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6858000" cx="12192000"/>
  <p:notesSz cx="6858000" cy="9144000"/>
  <p:embeddedFontLst>
    <p:embeddedFont>
      <p:font typeface="Libre Franklin"/>
      <p:regular r:id="rId43"/>
      <p:bold r:id="rId44"/>
      <p:italic r:id="rId45"/>
      <p:boldItalic r:id="rId46"/>
    </p:embeddedFont>
    <p:embeddedFont>
      <p:font typeface="Poppins"/>
      <p:regular r:id="rId47"/>
      <p:bold r:id="rId48"/>
      <p:italic r:id="rId49"/>
      <p:boldItalic r:id="rId50"/>
    </p:embeddedFont>
    <p:embeddedFont>
      <p:font typeface="Arial Narrow"/>
      <p:regular r:id="rId51"/>
      <p:bold r:id="rId52"/>
      <p:italic r:id="rId53"/>
      <p:boldItalic r:id="rId54"/>
    </p:embeddedFont>
    <p:embeddedFont>
      <p:font typeface="Poppins Light"/>
      <p:regular r:id="rId55"/>
      <p:bold r:id="rId56"/>
      <p:italic r:id="rId57"/>
      <p:boldItalic r:id="rId58"/>
    </p:embeddedFont>
    <p:embeddedFont>
      <p:font typeface="Candara"/>
      <p:regular r:id="rId59"/>
      <p:bold r:id="rId60"/>
      <p:italic r:id="rId61"/>
      <p:boldItalic r:id="rId62"/>
    </p:embeddedFont>
    <p:embeddedFont>
      <p:font typeface="Century Gothic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7" roundtripDataSignature="AMtx7mjNsojPE+preAua/Yg8FSCyi8lq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LibreFranklin-bold.fntdata"/><Relationship Id="rId43" Type="http://schemas.openxmlformats.org/officeDocument/2006/relationships/font" Target="fonts/LibreFranklin-regular.fntdata"/><Relationship Id="rId46" Type="http://schemas.openxmlformats.org/officeDocument/2006/relationships/font" Target="fonts/LibreFranklin-boldItalic.fntdata"/><Relationship Id="rId45" Type="http://schemas.openxmlformats.org/officeDocument/2006/relationships/font" Target="fonts/LibreFranklin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oppins-bold.fntdata"/><Relationship Id="rId47" Type="http://schemas.openxmlformats.org/officeDocument/2006/relationships/font" Target="fonts/Poppins-regular.fntdata"/><Relationship Id="rId49" Type="http://schemas.openxmlformats.org/officeDocument/2006/relationships/font" Target="fonts/Poppi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Candara-boldItalic.fntdata"/><Relationship Id="rId61" Type="http://schemas.openxmlformats.org/officeDocument/2006/relationships/font" Target="fonts/Candara-italic.fntdata"/><Relationship Id="rId20" Type="http://schemas.openxmlformats.org/officeDocument/2006/relationships/slide" Target="slides/slide15.xml"/><Relationship Id="rId64" Type="http://schemas.openxmlformats.org/officeDocument/2006/relationships/font" Target="fonts/CenturyGothic-bold.fntdata"/><Relationship Id="rId63" Type="http://schemas.openxmlformats.org/officeDocument/2006/relationships/font" Target="fonts/CenturyGothic-regular.fntdata"/><Relationship Id="rId22" Type="http://schemas.openxmlformats.org/officeDocument/2006/relationships/slide" Target="slides/slide17.xml"/><Relationship Id="rId66" Type="http://schemas.openxmlformats.org/officeDocument/2006/relationships/font" Target="fonts/CenturyGothic-boldItalic.fntdata"/><Relationship Id="rId21" Type="http://schemas.openxmlformats.org/officeDocument/2006/relationships/slide" Target="slides/slide16.xml"/><Relationship Id="rId65" Type="http://schemas.openxmlformats.org/officeDocument/2006/relationships/font" Target="fonts/CenturyGothic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7" Type="http://customschemas.google.com/relationships/presentationmetadata" Target="metadata"/><Relationship Id="rId60" Type="http://schemas.openxmlformats.org/officeDocument/2006/relationships/font" Target="fonts/Candara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ArialNarrow-regular.fntdata"/><Relationship Id="rId50" Type="http://schemas.openxmlformats.org/officeDocument/2006/relationships/font" Target="fonts/Poppins-boldItalic.fntdata"/><Relationship Id="rId53" Type="http://schemas.openxmlformats.org/officeDocument/2006/relationships/font" Target="fonts/ArialNarrow-italic.fntdata"/><Relationship Id="rId52" Type="http://schemas.openxmlformats.org/officeDocument/2006/relationships/font" Target="fonts/ArialNarrow-bold.fntdata"/><Relationship Id="rId11" Type="http://schemas.openxmlformats.org/officeDocument/2006/relationships/slide" Target="slides/slide6.xml"/><Relationship Id="rId55" Type="http://schemas.openxmlformats.org/officeDocument/2006/relationships/font" Target="fonts/PoppinsLight-regular.fntdata"/><Relationship Id="rId10" Type="http://schemas.openxmlformats.org/officeDocument/2006/relationships/slide" Target="slides/slide5.xml"/><Relationship Id="rId54" Type="http://schemas.openxmlformats.org/officeDocument/2006/relationships/font" Target="fonts/ArialNarrow-boldItalic.fntdata"/><Relationship Id="rId13" Type="http://schemas.openxmlformats.org/officeDocument/2006/relationships/slide" Target="slides/slide8.xml"/><Relationship Id="rId57" Type="http://schemas.openxmlformats.org/officeDocument/2006/relationships/font" Target="fonts/PoppinsLight-italic.fntdata"/><Relationship Id="rId12" Type="http://schemas.openxmlformats.org/officeDocument/2006/relationships/slide" Target="slides/slide7.xml"/><Relationship Id="rId56" Type="http://schemas.openxmlformats.org/officeDocument/2006/relationships/font" Target="fonts/PoppinsLight-bold.fntdata"/><Relationship Id="rId15" Type="http://schemas.openxmlformats.org/officeDocument/2006/relationships/slide" Target="slides/slide10.xml"/><Relationship Id="rId59" Type="http://schemas.openxmlformats.org/officeDocument/2006/relationships/font" Target="fonts/Candara-regular.fntdata"/><Relationship Id="rId14" Type="http://schemas.openxmlformats.org/officeDocument/2006/relationships/slide" Target="slides/slide9.xml"/><Relationship Id="rId58" Type="http://schemas.openxmlformats.org/officeDocument/2006/relationships/font" Target="fonts/Poppins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8" name="Google Shape;32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5" name="Google Shape;33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2" name="Google Shape;35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0" name="Google Shape;36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3" name="Google Shape;39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8" name="Google Shape;39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3" name="Google Shape;40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8" name="Google Shape;40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6" name="Google Shape;41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4" name="Google Shape;42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2" name="Google Shape;43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1" name="Google Shape;44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0" name="Google Shape;45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7" name="Google Shape;45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3" name="Google Shape;47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5" name="Google Shape;485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2" name="Google Shape;492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5" name="Google Shape;50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5" name="Google Shape;525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2" name="Google Shape;532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0" name="Google Shape;540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6" name="Google Shape;546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4" name="Google Shape;554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7" name="Google Shape;947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Judul" showMasterSp="0" type="title">
  <p:cSld name="TITLE">
    <p:bg>
      <p:bgPr>
        <a:solidFill>
          <a:schemeClr val="l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9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9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39"/>
          <p:cNvSpPr txBox="1"/>
          <p:nvPr>
            <p:ph idx="10" type="dt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9"/>
          <p:cNvSpPr txBox="1"/>
          <p:nvPr>
            <p:ph idx="11" type="ftr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grpSp>
        <p:nvGrpSpPr>
          <p:cNvPr id="18" name="Google Shape;18;p39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19" name="Google Shape;19;p39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Google Shape;20;p39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dul dan Teks Vertikal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8"/>
          <p:cNvSpPr txBox="1"/>
          <p:nvPr>
            <p:ph idx="1" type="body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0" name="Google Shape;80;p48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8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8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dul Vertikal dan Teks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9"/>
          <p:cNvSpPr txBox="1"/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9"/>
          <p:cNvSpPr txBox="1"/>
          <p:nvPr>
            <p:ph idx="1" type="body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6" name="Google Shape;86;p49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9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9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song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dul dan Konten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1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8" name="Google Shape;28;p41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Bagian" showMasterSp="0" type="secHead">
  <p:cSld name="SECTION_HEADER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42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2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sp>
        <p:nvSpPr>
          <p:cNvPr id="37" name="Google Shape;37;p42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 Konten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3"/>
          <p:cNvSpPr txBox="1"/>
          <p:nvPr>
            <p:ph idx="1" type="body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1" name="Google Shape;41;p43"/>
          <p:cNvSpPr txBox="1"/>
          <p:nvPr>
            <p:ph idx="2" type="body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3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bandinga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4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44"/>
          <p:cNvSpPr txBox="1"/>
          <p:nvPr>
            <p:ph idx="2" type="body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9" name="Google Shape;49;p44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44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dul Saja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5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ten dengan Keterangan" showMasterSp="0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6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6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6"/>
          <p:cNvSpPr txBox="1"/>
          <p:nvPr>
            <p:ph idx="1" type="body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indent="-3302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indent="-3302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63" name="Google Shape;63;p46"/>
          <p:cNvSpPr txBox="1"/>
          <p:nvPr>
            <p:ph idx="2" type="body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46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6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6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sp>
        <p:nvSpPr>
          <p:cNvPr id="67" name="Google Shape;67;p46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mbar dengan Keterangan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7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/>
          <p:nvPr>
            <p:ph idx="2" type="pic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47"/>
          <p:cNvSpPr txBox="1"/>
          <p:nvPr>
            <p:ph idx="1" type="body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47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7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7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sp>
        <p:nvSpPr>
          <p:cNvPr id="76" name="Google Shape;76;p47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8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38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38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38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sp>
        <p:nvSpPr>
          <p:cNvPr id="11" name="Google Shape;11;p3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10.jpg"/><Relationship Id="rId6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jpg"/><Relationship Id="rId4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g"/><Relationship Id="rId4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jpg"/><Relationship Id="rId4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Relationship Id="rId4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g"/><Relationship Id="rId4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Relationship Id="rId4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jp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Relationship Id="rId4" Type="http://schemas.openxmlformats.org/officeDocument/2006/relationships/image" Target="../media/image15.jpg"/><Relationship Id="rId5" Type="http://schemas.openxmlformats.org/officeDocument/2006/relationships/image" Target="../media/image2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44.png"/><Relationship Id="rId13" Type="http://schemas.openxmlformats.org/officeDocument/2006/relationships/image" Target="../media/image48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9" Type="http://schemas.openxmlformats.org/officeDocument/2006/relationships/image" Target="../media/image36.png"/><Relationship Id="rId5" Type="http://schemas.openxmlformats.org/officeDocument/2006/relationships/image" Target="../media/image30.png"/><Relationship Id="rId6" Type="http://schemas.openxmlformats.org/officeDocument/2006/relationships/image" Target="../media/image33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/Relationships>
</file>

<file path=ppt/slides/_rels/slide37.xml.rels><?xml version="1.0" encoding="UTF-8" standalone="yes"?><Relationships xmlns="http://schemas.openxmlformats.org/package/2006/relationships"><Relationship Id="rId1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Relationship Id="rId5" Type="http://schemas.openxmlformats.org/officeDocument/2006/relationships/image" Target="../media/image37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1915128" y="1788454"/>
            <a:ext cx="8361229" cy="12278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id-ID" sz="4000"/>
              <a:t>PROSEDUR SERTIFIKASI HALAL  </a:t>
            </a:r>
            <a:endParaRPr sz="4000"/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id-ID" sz="2900"/>
              <a:t>Dra. Ummu</a:t>
            </a:r>
            <a:r>
              <a:rPr lang="id-ID" sz="2900"/>
              <a:t> Choiriyah Hanum</a:t>
            </a:r>
            <a:endParaRPr/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id-ID" sz="2900"/>
              <a:t>Ketua Satuan Tugas Halal</a:t>
            </a:r>
            <a:endParaRPr/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id-ID" sz="2900"/>
              <a:t>Kantor Wilayah Kementerian Agama Provinsi Jawa Timur</a:t>
            </a:r>
            <a:endParaRPr/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id-ID" sz="2900"/>
              <a:t>Disampaikan  pada Pengmas UNAIR tanggal 29 Agustus 2021 di Sidoarjo</a:t>
            </a:r>
            <a:endParaRPr sz="2900"/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7508" y="100198"/>
            <a:ext cx="2275689" cy="2041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T KPK Romahurmuziy: Menag Lukman Hakim Saifuddin Pecat Kepala Kantor  Wilayah Kementerian Agama Provinsi Jawa Timur – radarcirebon.com" id="96" name="Google Shape;9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637" y="5390342"/>
            <a:ext cx="2500269" cy="14676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emenag Provinsi Jawa Timur Perpanjang Masa Belajar Dari Rumah | e-Baca" id="97" name="Google Shape;9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8700" y="5390342"/>
            <a:ext cx="2604607" cy="14676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ntut OTT Rommy, KPK Geledah Kanwil Kemenag Jatim" id="98" name="Google Shape;9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62101" y="5390342"/>
            <a:ext cx="2504803" cy="1467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0"/>
          <p:cNvPicPr preferRelativeResize="0"/>
          <p:nvPr/>
        </p:nvPicPr>
        <p:blipFill rotWithShape="1">
          <a:blip r:embed="rId3">
            <a:alphaModFix/>
          </a:blip>
          <a:srcRect b="0" l="26220" r="0" t="18671"/>
          <a:stretch/>
        </p:blipFill>
        <p:spPr>
          <a:xfrm>
            <a:off x="989349" y="504965"/>
            <a:ext cx="10328225" cy="601891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0"/>
          <p:cNvSpPr txBox="1"/>
          <p:nvPr/>
        </p:nvSpPr>
        <p:spPr>
          <a:xfrm>
            <a:off x="9286756" y="3328837"/>
            <a:ext cx="2030818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id-ID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(PP Pasal 1 ayat 2)</a:t>
            </a:r>
            <a:endParaRPr b="0" i="0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9206660" y="6236439"/>
            <a:ext cx="22183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(PP Pasal 68 ayat 3)</a:t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1"/>
          <p:cNvSpPr txBox="1"/>
          <p:nvPr/>
        </p:nvSpPr>
        <p:spPr>
          <a:xfrm>
            <a:off x="431800" y="292100"/>
            <a:ext cx="11760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id-ID" sz="4600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Penahapan Produk Wajib Bersertifikat Halal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8" name="Google Shape;228;p11"/>
          <p:cNvSpPr txBox="1"/>
          <p:nvPr/>
        </p:nvSpPr>
        <p:spPr>
          <a:xfrm>
            <a:off x="1943100" y="2019300"/>
            <a:ext cx="10248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5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10"/>
              <a:buFont typeface="Arial"/>
              <a:buNone/>
            </a:pPr>
            <a:r>
              <a:rPr b="1" i="0" lang="id-ID" sz="24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Produk Belum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838200" y="2374900"/>
            <a:ext cx="6502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574677" lvl="0" marL="0" marR="0" rtl="0" algn="l">
              <a:lnSpc>
                <a:spcPct val="1203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10"/>
              <a:buFont typeface="Arial"/>
              <a:buNone/>
            </a:pPr>
            <a:r>
              <a:rPr b="1" i="0" lang="id-ID" sz="24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Bersertifikat Halal</a:t>
            </a:r>
            <a:br>
              <a:rPr b="0" i="0" lang="id-ID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id-ID" sz="24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Pada 17 Oktober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10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0" name="Google Shape;230;p11"/>
          <p:cNvSpPr txBox="1"/>
          <p:nvPr/>
        </p:nvSpPr>
        <p:spPr>
          <a:xfrm>
            <a:off x="1917700" y="3670300"/>
            <a:ext cx="54229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d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Tetap</a:t>
            </a:r>
            <a:r>
              <a:rPr b="1" i="0" lang="id-ID" sz="16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dapat masuk, beredar, dan</a:t>
            </a:r>
            <a:br>
              <a:rPr b="0" i="0" lang="id-ID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id-ID" sz="16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diperdagangkan</a:t>
            </a:r>
            <a:r>
              <a:rPr b="0" i="0" lang="id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 wilayah Indonesia</a:t>
            </a:r>
            <a:br>
              <a:rPr b="0" i="0" lang="id-ID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id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selama memiliki</a:t>
            </a:r>
            <a:r>
              <a:rPr b="1" i="0" lang="id-ID" sz="16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izin edar, izin usaha</a:t>
            </a:r>
            <a:br>
              <a:rPr b="0" i="0" lang="id-ID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id-ID" sz="16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perdagangan, dan/atau izin impor</a:t>
            </a:r>
            <a:endParaRPr b="1" i="0" sz="16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90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1993900" y="4965700"/>
            <a:ext cx="5346700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d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sesuai peraturan perundang-undangan</a:t>
            </a:r>
            <a:br>
              <a:rPr b="0" i="0" lang="id-ID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id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tentang</a:t>
            </a:r>
            <a:r>
              <a:rPr b="1" i="0" lang="id-ID" sz="16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penahapan</a:t>
            </a:r>
            <a:r>
              <a:rPr b="0" i="0" lang="id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jenis produk yang</a:t>
            </a:r>
            <a:br>
              <a:rPr b="0" i="0" lang="id-ID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id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wajib bersertifikat halal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4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8178800" y="2336800"/>
            <a:ext cx="3898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5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10"/>
              <a:buFont typeface="Arial"/>
              <a:buNone/>
            </a:pPr>
            <a:r>
              <a:rPr b="1" i="0" lang="id-ID" sz="25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Penahapan tidak</a:t>
            </a:r>
            <a:br>
              <a:rPr b="0" i="0" lang="id-ID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id-ID" sz="25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berlaku, bagi: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1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7442200" y="3771900"/>
            <a:ext cx="4635500" cy="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d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Produk</a:t>
            </a:r>
            <a:r>
              <a:rPr b="1" i="0" lang="id-ID" sz="16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hewan</a:t>
            </a:r>
            <a:r>
              <a:rPr b="0" i="0" lang="id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yang kewajiban</a:t>
            </a:r>
            <a:br>
              <a:rPr b="0" i="0" lang="id-ID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id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kehalalannya sudah</a:t>
            </a:r>
            <a:r>
              <a:rPr b="1" i="0" lang="id-ID" sz="16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ditetapkan</a:t>
            </a:r>
            <a:r>
              <a:rPr b="0" i="0" lang="id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dalam</a:t>
            </a:r>
            <a:br>
              <a:rPr b="0" i="0" lang="id-ID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id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peraturan</a:t>
            </a:r>
            <a:r>
              <a:rPr b="1" i="0" lang="id-ID" sz="16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perundang-undangan</a:t>
            </a:r>
            <a:r>
              <a:rPr b="0" i="0" lang="id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7442200" y="4991100"/>
            <a:ext cx="4635500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d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Produk</a:t>
            </a:r>
            <a:r>
              <a:rPr b="1" i="0" lang="id-ID" sz="16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sudah bersertifikat halal</a:t>
            </a:r>
            <a:br>
              <a:rPr b="0" i="0" lang="id-ID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id-ID" sz="16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sebelum</a:t>
            </a:r>
            <a:r>
              <a:rPr b="0" i="0" lang="id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Undang-undang Nomor 33</a:t>
            </a:r>
            <a:br>
              <a:rPr b="0" i="0" lang="id-ID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id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Tahun 2014 berlaku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4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5" name="Google Shape;235;p11"/>
          <p:cNvSpPr txBox="1"/>
          <p:nvPr/>
        </p:nvSpPr>
        <p:spPr>
          <a:xfrm>
            <a:off x="11734800" y="6438900"/>
            <a:ext cx="457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36" name="Google Shape;23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2"/>
          <p:cNvSpPr txBox="1"/>
          <p:nvPr/>
        </p:nvSpPr>
        <p:spPr>
          <a:xfrm>
            <a:off x="431800" y="292100"/>
            <a:ext cx="11760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id-ID" sz="4600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Penahapan Produk Wajib Bersertifikat Halal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3" name="Google Shape;243;p12"/>
          <p:cNvSpPr txBox="1"/>
          <p:nvPr/>
        </p:nvSpPr>
        <p:spPr>
          <a:xfrm>
            <a:off x="2184400" y="2019300"/>
            <a:ext cx="37465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produk</a:t>
            </a:r>
            <a:r>
              <a:rPr b="1" i="0" lang="id-ID" sz="18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makanan</a:t>
            </a:r>
            <a:r>
              <a:rPr b="0" i="0" lang="id-ID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b="1" i="0" lang="id-ID" sz="18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minuman</a:t>
            </a:r>
            <a:r>
              <a:rPr b="0" i="0" lang="id-ID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2108200" y="2895600"/>
            <a:ext cx="3822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d-ID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produk yang kewajiban kehalalannya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1320800" y="3124200"/>
            <a:ext cx="46101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"/>
              <a:buFont typeface="Arial"/>
              <a:buNone/>
            </a:pPr>
            <a:r>
              <a:rPr b="1" i="0" lang="id-ID" sz="181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r>
              <a:rPr b="0" i="0" lang="id-ID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sudah </a:t>
            </a:r>
            <a:r>
              <a:rPr b="1" i="0" lang="id-ID" sz="16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ditetapkan</a:t>
            </a:r>
            <a:r>
              <a:rPr b="0" i="0" lang="id-ID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dalam peraturan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4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2108200" y="3378200"/>
            <a:ext cx="3822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8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0"/>
              <a:buFont typeface="Arial"/>
              <a:buNone/>
            </a:pPr>
            <a:r>
              <a:rPr b="1" i="0" lang="id-ID" sz="16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perundang-undangan</a:t>
            </a:r>
            <a:r>
              <a:rPr b="0" i="0" lang="id-ID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2451100" y="3949700"/>
            <a:ext cx="3479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205549" lvl="0" marL="0" marR="0" rtl="0" algn="l">
              <a:lnSpc>
                <a:spcPct val="118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d-ID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produk sudah </a:t>
            </a:r>
            <a:r>
              <a:rPr b="1" i="0" lang="id-ID" sz="16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bersertifikat halal</a:t>
            </a:r>
            <a:br>
              <a:rPr b="0" i="0" lang="id-ID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id-ID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sebelum UU Nomor 33 Tahun 2014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4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8" name="Google Shape;248;p12"/>
          <p:cNvSpPr txBox="1"/>
          <p:nvPr/>
        </p:nvSpPr>
        <p:spPr>
          <a:xfrm>
            <a:off x="4838700" y="4445000"/>
            <a:ext cx="1092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8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0"/>
              <a:buFont typeface="Arial"/>
              <a:buNone/>
            </a:pPr>
            <a:r>
              <a:rPr b="1" i="0" lang="id-ID" sz="16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berlaku</a:t>
            </a:r>
            <a:r>
              <a:rPr b="0" i="0" lang="id-ID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2095500" y="5041900"/>
            <a:ext cx="383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8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d-ID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produk </a:t>
            </a:r>
            <a:r>
              <a:rPr b="1" i="0" lang="id-ID" sz="16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jasa</a:t>
            </a:r>
            <a:r>
              <a:rPr b="0" i="0" lang="id-ID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yang terkait dengan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0" name="Google Shape;250;p12"/>
          <p:cNvSpPr txBox="1"/>
          <p:nvPr/>
        </p:nvSpPr>
        <p:spPr>
          <a:xfrm>
            <a:off x="1320800" y="5283200"/>
            <a:ext cx="46101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"/>
              <a:buFont typeface="Arial"/>
              <a:buNone/>
            </a:pPr>
            <a:r>
              <a:rPr b="1" i="0" lang="id-ID" sz="181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r>
              <a:rPr b="0" i="0" lang="id-ID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produk makanan, minuman, obat, dan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1" name="Google Shape;251;p12"/>
          <p:cNvSpPr txBox="1"/>
          <p:nvPr/>
        </p:nvSpPr>
        <p:spPr>
          <a:xfrm>
            <a:off x="2095500" y="5524500"/>
            <a:ext cx="383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d-ID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kosmetik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2" name="Google Shape;252;p12"/>
          <p:cNvSpPr txBox="1"/>
          <p:nvPr/>
        </p:nvSpPr>
        <p:spPr>
          <a:xfrm>
            <a:off x="6032500" y="2006600"/>
            <a:ext cx="6045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"/>
              <a:buFont typeface="Arial"/>
              <a:buNone/>
            </a:pPr>
            <a:r>
              <a:rPr b="1" i="0" lang="id-ID" sz="181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3" name="Google Shape;253;p12"/>
          <p:cNvSpPr txBox="1"/>
          <p:nvPr/>
        </p:nvSpPr>
        <p:spPr>
          <a:xfrm>
            <a:off x="6032500" y="4241800"/>
            <a:ext cx="6045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734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"/>
              <a:buFont typeface="Arial"/>
              <a:buNone/>
            </a:pPr>
            <a:r>
              <a:rPr b="1" i="0" lang="id-ID" sz="181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4" name="Google Shape;254;p12"/>
          <p:cNvSpPr txBox="1"/>
          <p:nvPr/>
        </p:nvSpPr>
        <p:spPr>
          <a:xfrm>
            <a:off x="11734800" y="6438900"/>
            <a:ext cx="457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6848562" y="1747765"/>
            <a:ext cx="1476463" cy="100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8D98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>
            <a:off x="8302712" y="1606370"/>
            <a:ext cx="340977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d-ID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Mulai Tanggal 17 Oktober 2019 hingga 17 Oktober 2014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d-ID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BADAN PENYELENGGARA JAMINAN PRODUK HALAL </a:t>
            </a:r>
            <a:endParaRPr b="1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3"/>
          <p:cNvSpPr txBox="1"/>
          <p:nvPr/>
        </p:nvSpPr>
        <p:spPr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d-ID" sz="3200" u="none" cap="none" strike="noStrike">
                <a:solidFill>
                  <a:srgbClr val="2C3441"/>
                </a:solidFill>
                <a:latin typeface="Calibri"/>
                <a:ea typeface="Calibri"/>
                <a:cs typeface="Calibri"/>
                <a:sym typeface="Calibri"/>
              </a:rPr>
              <a:t>PENAHAPAN SESUAI DENGAN PMA NO. 26 TAHUN 2019</a:t>
            </a:r>
            <a:endParaRPr b="1" i="0" sz="3200" u="none" cap="none" strike="noStrike">
              <a:solidFill>
                <a:srgbClr val="2C34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5" name="Google Shape;265;p13"/>
          <p:cNvGrpSpPr/>
          <p:nvPr/>
        </p:nvGrpSpPr>
        <p:grpSpPr>
          <a:xfrm>
            <a:off x="852791" y="861902"/>
            <a:ext cx="10534821" cy="5803430"/>
            <a:chOff x="609599" y="900814"/>
            <a:chExt cx="10534821" cy="5803430"/>
          </a:xfrm>
        </p:grpSpPr>
        <p:grpSp>
          <p:nvGrpSpPr>
            <p:cNvPr id="266" name="Google Shape;266;p13"/>
            <p:cNvGrpSpPr/>
            <p:nvPr/>
          </p:nvGrpSpPr>
          <p:grpSpPr>
            <a:xfrm>
              <a:off x="609599" y="900814"/>
              <a:ext cx="10534821" cy="5803430"/>
              <a:chOff x="609599" y="900814"/>
              <a:chExt cx="10534821" cy="5803430"/>
            </a:xfrm>
          </p:grpSpPr>
          <p:sp>
            <p:nvSpPr>
              <p:cNvPr id="267" name="Google Shape;267;p13"/>
              <p:cNvSpPr/>
              <p:nvPr/>
            </p:nvSpPr>
            <p:spPr>
              <a:xfrm>
                <a:off x="6060932" y="6306545"/>
                <a:ext cx="3623046" cy="125243"/>
              </a:xfrm>
              <a:custGeom>
                <a:rect b="b" l="l" r="r" t="t"/>
                <a:pathLst>
                  <a:path extrusionOk="0" h="91440" w="3109116">
                    <a:moveTo>
                      <a:pt x="0" y="45720"/>
                    </a:moveTo>
                    <a:lnTo>
                      <a:pt x="2641373" y="4572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123425" lIns="1489525" spcFirstLastPara="1" rIns="1644975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3"/>
              <p:cNvSpPr/>
              <p:nvPr/>
            </p:nvSpPr>
            <p:spPr>
              <a:xfrm>
                <a:off x="2508022" y="4044190"/>
                <a:ext cx="894971" cy="2660054"/>
              </a:xfrm>
              <a:custGeom>
                <a:rect b="b" l="l" r="r" t="t"/>
                <a:pathLst>
                  <a:path extrusionOk="0" h="2308075" w="894971">
                    <a:moveTo>
                      <a:pt x="0" y="0"/>
                    </a:moveTo>
                    <a:lnTo>
                      <a:pt x="380164" y="0"/>
                    </a:lnTo>
                    <a:lnTo>
                      <a:pt x="380164" y="1960843"/>
                    </a:lnTo>
                    <a:lnTo>
                      <a:pt x="760329" y="1960843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1215925" lIns="398275" spcFirstLastPara="1" rIns="522050" wrap="square" tIns="10921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3"/>
              <p:cNvSpPr/>
              <p:nvPr/>
            </p:nvSpPr>
            <p:spPr>
              <a:xfrm>
                <a:off x="8841317" y="5863440"/>
                <a:ext cx="344580" cy="91440"/>
              </a:xfrm>
              <a:custGeom>
                <a:rect b="b" l="l" r="r" t="t"/>
                <a:pathLst>
                  <a:path extrusionOk="0" h="91440" w="344580">
                    <a:moveTo>
                      <a:pt x="0" y="45720"/>
                    </a:moveTo>
                    <a:lnTo>
                      <a:pt x="292740" y="4572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54325" lIns="176375" spcFirstLastPara="1" rIns="193600" wrap="square" tIns="371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3"/>
              <p:cNvSpPr/>
              <p:nvPr/>
            </p:nvSpPr>
            <p:spPr>
              <a:xfrm>
                <a:off x="6060932" y="5244502"/>
                <a:ext cx="582679" cy="664657"/>
              </a:xfrm>
              <a:custGeom>
                <a:rect b="b" l="l" r="r" t="t"/>
                <a:pathLst>
                  <a:path extrusionOk="0" h="664657" w="582679">
                    <a:moveTo>
                      <a:pt x="0" y="0"/>
                    </a:moveTo>
                    <a:lnTo>
                      <a:pt x="247509" y="0"/>
                    </a:lnTo>
                    <a:lnTo>
                      <a:pt x="247509" y="564665"/>
                    </a:lnTo>
                    <a:lnTo>
                      <a:pt x="495019" y="564665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354425" lIns="281925" spcFirstLastPara="1" rIns="326125" wrap="square" tIns="3102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3"/>
              <p:cNvSpPr/>
              <p:nvPr/>
            </p:nvSpPr>
            <p:spPr>
              <a:xfrm>
                <a:off x="8841317" y="5420335"/>
                <a:ext cx="344580" cy="91440"/>
              </a:xfrm>
              <a:custGeom>
                <a:rect b="b" l="l" r="r" t="t"/>
                <a:pathLst>
                  <a:path extrusionOk="0" h="91440" w="344580">
                    <a:moveTo>
                      <a:pt x="0" y="45720"/>
                    </a:moveTo>
                    <a:lnTo>
                      <a:pt x="292740" y="4572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54325" lIns="176375" spcFirstLastPara="1" rIns="193600" wrap="square" tIns="371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13"/>
              <p:cNvSpPr/>
              <p:nvPr/>
            </p:nvSpPr>
            <p:spPr>
              <a:xfrm>
                <a:off x="6060932" y="5244502"/>
                <a:ext cx="582679" cy="221552"/>
              </a:xfrm>
              <a:custGeom>
                <a:rect b="b" l="l" r="r" t="t"/>
                <a:pathLst>
                  <a:path extrusionOk="0" h="221552" w="582679">
                    <a:moveTo>
                      <a:pt x="0" y="0"/>
                    </a:moveTo>
                    <a:lnTo>
                      <a:pt x="247509" y="0"/>
                    </a:lnTo>
                    <a:lnTo>
                      <a:pt x="247509" y="188221"/>
                    </a:lnTo>
                    <a:lnTo>
                      <a:pt x="495019" y="188221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126350" lIns="288450" spcFirstLastPara="1" rIns="319600" wrap="square" tIns="951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13"/>
              <p:cNvSpPr/>
              <p:nvPr/>
            </p:nvSpPr>
            <p:spPr>
              <a:xfrm>
                <a:off x="8841317" y="4977230"/>
                <a:ext cx="335243" cy="91440"/>
              </a:xfrm>
              <a:custGeom>
                <a:rect b="b" l="l" r="r" t="t"/>
                <a:pathLst>
                  <a:path extrusionOk="0" h="91440" w="335243">
                    <a:moveTo>
                      <a:pt x="0" y="45720"/>
                    </a:moveTo>
                    <a:lnTo>
                      <a:pt x="284808" y="4572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54100" lIns="171925" spcFirstLastPara="1" rIns="188700" wrap="square" tIns="373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3"/>
              <p:cNvSpPr/>
              <p:nvPr/>
            </p:nvSpPr>
            <p:spPr>
              <a:xfrm>
                <a:off x="6060932" y="5022950"/>
                <a:ext cx="582679" cy="221552"/>
              </a:xfrm>
              <a:custGeom>
                <a:rect b="b" l="l" r="r" t="t"/>
                <a:pathLst>
                  <a:path extrusionOk="0" h="221552" w="582679">
                    <a:moveTo>
                      <a:pt x="0" y="188221"/>
                    </a:moveTo>
                    <a:lnTo>
                      <a:pt x="247509" y="188221"/>
                    </a:lnTo>
                    <a:lnTo>
                      <a:pt x="247509" y="0"/>
                    </a:lnTo>
                    <a:lnTo>
                      <a:pt x="495019" y="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126350" lIns="288450" spcFirstLastPara="1" rIns="319600" wrap="square" tIns="951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3"/>
              <p:cNvSpPr/>
              <p:nvPr/>
            </p:nvSpPr>
            <p:spPr>
              <a:xfrm>
                <a:off x="8841317" y="4534125"/>
                <a:ext cx="335243" cy="91440"/>
              </a:xfrm>
              <a:custGeom>
                <a:rect b="b" l="l" r="r" t="t"/>
                <a:pathLst>
                  <a:path extrusionOk="0" h="91440" w="335243">
                    <a:moveTo>
                      <a:pt x="0" y="45720"/>
                    </a:moveTo>
                    <a:lnTo>
                      <a:pt x="284808" y="4572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54100" lIns="171925" spcFirstLastPara="1" rIns="188700" wrap="square" tIns="373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6060932" y="4614911"/>
                <a:ext cx="582679" cy="701152"/>
              </a:xfrm>
              <a:custGeom>
                <a:rect b="b" l="l" r="r" t="t"/>
                <a:pathLst>
                  <a:path extrusionOk="0" h="664657" w="582679">
                    <a:moveTo>
                      <a:pt x="0" y="564665"/>
                    </a:moveTo>
                    <a:lnTo>
                      <a:pt x="247509" y="564665"/>
                    </a:lnTo>
                    <a:lnTo>
                      <a:pt x="247509" y="0"/>
                    </a:lnTo>
                    <a:lnTo>
                      <a:pt x="495019" y="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354425" lIns="281925" spcFirstLastPara="1" rIns="326125" wrap="square" tIns="3102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2508022" y="4044190"/>
                <a:ext cx="894971" cy="1358580"/>
              </a:xfrm>
              <a:custGeom>
                <a:rect b="b" l="l" r="r" t="t"/>
                <a:pathLst>
                  <a:path extrusionOk="0" h="1200312" w="894971">
                    <a:moveTo>
                      <a:pt x="0" y="0"/>
                    </a:moveTo>
                    <a:lnTo>
                      <a:pt x="380164" y="0"/>
                    </a:lnTo>
                    <a:lnTo>
                      <a:pt x="380164" y="1019734"/>
                    </a:lnTo>
                    <a:lnTo>
                      <a:pt x="760329" y="1019734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637575" lIns="422750" spcFirstLastPara="1" rIns="497600" wrap="square" tIns="5627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>
                <a:off x="6060932" y="4091018"/>
                <a:ext cx="3549064" cy="156369"/>
              </a:xfrm>
              <a:custGeom>
                <a:rect b="b" l="l" r="r" t="t"/>
                <a:pathLst>
                  <a:path extrusionOk="0" h="91440" w="3098559">
                    <a:moveTo>
                      <a:pt x="0" y="45720"/>
                    </a:moveTo>
                    <a:lnTo>
                      <a:pt x="2632404" y="4572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123175" lIns="1484500" spcFirstLastPara="1" rIns="1639425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3"/>
              <p:cNvSpPr/>
              <p:nvPr/>
            </p:nvSpPr>
            <p:spPr>
              <a:xfrm>
                <a:off x="2508023" y="3969988"/>
                <a:ext cx="894970" cy="156369"/>
              </a:xfrm>
              <a:custGeom>
                <a:rect b="b" l="l" r="r" t="t"/>
                <a:pathLst>
                  <a:path extrusionOk="0" h="92549" w="894971">
                    <a:moveTo>
                      <a:pt x="0" y="45720"/>
                    </a:moveTo>
                    <a:lnTo>
                      <a:pt x="380164" y="45720"/>
                    </a:lnTo>
                    <a:lnTo>
                      <a:pt x="380164" y="124346"/>
                    </a:lnTo>
                    <a:lnTo>
                      <a:pt x="760329" y="124346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68750" lIns="437675" spcFirstLastPara="1" rIns="482675" wrap="square" tIns="237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13"/>
              <p:cNvSpPr/>
              <p:nvPr/>
            </p:nvSpPr>
            <p:spPr>
              <a:xfrm>
                <a:off x="8841317" y="3647914"/>
                <a:ext cx="325907" cy="91440"/>
              </a:xfrm>
              <a:custGeom>
                <a:rect b="b" l="l" r="r" t="t"/>
                <a:pathLst>
                  <a:path extrusionOk="0" h="91440" w="325907">
                    <a:moveTo>
                      <a:pt x="0" y="45720"/>
                    </a:moveTo>
                    <a:lnTo>
                      <a:pt x="276876" y="4572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53850" lIns="167500" spcFirstLastPara="1" rIns="183800" wrap="square" tIns="375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3"/>
              <p:cNvSpPr/>
              <p:nvPr/>
            </p:nvSpPr>
            <p:spPr>
              <a:xfrm>
                <a:off x="6060932" y="3028976"/>
                <a:ext cx="582679" cy="664657"/>
              </a:xfrm>
              <a:custGeom>
                <a:rect b="b" l="l" r="r" t="t"/>
                <a:pathLst>
                  <a:path extrusionOk="0" h="664657" w="582679">
                    <a:moveTo>
                      <a:pt x="0" y="0"/>
                    </a:moveTo>
                    <a:lnTo>
                      <a:pt x="247509" y="0"/>
                    </a:lnTo>
                    <a:lnTo>
                      <a:pt x="247509" y="564665"/>
                    </a:lnTo>
                    <a:lnTo>
                      <a:pt x="495019" y="564665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354425" lIns="281925" spcFirstLastPara="1" rIns="326125" wrap="square" tIns="3102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8841317" y="3204809"/>
                <a:ext cx="325907" cy="91440"/>
              </a:xfrm>
              <a:custGeom>
                <a:rect b="b" l="l" r="r" t="t"/>
                <a:pathLst>
                  <a:path extrusionOk="0" h="91440" w="325907">
                    <a:moveTo>
                      <a:pt x="0" y="45720"/>
                    </a:moveTo>
                    <a:lnTo>
                      <a:pt x="276876" y="4572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53850" lIns="167500" spcFirstLastPara="1" rIns="183800" wrap="square" tIns="375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6060932" y="3024820"/>
                <a:ext cx="582679" cy="221552"/>
              </a:xfrm>
              <a:custGeom>
                <a:rect b="b" l="l" r="r" t="t"/>
                <a:pathLst>
                  <a:path extrusionOk="0" h="221552" w="582679">
                    <a:moveTo>
                      <a:pt x="0" y="0"/>
                    </a:moveTo>
                    <a:lnTo>
                      <a:pt x="247509" y="0"/>
                    </a:lnTo>
                    <a:lnTo>
                      <a:pt x="247509" y="188221"/>
                    </a:lnTo>
                    <a:lnTo>
                      <a:pt x="495019" y="188221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126350" lIns="288450" spcFirstLastPara="1" rIns="319600" wrap="square" tIns="951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8841317" y="2761704"/>
                <a:ext cx="316570" cy="91440"/>
              </a:xfrm>
              <a:custGeom>
                <a:rect b="b" l="l" r="r" t="t"/>
                <a:pathLst>
                  <a:path extrusionOk="0" h="91440" w="316570">
                    <a:moveTo>
                      <a:pt x="0" y="45720"/>
                    </a:moveTo>
                    <a:lnTo>
                      <a:pt x="268944" y="4572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53625" lIns="163050" spcFirstLastPara="1" rIns="178875" wrap="square" tIns="378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6060932" y="2799112"/>
                <a:ext cx="582679" cy="154958"/>
              </a:xfrm>
              <a:custGeom>
                <a:rect b="b" l="l" r="r" t="t"/>
                <a:pathLst>
                  <a:path extrusionOk="0" h="221552" w="582679">
                    <a:moveTo>
                      <a:pt x="0" y="188221"/>
                    </a:moveTo>
                    <a:lnTo>
                      <a:pt x="247509" y="188221"/>
                    </a:lnTo>
                    <a:lnTo>
                      <a:pt x="247509" y="0"/>
                    </a:lnTo>
                    <a:lnTo>
                      <a:pt x="495019" y="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126350" lIns="288450" spcFirstLastPara="1" rIns="319600" wrap="square" tIns="951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8841317" y="2318598"/>
                <a:ext cx="316570" cy="91440"/>
              </a:xfrm>
              <a:custGeom>
                <a:rect b="b" l="l" r="r" t="t"/>
                <a:pathLst>
                  <a:path extrusionOk="0" h="91440" w="316570">
                    <a:moveTo>
                      <a:pt x="0" y="45720"/>
                    </a:moveTo>
                    <a:lnTo>
                      <a:pt x="268944" y="4572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53625" lIns="163050" spcFirstLastPara="1" rIns="178875" wrap="square" tIns="378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6060932" y="2364318"/>
                <a:ext cx="582679" cy="664657"/>
              </a:xfrm>
              <a:custGeom>
                <a:rect b="b" l="l" r="r" t="t"/>
                <a:pathLst>
                  <a:path extrusionOk="0" h="664657" w="582679">
                    <a:moveTo>
                      <a:pt x="0" y="564665"/>
                    </a:moveTo>
                    <a:lnTo>
                      <a:pt x="247509" y="564665"/>
                    </a:lnTo>
                    <a:lnTo>
                      <a:pt x="247509" y="0"/>
                    </a:lnTo>
                    <a:lnTo>
                      <a:pt x="495019" y="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354425" lIns="281925" spcFirstLastPara="1" rIns="326125" wrap="square" tIns="3102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2508022" y="3028976"/>
                <a:ext cx="894971" cy="1015213"/>
              </a:xfrm>
              <a:custGeom>
                <a:rect b="b" l="l" r="r" t="t"/>
                <a:pathLst>
                  <a:path extrusionOk="0" h="1015213" w="894971">
                    <a:moveTo>
                      <a:pt x="0" y="862482"/>
                    </a:moveTo>
                    <a:lnTo>
                      <a:pt x="380164" y="862482"/>
                    </a:lnTo>
                    <a:lnTo>
                      <a:pt x="380164" y="0"/>
                    </a:lnTo>
                    <a:lnTo>
                      <a:pt x="760329" y="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541425" lIns="426350" spcFirstLastPara="1" rIns="494000" wrap="square" tIns="4737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6060931" y="1875493"/>
                <a:ext cx="3549065" cy="49775"/>
              </a:xfrm>
              <a:custGeom>
                <a:rect b="b" l="l" r="r" t="t"/>
                <a:pathLst>
                  <a:path extrusionOk="0" h="91440" w="3083816">
                    <a:moveTo>
                      <a:pt x="0" y="45720"/>
                    </a:moveTo>
                    <a:lnTo>
                      <a:pt x="2619879" y="4572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122800" lIns="1477500" spcFirstLastPara="1" rIns="163170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2508022" y="1921213"/>
                <a:ext cx="894971" cy="2326174"/>
              </a:xfrm>
              <a:custGeom>
                <a:rect b="b" l="l" r="r" t="t"/>
                <a:pathLst>
                  <a:path extrusionOk="0" h="2122976" w="894971">
                    <a:moveTo>
                      <a:pt x="0" y="1803590"/>
                    </a:moveTo>
                    <a:lnTo>
                      <a:pt x="380164" y="1803590"/>
                    </a:lnTo>
                    <a:lnTo>
                      <a:pt x="380164" y="0"/>
                    </a:lnTo>
                    <a:lnTo>
                      <a:pt x="760329" y="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1119075" lIns="402575" spcFirstLastPara="1" rIns="517775" wrap="square" tIns="10038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964083" y="2685608"/>
                <a:ext cx="381230" cy="1358581"/>
              </a:xfrm>
              <a:custGeom>
                <a:rect b="b" l="l" r="r" t="t"/>
                <a:pathLst>
                  <a:path extrusionOk="0" h="1358581" w="381230">
                    <a:moveTo>
                      <a:pt x="0" y="0"/>
                    </a:moveTo>
                    <a:lnTo>
                      <a:pt x="162214" y="0"/>
                    </a:lnTo>
                    <a:lnTo>
                      <a:pt x="162214" y="1154193"/>
                    </a:lnTo>
                    <a:lnTo>
                      <a:pt x="324429" y="1154193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714550" lIns="168025" spcFirstLastPara="1" rIns="238575" wrap="square" tIns="644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508022" y="1247288"/>
                <a:ext cx="7724945" cy="142198"/>
              </a:xfrm>
              <a:custGeom>
                <a:rect b="b" l="l" r="r" t="t"/>
                <a:pathLst>
                  <a:path extrusionOk="0" h="91440" w="6633622">
                    <a:moveTo>
                      <a:pt x="0" y="45720"/>
                    </a:moveTo>
                    <a:lnTo>
                      <a:pt x="5635643" y="4572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211550" lIns="3163650" spcFirstLastPara="1" rIns="349535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964083" y="1293008"/>
                <a:ext cx="381230" cy="1392599"/>
              </a:xfrm>
              <a:custGeom>
                <a:rect b="b" l="l" r="r" t="t"/>
                <a:pathLst>
                  <a:path extrusionOk="0" h="1392599" w="381230">
                    <a:moveTo>
                      <a:pt x="0" y="1183093"/>
                    </a:moveTo>
                    <a:lnTo>
                      <a:pt x="162214" y="1183093"/>
                    </a:lnTo>
                    <a:lnTo>
                      <a:pt x="162214" y="0"/>
                    </a:lnTo>
                    <a:lnTo>
                      <a:pt x="324429" y="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  <p:txBody>
              <a:bodyPr anchorCtr="0" anchor="ctr" bIns="732375" lIns="167200" spcFirstLastPara="1" rIns="239400" wrap="square" tIns="660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Libre Franklin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 rot="-5400000">
                <a:off x="-146012" y="2508366"/>
                <a:ext cx="1865706" cy="354484"/>
              </a:xfrm>
              <a:custGeom>
                <a:rect b="b" l="l" r="r" t="t"/>
                <a:pathLst>
                  <a:path extrusionOk="0" h="354484" w="1865706">
                    <a:moveTo>
                      <a:pt x="0" y="0"/>
                    </a:moveTo>
                    <a:lnTo>
                      <a:pt x="1865706" y="0"/>
                    </a:lnTo>
                    <a:lnTo>
                      <a:pt x="1865706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3441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8250" lIns="8250" spcFirstLastPara="1" rIns="8250" wrap="square" tIns="82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300"/>
                  <a:buFont typeface="Calibri"/>
                  <a:buNone/>
                </a:pPr>
                <a:r>
                  <a:rPr b="0" i="0" lang="id-ID" sz="13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PRODUK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1345313" y="900814"/>
                <a:ext cx="1162708" cy="784388"/>
              </a:xfrm>
              <a:custGeom>
                <a:rect b="b" l="l" r="r" t="t"/>
                <a:pathLst>
                  <a:path extrusionOk="0" h="784388" w="1162708">
                    <a:moveTo>
                      <a:pt x="0" y="0"/>
                    </a:moveTo>
                    <a:lnTo>
                      <a:pt x="1162708" y="0"/>
                    </a:lnTo>
                    <a:lnTo>
                      <a:pt x="1162708" y="784388"/>
                    </a:lnTo>
                    <a:lnTo>
                      <a:pt x="0" y="7843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BC6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8875" lIns="8875" spcFirstLastPara="1" rIns="8875" wrap="square" tIns="88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id-ID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MAKANAN DAN MINUMAN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9141644" y="1115766"/>
                <a:ext cx="1974359" cy="354484"/>
              </a:xfrm>
              <a:custGeom>
                <a:rect b="b" l="l" r="r" t="t"/>
                <a:pathLst>
                  <a:path extrusionOk="0" h="354484" w="1974359">
                    <a:moveTo>
                      <a:pt x="0" y="0"/>
                    </a:moveTo>
                    <a:lnTo>
                      <a:pt x="1974359" y="0"/>
                    </a:lnTo>
                    <a:lnTo>
                      <a:pt x="1974359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3C0B"/>
              </a:solidFill>
              <a:ln>
                <a:noFill/>
              </a:ln>
            </p:spPr>
            <p:txBody>
              <a:bodyPr anchorCtr="0" anchor="ctr" bIns="7600" lIns="7600" spcFirstLastPara="1" rIns="7600" wrap="square" tIns="76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b="0" i="0" lang="id-ID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 TAHUN (s.d. 17 Okt 2024)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1345313" y="3617977"/>
                <a:ext cx="1162708" cy="852424"/>
              </a:xfrm>
              <a:custGeom>
                <a:rect b="b" l="l" r="r" t="t"/>
                <a:pathLst>
                  <a:path extrusionOk="0" h="852424" w="1162708">
                    <a:moveTo>
                      <a:pt x="0" y="0"/>
                    </a:moveTo>
                    <a:lnTo>
                      <a:pt x="1162708" y="0"/>
                    </a:lnTo>
                    <a:lnTo>
                      <a:pt x="1162708" y="852424"/>
                    </a:lnTo>
                    <a:lnTo>
                      <a:pt x="0" y="8524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BC6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8875" lIns="8875" spcFirstLastPara="1" rIns="8875" wrap="square" tIns="88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id-ID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NON MAKANAN DAN MINUMAN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3402993" y="1558872"/>
                <a:ext cx="2657939" cy="724682"/>
              </a:xfrm>
              <a:custGeom>
                <a:rect b="b" l="l" r="r" t="t"/>
                <a:pathLst>
                  <a:path extrusionOk="0" h="724682" w="2657939">
                    <a:moveTo>
                      <a:pt x="0" y="0"/>
                    </a:moveTo>
                    <a:lnTo>
                      <a:pt x="2657939" y="0"/>
                    </a:lnTo>
                    <a:lnTo>
                      <a:pt x="2657939" y="724682"/>
                    </a:lnTo>
                    <a:lnTo>
                      <a:pt x="0" y="72468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7FB75F"/>
                  </a:gs>
                  <a:gs pos="50000">
                    <a:srgbClr val="6EB141"/>
                  </a:gs>
                  <a:gs pos="100000">
                    <a:srgbClr val="5FA134"/>
                  </a:gs>
                </a:gsLst>
                <a:lin ang="5400000" scaled="0"/>
              </a:gradFill>
              <a:ln>
                <a:noFill/>
              </a:ln>
              <a:effectLst>
                <a:outerShdw blurRad="76200" kx="1200000" rotWithShape="0" algn="br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8875" lIns="8875" spcFirstLastPara="1" rIns="8875" wrap="square" tIns="88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id-ID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NON OBAT, NON PRODUK BIOLOGI, NON ALKES &amp; NON PKRT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9144749" y="1743971"/>
                <a:ext cx="1955477" cy="354484"/>
              </a:xfrm>
              <a:custGeom>
                <a:rect b="b" l="l" r="r" t="t"/>
                <a:pathLst>
                  <a:path extrusionOk="0" h="354484" w="1955477">
                    <a:moveTo>
                      <a:pt x="0" y="0"/>
                    </a:moveTo>
                    <a:lnTo>
                      <a:pt x="1955477" y="0"/>
                    </a:lnTo>
                    <a:lnTo>
                      <a:pt x="1955477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7600" lIns="7600" spcFirstLastPara="1" rIns="7600" wrap="square" tIns="76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b="0" i="0" lang="id-ID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 TAHUN (s.d. 17 Okt 2026)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3402993" y="2805201"/>
                <a:ext cx="2657939" cy="447550"/>
              </a:xfrm>
              <a:custGeom>
                <a:rect b="b" l="l" r="r" t="t"/>
                <a:pathLst>
                  <a:path extrusionOk="0" h="447550" w="2657939">
                    <a:moveTo>
                      <a:pt x="0" y="0"/>
                    </a:moveTo>
                    <a:lnTo>
                      <a:pt x="2657939" y="0"/>
                    </a:lnTo>
                    <a:lnTo>
                      <a:pt x="2657939" y="447550"/>
                    </a:lnTo>
                    <a:lnTo>
                      <a:pt x="0" y="44755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7FB75F"/>
                  </a:gs>
                  <a:gs pos="50000">
                    <a:srgbClr val="6EB141"/>
                  </a:gs>
                  <a:gs pos="100000">
                    <a:srgbClr val="5FA134"/>
                  </a:gs>
                </a:gsLst>
                <a:lin ang="5400000" scaled="0"/>
              </a:gradFill>
              <a:ln>
                <a:noFill/>
              </a:ln>
              <a:effectLst>
                <a:outerShdw blurRad="76200" kx="1200000" rotWithShape="0" algn="br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11425" lIns="11425" spcFirstLastPara="1" rIns="11425" wrap="square" tIns="114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r>
                  <a:rPr b="0" i="0" lang="id-ID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 B A 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6643612" y="2187076"/>
                <a:ext cx="2197704" cy="354484"/>
              </a:xfrm>
              <a:custGeom>
                <a:rect b="b" l="l" r="r" t="t"/>
                <a:pathLst>
                  <a:path extrusionOk="0" h="354484" w="2197704">
                    <a:moveTo>
                      <a:pt x="0" y="0"/>
                    </a:moveTo>
                    <a:lnTo>
                      <a:pt x="2197704" y="0"/>
                    </a:lnTo>
                    <a:lnTo>
                      <a:pt x="219770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7BCA2"/>
                  </a:gs>
                  <a:gs pos="50000">
                    <a:srgbClr val="F4B093"/>
                  </a:gs>
                  <a:gs pos="100000">
                    <a:srgbClr val="F7A47F"/>
                  </a:gs>
                </a:gsLst>
                <a:lin ang="5400000" scaled="0"/>
              </a:gradFill>
              <a:ln cap="flat" cmpd="sng" w="9525">
                <a:solidFill>
                  <a:srgbClr val="ED7D3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r" dir="135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8875" lIns="8875" spcFirstLastPara="1" rIns="8875" wrap="square" tIns="88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OBAT TRADISIONAL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9157887" y="2187076"/>
                <a:ext cx="1956872" cy="354484"/>
              </a:xfrm>
              <a:custGeom>
                <a:rect b="b" l="l" r="r" t="t"/>
                <a:pathLst>
                  <a:path extrusionOk="0" h="354484" w="1956872">
                    <a:moveTo>
                      <a:pt x="0" y="0"/>
                    </a:moveTo>
                    <a:lnTo>
                      <a:pt x="1956872" y="0"/>
                    </a:lnTo>
                    <a:lnTo>
                      <a:pt x="1956872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7600" lIns="7600" spcFirstLastPara="1" rIns="7600" wrap="square" tIns="76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b="0" i="0" lang="id-ID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 TAHUN (s.d. 17 Okt 2026)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6643612" y="2630181"/>
                <a:ext cx="2197704" cy="354484"/>
              </a:xfrm>
              <a:custGeom>
                <a:rect b="b" l="l" r="r" t="t"/>
                <a:pathLst>
                  <a:path extrusionOk="0" h="354484" w="2197704">
                    <a:moveTo>
                      <a:pt x="0" y="0"/>
                    </a:moveTo>
                    <a:lnTo>
                      <a:pt x="2197704" y="0"/>
                    </a:lnTo>
                    <a:lnTo>
                      <a:pt x="219770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7BCA2"/>
                  </a:gs>
                  <a:gs pos="50000">
                    <a:srgbClr val="F4B093"/>
                  </a:gs>
                  <a:gs pos="100000">
                    <a:srgbClr val="F7A47F"/>
                  </a:gs>
                </a:gsLst>
                <a:lin ang="5400000" scaled="0"/>
              </a:gradFill>
              <a:ln cap="flat" cmpd="sng" w="9525">
                <a:solidFill>
                  <a:srgbClr val="ED7D3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r" dir="135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8875" lIns="8875" spcFirstLastPara="1" rIns="8875" wrap="square" tIns="88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SUPLEMEN KESEHATAN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9157887" y="2630181"/>
                <a:ext cx="1955489" cy="354484"/>
              </a:xfrm>
              <a:custGeom>
                <a:rect b="b" l="l" r="r" t="t"/>
                <a:pathLst>
                  <a:path extrusionOk="0" h="354484" w="1955489">
                    <a:moveTo>
                      <a:pt x="0" y="0"/>
                    </a:moveTo>
                    <a:lnTo>
                      <a:pt x="1955489" y="0"/>
                    </a:lnTo>
                    <a:lnTo>
                      <a:pt x="1955489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7600" lIns="7600" spcFirstLastPara="1" rIns="7600" wrap="square" tIns="76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b="0" i="0" lang="id-ID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 TAHUN (s.d. 17 Okt 2026)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6643612" y="3073287"/>
                <a:ext cx="2197704" cy="354484"/>
              </a:xfrm>
              <a:custGeom>
                <a:rect b="b" l="l" r="r" t="t"/>
                <a:pathLst>
                  <a:path extrusionOk="0" h="354484" w="2197704">
                    <a:moveTo>
                      <a:pt x="0" y="0"/>
                    </a:moveTo>
                    <a:lnTo>
                      <a:pt x="2197704" y="0"/>
                    </a:lnTo>
                    <a:lnTo>
                      <a:pt x="219770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7BCA2"/>
                  </a:gs>
                  <a:gs pos="50000">
                    <a:srgbClr val="F4B093"/>
                  </a:gs>
                  <a:gs pos="100000">
                    <a:srgbClr val="F7A47F"/>
                  </a:gs>
                </a:gsLst>
                <a:lin ang="5400000" scaled="0"/>
              </a:gradFill>
              <a:ln cap="flat" cmpd="sng" w="9525">
                <a:solidFill>
                  <a:srgbClr val="ED7D3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r" dir="135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7600" lIns="7600" spcFirstLastPara="1" rIns="7600" wrap="square" tIns="76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0" i="0" lang="id-ID" sz="12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OBAT BEBAS DAN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0" i="0" lang="id-ID" sz="12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OBAT BEBAS TERBATAS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9167224" y="3073287"/>
                <a:ext cx="1934304" cy="354484"/>
              </a:xfrm>
              <a:custGeom>
                <a:rect b="b" l="l" r="r" t="t"/>
                <a:pathLst>
                  <a:path extrusionOk="0" h="354484" w="1934304">
                    <a:moveTo>
                      <a:pt x="0" y="0"/>
                    </a:moveTo>
                    <a:lnTo>
                      <a:pt x="1934304" y="0"/>
                    </a:lnTo>
                    <a:lnTo>
                      <a:pt x="193430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7600" lIns="7600" spcFirstLastPara="1" rIns="7600" wrap="square" tIns="76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b="0" i="0" lang="id-ID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 TAHUN (s.d. 17 Okt 2029)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6643612" y="3516392"/>
                <a:ext cx="2197704" cy="354484"/>
              </a:xfrm>
              <a:custGeom>
                <a:rect b="b" l="l" r="r" t="t"/>
                <a:pathLst>
                  <a:path extrusionOk="0" h="354484" w="2197704">
                    <a:moveTo>
                      <a:pt x="0" y="0"/>
                    </a:moveTo>
                    <a:lnTo>
                      <a:pt x="2197704" y="0"/>
                    </a:lnTo>
                    <a:lnTo>
                      <a:pt x="219770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7BCA2"/>
                  </a:gs>
                  <a:gs pos="50000">
                    <a:srgbClr val="F4B093"/>
                  </a:gs>
                  <a:gs pos="100000">
                    <a:srgbClr val="F7A47F"/>
                  </a:gs>
                </a:gsLst>
                <a:lin ang="5400000" scaled="0"/>
              </a:gradFill>
              <a:ln cap="flat" cmpd="sng" w="9525">
                <a:solidFill>
                  <a:srgbClr val="ED7D3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r" dir="135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7600" lIns="7600" spcFirstLastPara="1" rIns="7600" wrap="square" tIns="76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0" i="0" lang="id-ID" sz="12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OBAT KERAS DIKECUALIKAN PSIKOTROPIK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9167224" y="3516392"/>
                <a:ext cx="1956884" cy="354484"/>
              </a:xfrm>
              <a:custGeom>
                <a:rect b="b" l="l" r="r" t="t"/>
                <a:pathLst>
                  <a:path extrusionOk="0" h="354484" w="1956884">
                    <a:moveTo>
                      <a:pt x="0" y="0"/>
                    </a:moveTo>
                    <a:lnTo>
                      <a:pt x="1956884" y="0"/>
                    </a:lnTo>
                    <a:lnTo>
                      <a:pt x="195688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7600" lIns="7600" spcFirstLastPara="1" rIns="7600" wrap="square" tIns="76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b="0" i="0" lang="id-ID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15 TAHUN (s.d. 17 Okt 2034)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3402993" y="3876870"/>
                <a:ext cx="2657939" cy="519737"/>
              </a:xfrm>
              <a:custGeom>
                <a:rect b="b" l="l" r="r" t="t"/>
                <a:pathLst>
                  <a:path extrusionOk="0" h="519737" w="2657939">
                    <a:moveTo>
                      <a:pt x="0" y="0"/>
                    </a:moveTo>
                    <a:lnTo>
                      <a:pt x="2657939" y="0"/>
                    </a:lnTo>
                    <a:lnTo>
                      <a:pt x="2657939" y="519737"/>
                    </a:lnTo>
                    <a:lnTo>
                      <a:pt x="0" y="51973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DC9B"/>
                  </a:gs>
                  <a:gs pos="50000">
                    <a:srgbClr val="FFD68D"/>
                  </a:gs>
                  <a:gs pos="100000">
                    <a:srgbClr val="FFD478"/>
                  </a:gs>
                </a:gsLst>
                <a:lin ang="5400000" scaled="0"/>
              </a:gradFill>
              <a:ln cap="flat" cmpd="sng" w="9525">
                <a:solidFill>
                  <a:srgbClr val="FFC00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76200" kx="1200000" rotWithShape="0" algn="br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10150" lIns="10150" spcFirstLastPara="1" rIns="10150" wrap="square" tIns="10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b="0" i="0" lang="id-ID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PRODUK BIOLOGI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b="0" i="0" lang="id-ID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(TERMASUK VAKSIN)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9159492" y="3959497"/>
                <a:ext cx="1941699" cy="354484"/>
              </a:xfrm>
              <a:custGeom>
                <a:rect b="b" l="l" r="r" t="t"/>
                <a:pathLst>
                  <a:path extrusionOk="0" h="354484" w="1941699">
                    <a:moveTo>
                      <a:pt x="0" y="0"/>
                    </a:moveTo>
                    <a:lnTo>
                      <a:pt x="1941699" y="0"/>
                    </a:lnTo>
                    <a:lnTo>
                      <a:pt x="1941699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DC9B"/>
                  </a:gs>
                  <a:gs pos="50000">
                    <a:srgbClr val="FFD68D"/>
                  </a:gs>
                  <a:gs pos="100000">
                    <a:srgbClr val="FFD478"/>
                  </a:gs>
                </a:gsLst>
                <a:lin ang="5400000" scaled="0"/>
              </a:gradFill>
              <a:ln cap="flat" cmpd="sng" w="9525">
                <a:solidFill>
                  <a:srgbClr val="FFC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7600" lIns="7600" spcFirstLastPara="1" rIns="7600" wrap="square" tIns="76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1" i="0" lang="id-ID" sz="12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DIATUR DALAM PERPRES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3402993" y="4938680"/>
                <a:ext cx="2657939" cy="611644"/>
              </a:xfrm>
              <a:custGeom>
                <a:rect b="b" l="l" r="r" t="t"/>
                <a:pathLst>
                  <a:path extrusionOk="0" h="611644" w="2657939">
                    <a:moveTo>
                      <a:pt x="0" y="0"/>
                    </a:moveTo>
                    <a:lnTo>
                      <a:pt x="2657939" y="0"/>
                    </a:lnTo>
                    <a:lnTo>
                      <a:pt x="2657939" y="611644"/>
                    </a:lnTo>
                    <a:lnTo>
                      <a:pt x="0" y="61164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7FB75F"/>
                  </a:gs>
                  <a:gs pos="50000">
                    <a:srgbClr val="6EB141"/>
                  </a:gs>
                  <a:gs pos="100000">
                    <a:srgbClr val="5FA134"/>
                  </a:gs>
                </a:gsLst>
                <a:lin ang="5400000" scaled="0"/>
              </a:gradFill>
              <a:ln>
                <a:noFill/>
              </a:ln>
              <a:effectLst>
                <a:outerShdw blurRad="76200" kx="1200000" rotWithShape="0" algn="br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12700" lIns="12700" spcFirstLastPara="1" rIns="12700" wrap="square" tIns="12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libri"/>
                  <a:buNone/>
                </a:pPr>
                <a:r>
                  <a:rPr b="0" i="0" lang="id-ID" sz="2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ALAT KESEHATAN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6643612" y="4402602"/>
                <a:ext cx="2197704" cy="354484"/>
              </a:xfrm>
              <a:custGeom>
                <a:rect b="b" l="l" r="r" t="t"/>
                <a:pathLst>
                  <a:path extrusionOk="0" h="354484" w="2197704">
                    <a:moveTo>
                      <a:pt x="0" y="0"/>
                    </a:moveTo>
                    <a:lnTo>
                      <a:pt x="2197704" y="0"/>
                    </a:lnTo>
                    <a:lnTo>
                      <a:pt x="219770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7BCA2"/>
                  </a:gs>
                  <a:gs pos="50000">
                    <a:srgbClr val="F4B093"/>
                  </a:gs>
                  <a:gs pos="100000">
                    <a:srgbClr val="F7A47F"/>
                  </a:gs>
                </a:gsLst>
                <a:lin ang="5400000" scaled="0"/>
              </a:gradFill>
              <a:ln cap="flat" cmpd="sng" w="9525">
                <a:solidFill>
                  <a:srgbClr val="ED7D3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r" dir="135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10150" lIns="10150" spcFirstLastPara="1" rIns="10150" wrap="square" tIns="101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b="0" i="0" lang="id-ID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KELAS RISIKO 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9176560" y="4402602"/>
                <a:ext cx="1956872" cy="354484"/>
              </a:xfrm>
              <a:custGeom>
                <a:rect b="b" l="l" r="r" t="t"/>
                <a:pathLst>
                  <a:path extrusionOk="0" h="354484" w="1956872">
                    <a:moveTo>
                      <a:pt x="0" y="0"/>
                    </a:moveTo>
                    <a:lnTo>
                      <a:pt x="1956872" y="0"/>
                    </a:lnTo>
                    <a:lnTo>
                      <a:pt x="1956872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7600" lIns="7600" spcFirstLastPara="1" rIns="7600" wrap="square" tIns="76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b="0" i="0" lang="id-ID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 TAHUN (s.d. 17 Okt 2026)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6643612" y="4845708"/>
                <a:ext cx="2197704" cy="354484"/>
              </a:xfrm>
              <a:custGeom>
                <a:rect b="b" l="l" r="r" t="t"/>
                <a:pathLst>
                  <a:path extrusionOk="0" h="354484" w="2197704">
                    <a:moveTo>
                      <a:pt x="0" y="0"/>
                    </a:moveTo>
                    <a:lnTo>
                      <a:pt x="2197704" y="0"/>
                    </a:lnTo>
                    <a:lnTo>
                      <a:pt x="219770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7BCA2"/>
                  </a:gs>
                  <a:gs pos="50000">
                    <a:srgbClr val="F4B093"/>
                  </a:gs>
                  <a:gs pos="100000">
                    <a:srgbClr val="F7A47F"/>
                  </a:gs>
                </a:gsLst>
                <a:lin ang="5400000" scaled="0"/>
              </a:gradFill>
              <a:ln cap="flat" cmpd="sng" w="9525">
                <a:solidFill>
                  <a:srgbClr val="ED7D3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r" dir="135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10150" lIns="10150" spcFirstLastPara="1" rIns="10150" wrap="square" tIns="101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b="0" i="0" lang="id-ID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KELAS RISIKO 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9176560" y="4845708"/>
                <a:ext cx="1956884" cy="354484"/>
              </a:xfrm>
              <a:custGeom>
                <a:rect b="b" l="l" r="r" t="t"/>
                <a:pathLst>
                  <a:path extrusionOk="0" h="354484" w="1956884">
                    <a:moveTo>
                      <a:pt x="0" y="0"/>
                    </a:moveTo>
                    <a:lnTo>
                      <a:pt x="1956884" y="0"/>
                    </a:lnTo>
                    <a:lnTo>
                      <a:pt x="195688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7600" lIns="7600" spcFirstLastPara="1" rIns="7600" wrap="square" tIns="76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b="0" i="0" lang="id-ID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 TAHUN (s.d. 17 Okt 2029)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6643612" y="5288813"/>
                <a:ext cx="2197704" cy="354484"/>
              </a:xfrm>
              <a:custGeom>
                <a:rect b="b" l="l" r="r" t="t"/>
                <a:pathLst>
                  <a:path extrusionOk="0" h="354484" w="2197704">
                    <a:moveTo>
                      <a:pt x="0" y="0"/>
                    </a:moveTo>
                    <a:lnTo>
                      <a:pt x="2197704" y="0"/>
                    </a:lnTo>
                    <a:lnTo>
                      <a:pt x="219770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7BCA2"/>
                  </a:gs>
                  <a:gs pos="50000">
                    <a:srgbClr val="F4B093"/>
                  </a:gs>
                  <a:gs pos="100000">
                    <a:srgbClr val="F7A47F"/>
                  </a:gs>
                </a:gsLst>
                <a:lin ang="5400000" scaled="0"/>
              </a:gradFill>
              <a:ln cap="flat" cmpd="sng" w="9525">
                <a:solidFill>
                  <a:srgbClr val="ED7D3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r" dir="135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10150" lIns="10150" spcFirstLastPara="1" rIns="10150" wrap="square" tIns="101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b="0" i="0" lang="id-ID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KELAS RISIKO 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9185897" y="5288813"/>
                <a:ext cx="1938002" cy="354484"/>
              </a:xfrm>
              <a:custGeom>
                <a:rect b="b" l="l" r="r" t="t"/>
                <a:pathLst>
                  <a:path extrusionOk="0" h="354484" w="1938002">
                    <a:moveTo>
                      <a:pt x="0" y="0"/>
                    </a:moveTo>
                    <a:lnTo>
                      <a:pt x="1938002" y="0"/>
                    </a:lnTo>
                    <a:lnTo>
                      <a:pt x="1938002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7600" lIns="7600" spcFirstLastPara="1" rIns="7600" wrap="square" tIns="76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b="0" i="0" lang="id-ID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15 TAHUN (s.d. 17 Okt 2034)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6643612" y="5731918"/>
                <a:ext cx="2197704" cy="354484"/>
              </a:xfrm>
              <a:custGeom>
                <a:rect b="b" l="l" r="r" t="t"/>
                <a:pathLst>
                  <a:path extrusionOk="0" h="354484" w="2197704">
                    <a:moveTo>
                      <a:pt x="0" y="0"/>
                    </a:moveTo>
                    <a:lnTo>
                      <a:pt x="2197704" y="0"/>
                    </a:lnTo>
                    <a:lnTo>
                      <a:pt x="219770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DC9B"/>
                  </a:gs>
                  <a:gs pos="50000">
                    <a:srgbClr val="FFD68D"/>
                  </a:gs>
                  <a:gs pos="100000">
                    <a:srgbClr val="FFD478"/>
                  </a:gs>
                </a:gsLst>
                <a:lin ang="5400000" scaled="0"/>
              </a:gradFill>
              <a:ln cap="flat" cmpd="sng" w="9525">
                <a:solidFill>
                  <a:srgbClr val="FFC00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r" dir="135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10150" lIns="10150" spcFirstLastPara="1" rIns="10150" wrap="square" tIns="101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b="0" i="0" lang="id-ID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KELAS RISIKO 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9185897" y="5731918"/>
                <a:ext cx="1938420" cy="354484"/>
              </a:xfrm>
              <a:custGeom>
                <a:rect b="b" l="l" r="r" t="t"/>
                <a:pathLst>
                  <a:path extrusionOk="0" h="354484" w="1938420">
                    <a:moveTo>
                      <a:pt x="0" y="0"/>
                    </a:moveTo>
                    <a:lnTo>
                      <a:pt x="1938420" y="0"/>
                    </a:lnTo>
                    <a:lnTo>
                      <a:pt x="1938420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DC9B"/>
                  </a:gs>
                  <a:gs pos="50000">
                    <a:srgbClr val="FFD68D"/>
                  </a:gs>
                  <a:gs pos="100000">
                    <a:srgbClr val="FFD478"/>
                  </a:gs>
                </a:gsLst>
                <a:lin ang="5400000" scaled="0"/>
              </a:gradFill>
              <a:ln cap="flat" cmpd="sng" w="9525">
                <a:solidFill>
                  <a:srgbClr val="FFC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7600" lIns="7600" spcFirstLastPara="1" rIns="7600" wrap="square" tIns="76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1" i="0" lang="id-ID" sz="12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DIATUR DALAM PERPRES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3402993" y="6175024"/>
                <a:ext cx="2657939" cy="354484"/>
              </a:xfrm>
              <a:custGeom>
                <a:rect b="b" l="l" r="r" t="t"/>
                <a:pathLst>
                  <a:path extrusionOk="0" h="354484" w="2657939">
                    <a:moveTo>
                      <a:pt x="0" y="0"/>
                    </a:moveTo>
                    <a:lnTo>
                      <a:pt x="2657939" y="0"/>
                    </a:lnTo>
                    <a:lnTo>
                      <a:pt x="2657939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7FB75F"/>
                  </a:gs>
                  <a:gs pos="50000">
                    <a:srgbClr val="6EB141"/>
                  </a:gs>
                  <a:gs pos="100000">
                    <a:srgbClr val="5FA134"/>
                  </a:gs>
                </a:gsLst>
                <a:lin ang="5400000" scaled="0"/>
              </a:gradFill>
              <a:ln>
                <a:noFill/>
              </a:ln>
              <a:effectLst>
                <a:outerShdw blurRad="76200" kx="1200000" rotWithShape="0" algn="br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12700" lIns="12700" spcFirstLastPara="1" rIns="12700" wrap="square" tIns="12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libri"/>
                  <a:buNone/>
                </a:pPr>
                <a:r>
                  <a:rPr b="0" i="0" lang="id-ID" sz="2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 K R 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9170049" y="6175024"/>
                <a:ext cx="1974371" cy="354484"/>
              </a:xfrm>
              <a:custGeom>
                <a:rect b="b" l="l" r="r" t="t"/>
                <a:pathLst>
                  <a:path extrusionOk="0" h="354484" w="1974371">
                    <a:moveTo>
                      <a:pt x="0" y="0"/>
                    </a:moveTo>
                    <a:lnTo>
                      <a:pt x="1974371" y="0"/>
                    </a:lnTo>
                    <a:lnTo>
                      <a:pt x="1974371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7600" lIns="7600" spcFirstLastPara="1" rIns="7600" wrap="square" tIns="76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b="0" i="0" lang="id-ID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 TAHUN (s.d. 17 Okt 2026)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 rot="-5400000">
                <a:off x="1773649" y="3757537"/>
                <a:ext cx="1865706" cy="357405"/>
              </a:xfrm>
              <a:custGeom>
                <a:rect b="b" l="l" r="r" t="t"/>
                <a:pathLst>
                  <a:path extrusionOk="0" h="357405" w="1865706">
                    <a:moveTo>
                      <a:pt x="0" y="0"/>
                    </a:moveTo>
                    <a:lnTo>
                      <a:pt x="1865706" y="0"/>
                    </a:lnTo>
                    <a:lnTo>
                      <a:pt x="1865706" y="357405"/>
                    </a:lnTo>
                    <a:lnTo>
                      <a:pt x="0" y="357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8250" lIns="8250" spcFirstLastPara="1" rIns="8250" wrap="square" tIns="82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300"/>
                  <a:buFont typeface="Calibri"/>
                  <a:buNone/>
                </a:pPr>
                <a:r>
                  <a:rPr b="0" i="0" lang="id-ID" sz="13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Dimulai sejak 17 Okt 2021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3" name="Google Shape;323;p13"/>
            <p:cNvGrpSpPr/>
            <p:nvPr/>
          </p:nvGrpSpPr>
          <p:grpSpPr>
            <a:xfrm>
              <a:off x="4528112" y="1025265"/>
              <a:ext cx="2358553" cy="303636"/>
              <a:chOff x="3659187" y="84083"/>
              <a:chExt cx="1585024" cy="303636"/>
            </a:xfrm>
          </p:grpSpPr>
          <p:sp>
            <p:nvSpPr>
              <p:cNvPr id="324" name="Google Shape;324;p13"/>
              <p:cNvSpPr/>
              <p:nvPr/>
            </p:nvSpPr>
            <p:spPr>
              <a:xfrm>
                <a:off x="3659187" y="84083"/>
                <a:ext cx="1585024" cy="303636"/>
              </a:xfrm>
              <a:prstGeom prst="rect">
                <a:avLst/>
              </a:prstGeom>
              <a:solidFill>
                <a:srgbClr val="833C0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3659187" y="84083"/>
                <a:ext cx="1585024" cy="30363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7600" lIns="7600" spcFirstLastPara="1" rIns="7600" wrap="square" tIns="76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b="0" i="0" lang="id-ID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Dimulai sejak 17 Okt 2019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C3441"/>
              </a:buClr>
              <a:buSzPct val="100000"/>
              <a:buFont typeface="Libre Franklin"/>
              <a:buNone/>
            </a:pPr>
            <a:r>
              <a:rPr b="1" lang="id-ID" sz="4400">
                <a:solidFill>
                  <a:srgbClr val="2C3441"/>
                </a:solidFill>
              </a:rPr>
              <a:t>WEWENANG BPJPH </a:t>
            </a:r>
            <a:br>
              <a:rPr b="1" lang="id-ID" sz="4400">
                <a:solidFill>
                  <a:srgbClr val="2C3441"/>
                </a:solidFill>
              </a:rPr>
            </a:br>
            <a:r>
              <a:rPr b="1" lang="id-ID" sz="4400">
                <a:solidFill>
                  <a:srgbClr val="2C3441"/>
                </a:solidFill>
              </a:rPr>
              <a:t>(UU NO. 33 TAHUN 2014 PASAL 6)</a:t>
            </a:r>
            <a:br>
              <a:rPr b="1" i="0" lang="id-ID" sz="4400" u="none" cap="none" strike="noStrike">
                <a:solidFill>
                  <a:srgbClr val="2C3441"/>
                </a:solidFill>
              </a:rPr>
            </a:br>
            <a:endParaRPr/>
          </a:p>
        </p:txBody>
      </p:sp>
      <p:sp>
        <p:nvSpPr>
          <p:cNvPr id="331" name="Google Shape;331;p14"/>
          <p:cNvSpPr txBox="1"/>
          <p:nvPr>
            <p:ph idx="1" type="body"/>
          </p:nvPr>
        </p:nvSpPr>
        <p:spPr>
          <a:xfrm>
            <a:off x="1371600" y="2285999"/>
            <a:ext cx="9601200" cy="4204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514350" lvl="0" marL="51435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lphaLcPeriod"/>
            </a:pPr>
            <a:r>
              <a:rPr lang="id-ID">
                <a:solidFill>
                  <a:srgbClr val="000000"/>
                </a:solidFill>
              </a:rPr>
              <a:t>Merumuskan dan menetapkan kebijakan JPH;</a:t>
            </a:r>
            <a:endParaRPr/>
          </a:p>
          <a:p>
            <a:pPr indent="-514350" lvl="0" marL="51435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lphaLcPeriod"/>
            </a:pPr>
            <a:r>
              <a:rPr lang="id-ID">
                <a:solidFill>
                  <a:srgbClr val="000000"/>
                </a:solidFill>
              </a:rPr>
              <a:t>Menetapkan norma, standar, prosedur, dan kriteria JPH;</a:t>
            </a:r>
            <a:endParaRPr/>
          </a:p>
          <a:p>
            <a:pPr indent="-514350" lvl="0" marL="51435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lphaLcPeriod"/>
            </a:pPr>
            <a:r>
              <a:rPr b="1" lang="id-ID">
                <a:solidFill>
                  <a:srgbClr val="000000"/>
                </a:solidFill>
              </a:rPr>
              <a:t>Menerbitkan dan mencabut sertifikat halal dan label halal pada produk</a:t>
            </a:r>
            <a:r>
              <a:rPr lang="id-ID">
                <a:solidFill>
                  <a:srgbClr val="000000"/>
                </a:solidFill>
              </a:rPr>
              <a:t>;</a:t>
            </a:r>
            <a:endParaRPr/>
          </a:p>
          <a:p>
            <a:pPr indent="-514350" lvl="0" marL="51435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lphaLcPeriod"/>
            </a:pPr>
            <a:r>
              <a:rPr lang="id-ID">
                <a:solidFill>
                  <a:srgbClr val="000000"/>
                </a:solidFill>
              </a:rPr>
              <a:t>Melakukan registrasi sertifikat halal pada produk luar negeri;</a:t>
            </a:r>
            <a:endParaRPr/>
          </a:p>
          <a:p>
            <a:pPr indent="-514350" lvl="0" marL="51435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lphaLcPeriod"/>
            </a:pPr>
            <a:r>
              <a:rPr lang="id-ID">
                <a:solidFill>
                  <a:srgbClr val="000000"/>
                </a:solidFill>
              </a:rPr>
              <a:t>Melakukan sosialisasi, edukasi, dan publikasi produk halal;</a:t>
            </a:r>
            <a:endParaRPr/>
          </a:p>
          <a:p>
            <a:pPr indent="-514350" lvl="0" marL="51435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lphaLcPeriod"/>
            </a:pPr>
            <a:r>
              <a:rPr lang="id-ID">
                <a:solidFill>
                  <a:srgbClr val="000000"/>
                </a:solidFill>
              </a:rPr>
              <a:t>Melakukan akreditasi terhadap LPH;</a:t>
            </a:r>
            <a:endParaRPr/>
          </a:p>
          <a:p>
            <a:pPr indent="-514350" lvl="0" marL="51435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lphaLcPeriod"/>
            </a:pPr>
            <a:r>
              <a:rPr lang="id-ID">
                <a:solidFill>
                  <a:srgbClr val="000000"/>
                </a:solidFill>
              </a:rPr>
              <a:t>Melakukan registrasi auditor halal; </a:t>
            </a:r>
            <a:endParaRPr/>
          </a:p>
          <a:p>
            <a:pPr indent="-514350" lvl="0" marL="51435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lphaLcPeriod"/>
            </a:pPr>
            <a:r>
              <a:rPr b="1" lang="id-ID">
                <a:solidFill>
                  <a:srgbClr val="000000"/>
                </a:solidFill>
              </a:rPr>
              <a:t>Melakukan pengawasan terhadap JPH</a:t>
            </a:r>
            <a:r>
              <a:rPr lang="id-ID">
                <a:solidFill>
                  <a:srgbClr val="000000"/>
                </a:solidFill>
              </a:rPr>
              <a:t>; </a:t>
            </a:r>
            <a:endParaRPr/>
          </a:p>
          <a:p>
            <a:pPr indent="-514350" lvl="0" marL="51435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lphaLcPeriod"/>
            </a:pPr>
            <a:r>
              <a:rPr lang="id-ID">
                <a:solidFill>
                  <a:srgbClr val="000000"/>
                </a:solidFill>
              </a:rPr>
              <a:t>Melakukan pembinaan auditor halal; dan </a:t>
            </a:r>
            <a:endParaRPr/>
          </a:p>
          <a:p>
            <a:pPr indent="-514350" lvl="0" marL="51435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lphaLcPeriod"/>
            </a:pPr>
            <a:r>
              <a:rPr lang="id-ID">
                <a:solidFill>
                  <a:srgbClr val="000000"/>
                </a:solidFill>
              </a:rPr>
              <a:t>Melakukan kerjasama dengan lembaga dalam dan luar negeri di bidang penyelenggaraan JPH.</a:t>
            </a:r>
            <a:endParaRPr/>
          </a:p>
          <a:p>
            <a:pPr indent="-266573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332" name="Google Shape;33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"/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d-ID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BADAN PENYELENGGARA JAMINAN PRODUK HALAL </a:t>
            </a:r>
            <a:endParaRPr b="1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5"/>
          <p:cNvSpPr txBox="1"/>
          <p:nvPr/>
        </p:nvSpPr>
        <p:spPr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d-ID" sz="3200" u="none" cap="none" strike="noStrike">
                <a:solidFill>
                  <a:srgbClr val="2C3441"/>
                </a:solidFill>
                <a:latin typeface="Calibri"/>
                <a:ea typeface="Calibri"/>
                <a:cs typeface="Calibri"/>
                <a:sym typeface="Calibri"/>
              </a:rPr>
              <a:t>ERA BARU PROSES SERTIFIKASI HALAL</a:t>
            </a:r>
            <a:endParaRPr b="1" i="0" sz="3200" u="none" cap="none" strike="noStrike">
              <a:solidFill>
                <a:srgbClr val="2C34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0" name="Google Shape;340;p15"/>
          <p:cNvGrpSpPr/>
          <p:nvPr/>
        </p:nvGrpSpPr>
        <p:grpSpPr>
          <a:xfrm>
            <a:off x="405242" y="1442963"/>
            <a:ext cx="10872358" cy="4633124"/>
            <a:chOff x="91172" y="1701035"/>
            <a:chExt cx="10872358" cy="4633124"/>
          </a:xfrm>
        </p:grpSpPr>
        <p:sp>
          <p:nvSpPr>
            <p:cNvPr id="341" name="Google Shape;341;p15"/>
            <p:cNvSpPr/>
            <p:nvPr/>
          </p:nvSpPr>
          <p:spPr>
            <a:xfrm>
              <a:off x="8207267" y="3429000"/>
              <a:ext cx="2756263" cy="1384663"/>
            </a:xfrm>
            <a:prstGeom prst="rect">
              <a:avLst/>
            </a:prstGeom>
            <a:solidFill>
              <a:srgbClr val="007BC6"/>
            </a:solidFill>
            <a:ln cap="flat" cmpd="sng" w="12700">
              <a:solidFill>
                <a:srgbClr val="007B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b="1" i="0" lang="id-ID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LPH dapat didirikan oleh Instansi pemerintah, Perguruan Tinggi Negeri atau Yayasan Islam.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91172" y="5995605"/>
              <a:ext cx="949422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1016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id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Sertifikasi Halal menganut sistem Telusur (Tracebility) dan bukan "End Product Analysis"</a:t>
              </a:r>
              <a:endPara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 txBox="1"/>
            <p:nvPr/>
          </p:nvSpPr>
          <p:spPr>
            <a:xfrm>
              <a:off x="4518637" y="3774222"/>
              <a:ext cx="207011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0" i="0" lang="id-ID" sz="60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BPJPH</a:t>
              </a:r>
              <a:endParaRPr b="0" i="0" sz="4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4" name="Google Shape;344;p15"/>
            <p:cNvSpPr txBox="1"/>
            <p:nvPr/>
          </p:nvSpPr>
          <p:spPr>
            <a:xfrm>
              <a:off x="1560908" y="4820485"/>
              <a:ext cx="152958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0" i="0" lang="id-ID" sz="60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MUI</a:t>
              </a:r>
              <a:endPara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5" name="Google Shape;345;p15"/>
            <p:cNvSpPr txBox="1"/>
            <p:nvPr/>
          </p:nvSpPr>
          <p:spPr>
            <a:xfrm>
              <a:off x="7860703" y="4749945"/>
              <a:ext cx="138531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0" i="0" lang="id-ID" sz="60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LPH</a:t>
              </a:r>
              <a:endPara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346" name="Google Shape;346;p15"/>
            <p:cNvCxnSpPr/>
            <p:nvPr/>
          </p:nvCxnSpPr>
          <p:spPr>
            <a:xfrm flipH="1">
              <a:off x="2790283" y="4318140"/>
              <a:ext cx="1631844" cy="667274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cxnSp>
          <p:nvCxnSpPr>
            <p:cNvPr id="347" name="Google Shape;347;p15"/>
            <p:cNvCxnSpPr/>
            <p:nvPr/>
          </p:nvCxnSpPr>
          <p:spPr>
            <a:xfrm>
              <a:off x="6544846" y="4354400"/>
              <a:ext cx="1315857" cy="631014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cxnSp>
          <p:nvCxnSpPr>
            <p:cNvPr id="348" name="Google Shape;348;p15"/>
            <p:cNvCxnSpPr/>
            <p:nvPr/>
          </p:nvCxnSpPr>
          <p:spPr>
            <a:xfrm>
              <a:off x="5509848" y="2901364"/>
              <a:ext cx="0" cy="989233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sp>
          <p:nvSpPr>
            <p:cNvPr id="349" name="Google Shape;349;p15"/>
            <p:cNvSpPr txBox="1"/>
            <p:nvPr/>
          </p:nvSpPr>
          <p:spPr>
            <a:xfrm>
              <a:off x="4322471" y="1701035"/>
              <a:ext cx="237475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id-ID" sz="3600" u="sng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PRODUSEN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id-ID" sz="3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Perusahaan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6"/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d-ID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BADAN PENYELENGGARA JAMINAN PRODUK HALAL </a:t>
            </a:r>
            <a:endParaRPr b="1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5" name="Google Shape;35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6"/>
          <p:cNvSpPr txBox="1"/>
          <p:nvPr/>
        </p:nvSpPr>
        <p:spPr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8775" lvl="0" marL="358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Tracebility (telusur).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Grey Area (karena intervensi teknologi yang merubah tampilan barang).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Yang Halal itu jelas.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Yang Haram itu jelas (UU Pasal 18 dan 20).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6"/>
          <p:cNvSpPr txBox="1"/>
          <p:nvPr/>
        </p:nvSpPr>
        <p:spPr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d-ID" sz="3200" u="none" cap="none" strike="noStrike">
                <a:solidFill>
                  <a:srgbClr val="2C3441"/>
                </a:solidFill>
                <a:latin typeface="Calibri"/>
                <a:ea typeface="Calibri"/>
                <a:cs typeface="Calibri"/>
                <a:sym typeface="Calibri"/>
              </a:rPr>
              <a:t>PRINSIP DASAR SERTIFIKASI HALAL</a:t>
            </a:r>
            <a:endParaRPr b="1" i="0" sz="3200" u="none" cap="none" strike="noStrike">
              <a:solidFill>
                <a:srgbClr val="2C34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7"/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d-ID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BADAN PENYELENGGARA JAMINAN PRODUK HALAL </a:t>
            </a:r>
            <a:endParaRPr b="1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3" name="Google Shape;36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7"/>
          <p:cNvSpPr txBox="1"/>
          <p:nvPr/>
        </p:nvSpPr>
        <p:spPr>
          <a:xfrm>
            <a:off x="1336820" y="414468"/>
            <a:ext cx="994078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d-ID" sz="3200" u="none" cap="none" strike="noStrike">
                <a:solidFill>
                  <a:srgbClr val="2C3441"/>
                </a:solidFill>
                <a:latin typeface="Calibri"/>
                <a:ea typeface="Calibri"/>
                <a:cs typeface="Calibri"/>
                <a:sym typeface="Calibri"/>
              </a:rPr>
              <a:t>ALUR MEMPEROLEH SERTIFIKAT HALAL</a:t>
            </a:r>
            <a:r>
              <a:rPr b="1" i="0" lang="id-ID" sz="1800" u="none" cap="none" strike="noStrike">
                <a:solidFill>
                  <a:srgbClr val="2C34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d-ID" sz="1800" u="none" cap="none" strike="noStrike">
                <a:solidFill>
                  <a:srgbClr val="2C344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0" lang="id-ID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SEBELUM</a:t>
            </a:r>
            <a:r>
              <a:rPr b="1" i="0" lang="id-ID" sz="1800" u="none" cap="none" strike="noStrike">
                <a:solidFill>
                  <a:srgbClr val="2C3441"/>
                </a:solidFill>
                <a:latin typeface="Calibri"/>
                <a:ea typeface="Calibri"/>
                <a:cs typeface="Calibri"/>
                <a:sym typeface="Calibri"/>
              </a:rPr>
              <a:t> UU No. 11 TAHUN 2020 /UU CIPTA KERJA)</a:t>
            </a:r>
            <a:endParaRPr b="1" i="0" sz="3200" u="none" cap="none" strike="noStrike">
              <a:solidFill>
                <a:srgbClr val="2C34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17"/>
          <p:cNvGrpSpPr/>
          <p:nvPr/>
        </p:nvGrpSpPr>
        <p:grpSpPr>
          <a:xfrm>
            <a:off x="704537" y="1383567"/>
            <a:ext cx="11335067" cy="5157759"/>
            <a:chOff x="99661" y="1526345"/>
            <a:chExt cx="11939944" cy="5014981"/>
          </a:xfrm>
        </p:grpSpPr>
        <p:sp>
          <p:nvSpPr>
            <p:cNvPr id="366" name="Google Shape;366;p17"/>
            <p:cNvSpPr/>
            <p:nvPr/>
          </p:nvSpPr>
          <p:spPr>
            <a:xfrm>
              <a:off x="295659" y="1864899"/>
              <a:ext cx="11544299" cy="222348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ibre Franklin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367" name="Google Shape;367;p17"/>
            <p:cNvGrpSpPr/>
            <p:nvPr/>
          </p:nvGrpSpPr>
          <p:grpSpPr>
            <a:xfrm>
              <a:off x="188920" y="1526345"/>
              <a:ext cx="11651038" cy="356180"/>
              <a:chOff x="188920" y="1526345"/>
              <a:chExt cx="11651038" cy="356180"/>
            </a:xfrm>
          </p:grpSpPr>
          <p:sp>
            <p:nvSpPr>
              <p:cNvPr id="368" name="Google Shape;368;p17"/>
              <p:cNvSpPr/>
              <p:nvPr/>
            </p:nvSpPr>
            <p:spPr>
              <a:xfrm>
                <a:off x="188920" y="1534363"/>
                <a:ext cx="1565180" cy="299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Permohonan</a:t>
                </a:r>
                <a:endParaRPr b="1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7"/>
              <p:cNvSpPr/>
              <p:nvPr/>
            </p:nvSpPr>
            <p:spPr>
              <a:xfrm>
                <a:off x="1755822" y="1530354"/>
                <a:ext cx="1565180" cy="299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Pemeriksaan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7"/>
              <p:cNvSpPr/>
              <p:nvPr/>
            </p:nvSpPr>
            <p:spPr>
              <a:xfrm>
                <a:off x="3513002" y="1543971"/>
                <a:ext cx="156518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id-ID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Penetapan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17"/>
              <p:cNvSpPr/>
              <p:nvPr/>
            </p:nvSpPr>
            <p:spPr>
              <a:xfrm>
                <a:off x="5231849" y="1526345"/>
                <a:ext cx="156518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id-ID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Pengujian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17"/>
              <p:cNvSpPr/>
              <p:nvPr/>
            </p:nvSpPr>
            <p:spPr>
              <a:xfrm>
                <a:off x="6893890" y="1534363"/>
                <a:ext cx="156518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id-ID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Pengecekan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7"/>
              <p:cNvSpPr/>
              <p:nvPr/>
            </p:nvSpPr>
            <p:spPr>
              <a:xfrm>
                <a:off x="8601304" y="1543971"/>
                <a:ext cx="156518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id-ID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Fatwa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7"/>
              <p:cNvSpPr/>
              <p:nvPr/>
            </p:nvSpPr>
            <p:spPr>
              <a:xfrm>
                <a:off x="10274778" y="1534363"/>
                <a:ext cx="156518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id-ID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Penerbitan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5" name="Google Shape;375;p17"/>
            <p:cNvGrpSpPr/>
            <p:nvPr/>
          </p:nvGrpSpPr>
          <p:grpSpPr>
            <a:xfrm>
              <a:off x="249338" y="4133105"/>
              <a:ext cx="11693324" cy="352171"/>
              <a:chOff x="146634" y="1530354"/>
              <a:chExt cx="11693324" cy="352171"/>
            </a:xfrm>
          </p:grpSpPr>
          <p:sp>
            <p:nvSpPr>
              <p:cNvPr id="376" name="Google Shape;376;p17"/>
              <p:cNvSpPr/>
              <p:nvPr/>
            </p:nvSpPr>
            <p:spPr>
              <a:xfrm>
                <a:off x="146634" y="1534363"/>
                <a:ext cx="160746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id-ID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Pelaku Usaha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17"/>
              <p:cNvSpPr/>
              <p:nvPr/>
            </p:nvSpPr>
            <p:spPr>
              <a:xfrm>
                <a:off x="1755822" y="1530354"/>
                <a:ext cx="156518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id-ID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BPJPH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17"/>
              <p:cNvSpPr/>
              <p:nvPr/>
            </p:nvSpPr>
            <p:spPr>
              <a:xfrm>
                <a:off x="3513002" y="1543971"/>
                <a:ext cx="156518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id-ID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BPJPH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7"/>
              <p:cNvSpPr/>
              <p:nvPr/>
            </p:nvSpPr>
            <p:spPr>
              <a:xfrm>
                <a:off x="5182514" y="1538296"/>
                <a:ext cx="156518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id-ID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LPH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17"/>
              <p:cNvSpPr/>
              <p:nvPr/>
            </p:nvSpPr>
            <p:spPr>
              <a:xfrm>
                <a:off x="6893890" y="1534363"/>
                <a:ext cx="156518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id-ID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BPJPH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7"/>
              <p:cNvSpPr/>
              <p:nvPr/>
            </p:nvSpPr>
            <p:spPr>
              <a:xfrm>
                <a:off x="8510572" y="1530354"/>
                <a:ext cx="156518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id-ID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MUI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7"/>
              <p:cNvSpPr/>
              <p:nvPr/>
            </p:nvSpPr>
            <p:spPr>
              <a:xfrm>
                <a:off x="10274778" y="1534363"/>
                <a:ext cx="156518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id-ID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BPJPH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3" name="Google Shape;383;p17"/>
            <p:cNvGrpSpPr/>
            <p:nvPr/>
          </p:nvGrpSpPr>
          <p:grpSpPr>
            <a:xfrm>
              <a:off x="99661" y="4717426"/>
              <a:ext cx="11939944" cy="1823900"/>
              <a:chOff x="99661" y="4717426"/>
              <a:chExt cx="11939944" cy="1823900"/>
            </a:xfrm>
          </p:grpSpPr>
          <p:sp>
            <p:nvSpPr>
              <p:cNvPr id="384" name="Google Shape;384;p17"/>
              <p:cNvSpPr/>
              <p:nvPr/>
            </p:nvSpPr>
            <p:spPr>
              <a:xfrm>
                <a:off x="99661" y="4721435"/>
                <a:ext cx="1734968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Mengajukan permohonan sertifikasi halal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7"/>
              <p:cNvSpPr/>
              <p:nvPr/>
            </p:nvSpPr>
            <p:spPr>
              <a:xfrm>
                <a:off x="1616365" y="4717426"/>
                <a:ext cx="2053106" cy="14619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id-ID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Melakukan pemeriksaan dokumen permohonan (maks 10 hari kerja)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101600" marR="0" rtl="0" algn="l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101600" marR="0" rtl="0" algn="l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id-ID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Pemohon melengkapi kekurangan dokumen (maks 5 hari kerja)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7"/>
              <p:cNvSpPr/>
              <p:nvPr/>
            </p:nvSpPr>
            <p:spPr>
              <a:xfrm>
                <a:off x="3553476" y="4725444"/>
                <a:ext cx="1734968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Menetapkan LPH  berdasarkan pilihan pemohon (maks 5 hari kerja)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7"/>
              <p:cNvSpPr/>
              <p:nvPr/>
            </p:nvSpPr>
            <p:spPr>
              <a:xfrm>
                <a:off x="5231849" y="4721435"/>
                <a:ext cx="1734968" cy="13466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Melakukan pemeriksaan dan/ atau pengujian produk (40 DN/ 60 LN hari kerja)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7"/>
              <p:cNvSpPr/>
              <p:nvPr/>
            </p:nvSpPr>
            <p:spPr>
              <a:xfrm>
                <a:off x="6850822" y="4721435"/>
                <a:ext cx="1734968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Menerima dan memverifikasi dokumen hasil pemeriksaan dan/ atau pengujian LPH (5 hari kerja)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17"/>
              <p:cNvSpPr/>
              <p:nvPr/>
            </p:nvSpPr>
            <p:spPr>
              <a:xfrm>
                <a:off x="8529194" y="4717426"/>
                <a:ext cx="1848287" cy="17656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Menyelenggarakan sidang fatwa halal dan menerbitkan keputusan penetapan kehalalan produk (30 hari)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7"/>
              <p:cNvSpPr/>
              <p:nvPr/>
            </p:nvSpPr>
            <p:spPr>
              <a:xfrm>
                <a:off x="10304637" y="4725444"/>
                <a:ext cx="1734968" cy="18158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1016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Menerbitkan sertifikat berdasarkan keputusan penetapan kehalalan produk yang ditetapkan MUI (7 hari)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830"/>
            <a:ext cx="12192000" cy="6575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3592"/>
            <a:ext cx="11572875" cy="684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6353615" y="3709360"/>
            <a:ext cx="4945813" cy="6350"/>
          </a:xfrm>
          <a:prstGeom prst="rect">
            <a:avLst/>
          </a:prstGeom>
          <a:solidFill>
            <a:srgbClr val="FBF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0" y="11875"/>
            <a:ext cx="5256211" cy="6858000"/>
          </a:xfrm>
          <a:prstGeom prst="rect">
            <a:avLst/>
          </a:prstGeom>
          <a:solidFill>
            <a:srgbClr val="FBF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809940" y="2744208"/>
            <a:ext cx="4127095" cy="1407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id-ID" sz="5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SERTIFIKASI HALAL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p2"/>
          <p:cNvGrpSpPr/>
          <p:nvPr/>
        </p:nvGrpSpPr>
        <p:grpSpPr>
          <a:xfrm>
            <a:off x="7348690" y="1224893"/>
            <a:ext cx="3950738" cy="2343481"/>
            <a:chOff x="0" y="0"/>
            <a:chExt cx="7901476" cy="4686960"/>
          </a:xfrm>
        </p:grpSpPr>
        <p:sp>
          <p:nvSpPr>
            <p:cNvPr id="107" name="Google Shape;107;p2"/>
            <p:cNvSpPr txBox="1"/>
            <p:nvPr/>
          </p:nvSpPr>
          <p:spPr>
            <a:xfrm>
              <a:off x="0" y="0"/>
              <a:ext cx="7901476" cy="2257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789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i="0" lang="id-ID" sz="19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Sertifikasi halal merupakan proses yang harus dilalui suatu produk untuk mendapatkan sertifikat halal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0" y="2532525"/>
              <a:ext cx="7901476" cy="2154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6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id-ID" sz="15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Sertifikat halal merupakan pengakuan kehalalan suatu produk yang dikeluarkan oleh BPJPH berdasarkan fatwa tertulis yang dikeluarkan oleh MUI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7348690" y="3978856"/>
            <a:ext cx="3950738" cy="2028967"/>
            <a:chOff x="0" y="9526"/>
            <a:chExt cx="7901476" cy="4057933"/>
          </a:xfrm>
        </p:grpSpPr>
        <p:sp>
          <p:nvSpPr>
            <p:cNvPr id="110" name="Google Shape;110;p2"/>
            <p:cNvSpPr txBox="1"/>
            <p:nvPr/>
          </p:nvSpPr>
          <p:spPr>
            <a:xfrm>
              <a:off x="0" y="9526"/>
              <a:ext cx="7901476" cy="528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d-ID" sz="1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Mengapa sertifikasi halal penting?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0" y="1374416"/>
              <a:ext cx="7901476" cy="2693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6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id-ID" sz="15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Perkembangan teknologi pengolahan produk saat ini menyebabkan kita sulit membedakan mana yang halal dan haram, sehingga perlu dipastikan bahan-bahan yang digunakan jelas ketertelusuran dan jaminan kehalalannya.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2"/>
          <p:cNvSpPr txBox="1"/>
          <p:nvPr/>
        </p:nvSpPr>
        <p:spPr>
          <a:xfrm>
            <a:off x="6096000" y="1275693"/>
            <a:ext cx="935189" cy="656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1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id-ID" sz="4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6096000" y="4234928"/>
            <a:ext cx="935189" cy="656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1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id-ID" sz="4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20"/>
          <p:cNvPicPr preferRelativeResize="0"/>
          <p:nvPr/>
        </p:nvPicPr>
        <p:blipFill rotWithShape="1">
          <a:blip r:embed="rId3">
            <a:alphaModFix/>
          </a:blip>
          <a:srcRect b="0" l="0" r="5936" t="0"/>
          <a:stretch/>
        </p:blipFill>
        <p:spPr>
          <a:xfrm>
            <a:off x="619125" y="11981"/>
            <a:ext cx="11468100" cy="684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1"/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d-ID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BADAN PENYELENGGARA JAMINAN PRODUK HALAL </a:t>
            </a:r>
            <a:endParaRPr b="1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1" name="Google Shape;41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1"/>
          <p:cNvSpPr txBox="1"/>
          <p:nvPr/>
        </p:nvSpPr>
        <p:spPr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rabicPeriod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Surat permohonan sertifikasi halal dan formulir pendaftaran sesuai jenis usahanya, bisa diunduh di </a:t>
            </a:r>
            <a:r>
              <a:rPr b="0" i="0" lang="id-ID" sz="2800" u="none" cap="none" strike="noStrik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halal.go.id</a:t>
            </a: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atau channel telegram halal https://t.me/halal_jatim_bot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rabicPeriod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Aspek legal : menyertakan NIB .</a:t>
            </a:r>
            <a:endParaRPr b="0" i="0" sz="2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rabicPeriod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Surat penetapan penyelia halal.</a:t>
            </a:r>
            <a:b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(dibuat, disahkan dan dikeluarkan oleh pelaku usaha), KTP serta daftar riwayat hidup.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rabicPeriod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Nama dan jenis produk.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rabicPeriod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Daftar bahan dan produk dalam bentuk matriks.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rabicPeriod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Proses alur pembuatan produk dalam bentuk diagram alir.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rabicPeriod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Dokumen SJPH yang digunakan oleh LPH.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rabicPeriod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Sertifikat halal produk yang masih berlaku atau terakhir (bila pembaruan)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rabicPeriod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Semua persyaratan di input di lamannya BPJPH: </a:t>
            </a:r>
            <a:r>
              <a:rPr b="0" i="0" lang="id-ID" sz="2800" u="none" cap="none" strike="noStrik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ptsp.halal,go,id</a:t>
            </a:r>
            <a:endParaRPr b="0" i="0" sz="2800" u="none" cap="none" strike="noStrik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3" name="Google Shape;413;p21"/>
          <p:cNvSpPr txBox="1"/>
          <p:nvPr/>
        </p:nvSpPr>
        <p:spPr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d-ID" sz="3200" u="none" cap="none" strike="noStrike">
                <a:solidFill>
                  <a:srgbClr val="2C3441"/>
                </a:solidFill>
                <a:latin typeface="Calibri"/>
                <a:ea typeface="Calibri"/>
                <a:cs typeface="Calibri"/>
                <a:sym typeface="Calibri"/>
              </a:rPr>
              <a:t>PERSYARATAN PERMOHONAN SERTIFIKASI HALAL</a:t>
            </a:r>
            <a:endParaRPr b="1" i="0" sz="3200" u="none" cap="none" strike="noStrike">
              <a:solidFill>
                <a:srgbClr val="2C34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2"/>
          <p:cNvSpPr txBox="1"/>
          <p:nvPr/>
        </p:nvSpPr>
        <p:spPr>
          <a:xfrm>
            <a:off x="800100" y="368300"/>
            <a:ext cx="11391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Surat Permohonan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0" name="Google Shape;420;p22"/>
          <p:cNvSpPr txBox="1"/>
          <p:nvPr/>
        </p:nvSpPr>
        <p:spPr>
          <a:xfrm>
            <a:off x="3606800" y="6464300"/>
            <a:ext cx="8585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3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"/>
              <a:buFont typeface="Arial"/>
              <a:buNone/>
            </a:pPr>
            <a:r>
              <a:rPr b="1" i="0" lang="id-ID" sz="181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BADAN PENYELENGGARA JAMINAN PRODUK HALAL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21" name="Google Shape;42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29371" y="240291"/>
            <a:ext cx="2362529" cy="47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3"/>
          <p:cNvSpPr txBox="1"/>
          <p:nvPr/>
        </p:nvSpPr>
        <p:spPr>
          <a:xfrm>
            <a:off x="7569200" y="165100"/>
            <a:ext cx="4622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113436"/>
                </a:solidFill>
                <a:latin typeface="Calibri"/>
                <a:ea typeface="Calibri"/>
                <a:cs typeface="Calibri"/>
                <a:sym typeface="Calibri"/>
              </a:rPr>
              <a:t>3. Aspek Legal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8" name="Google Shape;428;p23"/>
          <p:cNvSpPr txBox="1"/>
          <p:nvPr/>
        </p:nvSpPr>
        <p:spPr>
          <a:xfrm>
            <a:off x="1701800" y="6388100"/>
            <a:ext cx="10490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</a:pPr>
            <a:r>
              <a:rPr b="0" i="0" lang="id-ID" sz="1999" u="none" cap="none" strike="noStrike">
                <a:solidFill>
                  <a:srgbClr val="113436"/>
                </a:solidFill>
                <a:latin typeface="Calibri"/>
                <a:ea typeface="Calibri"/>
                <a:cs typeface="Calibri"/>
                <a:sym typeface="Calibri"/>
              </a:rPr>
              <a:t>2. Formulir Pendaftaran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</a:pPr>
            <a:r>
              <a:t/>
            </a:r>
            <a:endParaRPr b="0" i="0" sz="1999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29" name="Google Shape;42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4"/>
          <p:cNvSpPr txBox="1"/>
          <p:nvPr/>
        </p:nvSpPr>
        <p:spPr>
          <a:xfrm>
            <a:off x="7569200" y="165100"/>
            <a:ext cx="4622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113436"/>
                </a:solidFill>
                <a:latin typeface="Calibri"/>
                <a:ea typeface="Calibri"/>
                <a:cs typeface="Calibri"/>
                <a:sym typeface="Calibri"/>
              </a:rPr>
              <a:t>3. Aspek Legal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6" name="Google Shape;436;p24"/>
          <p:cNvSpPr txBox="1"/>
          <p:nvPr/>
        </p:nvSpPr>
        <p:spPr>
          <a:xfrm>
            <a:off x="1701800" y="6388100"/>
            <a:ext cx="2819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</a:pPr>
            <a:r>
              <a:rPr b="0" i="0" lang="id-ID" sz="1999" u="none" cap="none" strike="noStrike">
                <a:solidFill>
                  <a:srgbClr val="113436"/>
                </a:solidFill>
                <a:latin typeface="Calibri"/>
                <a:ea typeface="Calibri"/>
                <a:cs typeface="Calibri"/>
                <a:sym typeface="Calibri"/>
              </a:rPr>
              <a:t>2. Formulir Pendaftaran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</a:pPr>
            <a:r>
              <a:t/>
            </a:r>
            <a:endParaRPr b="0" i="0" sz="1999" u="none" cap="none" strike="noStrike">
              <a:solidFill>
                <a:srgbClr val="1134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4"/>
          <p:cNvSpPr txBox="1"/>
          <p:nvPr/>
        </p:nvSpPr>
        <p:spPr>
          <a:xfrm>
            <a:off x="6781800" y="6388100"/>
            <a:ext cx="1854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113436"/>
                </a:solidFill>
                <a:latin typeface="Calibri"/>
                <a:ea typeface="Calibri"/>
                <a:cs typeface="Calibri"/>
                <a:sym typeface="Calibri"/>
              </a:rPr>
              <a:t>4. Penyelia Halal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134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5"/>
          <p:cNvSpPr txBox="1"/>
          <p:nvPr/>
        </p:nvSpPr>
        <p:spPr>
          <a:xfrm>
            <a:off x="7569200" y="165100"/>
            <a:ext cx="4622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113436"/>
                </a:solidFill>
                <a:latin typeface="Calibri"/>
                <a:ea typeface="Calibri"/>
                <a:cs typeface="Calibri"/>
                <a:sym typeface="Calibri"/>
              </a:rPr>
              <a:t>3. Aspek Legal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5" name="Google Shape;445;p25"/>
          <p:cNvSpPr txBox="1"/>
          <p:nvPr/>
        </p:nvSpPr>
        <p:spPr>
          <a:xfrm>
            <a:off x="1701800" y="6388100"/>
            <a:ext cx="2819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</a:pPr>
            <a:r>
              <a:rPr b="0" i="0" lang="id-ID" sz="1999" u="none" cap="none" strike="noStrike">
                <a:solidFill>
                  <a:srgbClr val="113436"/>
                </a:solidFill>
                <a:latin typeface="Calibri"/>
                <a:ea typeface="Calibri"/>
                <a:cs typeface="Calibri"/>
                <a:sym typeface="Calibri"/>
              </a:rPr>
              <a:t>2. Formulir Pendaftaran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</a:pPr>
            <a:r>
              <a:t/>
            </a:r>
            <a:endParaRPr b="0" i="0" sz="1999" u="none" cap="none" strike="noStrike">
              <a:solidFill>
                <a:srgbClr val="1134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5"/>
          <p:cNvSpPr txBox="1"/>
          <p:nvPr/>
        </p:nvSpPr>
        <p:spPr>
          <a:xfrm>
            <a:off x="6781800" y="6388100"/>
            <a:ext cx="1854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113436"/>
                </a:solidFill>
                <a:latin typeface="Calibri"/>
                <a:ea typeface="Calibri"/>
                <a:cs typeface="Calibri"/>
                <a:sym typeface="Calibri"/>
              </a:rPr>
              <a:t>4. Penyelia Halal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134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6"/>
          <p:cNvSpPr txBox="1"/>
          <p:nvPr/>
        </p:nvSpPr>
        <p:spPr>
          <a:xfrm>
            <a:off x="1117600" y="127000"/>
            <a:ext cx="1107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3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10"/>
              <a:buFont typeface="Arial"/>
              <a:buNone/>
            </a:pPr>
            <a:r>
              <a:rPr b="1" i="0" lang="id-ID" sz="2410" u="none" cap="none" strike="noStrike">
                <a:solidFill>
                  <a:srgbClr val="113436"/>
                </a:solidFill>
                <a:latin typeface="Calibri"/>
                <a:ea typeface="Calibri"/>
                <a:cs typeface="Calibri"/>
                <a:sym typeface="Calibri"/>
              </a:rPr>
              <a:t>5. Daftar Produk dan Bahan yang digunakan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54" name="Google Shape;45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7"/>
          <p:cNvSpPr txBox="1"/>
          <p:nvPr/>
        </p:nvSpPr>
        <p:spPr>
          <a:xfrm>
            <a:off x="1752600" y="673100"/>
            <a:ext cx="1043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10"/>
              <a:buFont typeface="Arial"/>
              <a:buNone/>
            </a:pPr>
            <a:r>
              <a:rPr b="1" i="0" lang="id-ID" sz="281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Proses Pengolahan Produk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61" name="Google Shape;461;p27"/>
          <p:cNvSpPr txBox="1"/>
          <p:nvPr/>
        </p:nvSpPr>
        <p:spPr>
          <a:xfrm>
            <a:off x="3124200" y="2222500"/>
            <a:ext cx="927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Pisang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7"/>
          <p:cNvSpPr txBox="1"/>
          <p:nvPr/>
        </p:nvSpPr>
        <p:spPr>
          <a:xfrm>
            <a:off x="4737100" y="2222500"/>
            <a:ext cx="2870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Pengupasan dan Pengirisan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7"/>
          <p:cNvSpPr txBox="1"/>
          <p:nvPr/>
        </p:nvSpPr>
        <p:spPr>
          <a:xfrm>
            <a:off x="8178800" y="2222500"/>
            <a:ext cx="1511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Perendaman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7"/>
          <p:cNvSpPr txBox="1"/>
          <p:nvPr/>
        </p:nvSpPr>
        <p:spPr>
          <a:xfrm>
            <a:off x="2895600" y="3441700"/>
            <a:ext cx="20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Pemberian Bumbu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7"/>
          <p:cNvSpPr txBox="1"/>
          <p:nvPr/>
        </p:nvSpPr>
        <p:spPr>
          <a:xfrm>
            <a:off x="5524500" y="3441700"/>
            <a:ext cx="1917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Penirisan Minyak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7"/>
          <p:cNvSpPr txBox="1"/>
          <p:nvPr/>
        </p:nvSpPr>
        <p:spPr>
          <a:xfrm>
            <a:off x="8013700" y="3441700"/>
            <a:ext cx="1663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Penggorengan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7"/>
          <p:cNvSpPr txBox="1"/>
          <p:nvPr/>
        </p:nvSpPr>
        <p:spPr>
          <a:xfrm>
            <a:off x="3327400" y="4546600"/>
            <a:ext cx="1485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Pendinginan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7"/>
          <p:cNvSpPr txBox="1"/>
          <p:nvPr/>
        </p:nvSpPr>
        <p:spPr>
          <a:xfrm>
            <a:off x="5524500" y="4546600"/>
            <a:ext cx="162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Keripik Pisang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7"/>
          <p:cNvSpPr txBox="1"/>
          <p:nvPr/>
        </p:nvSpPr>
        <p:spPr>
          <a:xfrm>
            <a:off x="1282700" y="5969000"/>
            <a:ext cx="10909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d-ID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 : ketentuan dan kebutuhan disesuaikan dari perusahaaan atau pelaku usaha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70" name="Google Shape;47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8"/>
          <p:cNvSpPr txBox="1"/>
          <p:nvPr/>
        </p:nvSpPr>
        <p:spPr>
          <a:xfrm>
            <a:off x="1104900" y="711200"/>
            <a:ext cx="5870325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10"/>
              <a:buFont typeface="Arial"/>
              <a:buNone/>
            </a:pPr>
            <a:r>
              <a:rPr b="1" i="0" lang="id-ID" sz="2810" u="none" cap="none" strike="noStrike">
                <a:solidFill>
                  <a:srgbClr val="113436"/>
                </a:solidFill>
                <a:latin typeface="Calibri"/>
                <a:ea typeface="Calibri"/>
                <a:cs typeface="Calibri"/>
                <a:sym typeface="Calibri"/>
              </a:rPr>
              <a:t>7. Sistem Jaminan Produk Halal (SJPH)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7" name="Google Shape;477;p28"/>
          <p:cNvSpPr txBox="1"/>
          <p:nvPr/>
        </p:nvSpPr>
        <p:spPr>
          <a:xfrm>
            <a:off x="1104900" y="1930400"/>
            <a:ext cx="11087100" cy="1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d-ID" sz="2800" u="none" cap="none" strike="noStrike">
                <a:solidFill>
                  <a:srgbClr val="004952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id-ID" sz="2800" u="none" cap="none" strike="noStrike">
                <a:solidFill>
                  <a:srgbClr val="004952"/>
                </a:solidFill>
                <a:latin typeface="Calibri"/>
                <a:ea typeface="Calibri"/>
                <a:cs typeface="Calibri"/>
                <a:sym typeface="Calibri"/>
              </a:rPr>
              <a:t>  Sistem</a:t>
            </a:r>
            <a:r>
              <a:rPr b="0" i="0" lang="id-ID" sz="2800" u="none" cap="none" strike="noStrike">
                <a:solidFill>
                  <a:srgbClr val="113436"/>
                </a:solidFill>
                <a:latin typeface="Calibri"/>
                <a:ea typeface="Calibri"/>
                <a:cs typeface="Calibri"/>
                <a:sym typeface="Calibri"/>
              </a:rPr>
              <a:t> Jaminan Produk Halal (SJPH) merupakan dokumen system</a:t>
            </a:r>
            <a:br>
              <a:rPr b="0" i="0" lang="id-ID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id-ID" sz="2800" u="none" cap="none" strike="noStrike">
                <a:solidFill>
                  <a:srgbClr val="113436"/>
                </a:solidFill>
                <a:latin typeface="Calibri"/>
                <a:ea typeface="Calibri"/>
                <a:cs typeface="Calibri"/>
                <a:sym typeface="Calibri"/>
              </a:rPr>
              <a:t>	manajemen yang disusun, diterapkan dan dipelihara oleh pelaku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8" name="Google Shape;478;p28"/>
          <p:cNvSpPr txBox="1"/>
          <p:nvPr/>
        </p:nvSpPr>
        <p:spPr>
          <a:xfrm>
            <a:off x="1562100" y="2781300"/>
            <a:ext cx="10629900" cy="1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d-ID" sz="2800" u="none" cap="none" strike="noStrike">
                <a:solidFill>
                  <a:srgbClr val="113436"/>
                </a:solidFill>
                <a:latin typeface="Calibri"/>
                <a:ea typeface="Calibri"/>
                <a:cs typeface="Calibri"/>
                <a:sym typeface="Calibri"/>
              </a:rPr>
              <a:t>usaha untuk menjaga kesinambungan proses produksi halal.</a:t>
            </a:r>
            <a:br>
              <a:rPr b="0" i="0" lang="id-ID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id-ID" sz="2800" u="none" cap="none" strike="noStrike">
                <a:solidFill>
                  <a:srgbClr val="113436"/>
                </a:solidFill>
                <a:latin typeface="Calibri"/>
                <a:ea typeface="Calibri"/>
                <a:cs typeface="Calibri"/>
                <a:sym typeface="Calibri"/>
              </a:rPr>
              <a:t>Sistem Jaminan Produk Halal ini akan ditetapkan oleh BPJPH.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9" name="Google Shape;479;p28"/>
          <p:cNvSpPr txBox="1"/>
          <p:nvPr/>
        </p:nvSpPr>
        <p:spPr>
          <a:xfrm>
            <a:off x="1104900" y="4089400"/>
            <a:ext cx="11087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d-ID" sz="2800" u="none" cap="none" strike="noStrike">
                <a:solidFill>
                  <a:srgbClr val="11343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id-ID" sz="2800" u="none" cap="none" strike="noStrike">
                <a:solidFill>
                  <a:srgbClr val="113436"/>
                </a:solidFill>
                <a:latin typeface="Calibri"/>
                <a:ea typeface="Calibri"/>
                <a:cs typeface="Calibri"/>
                <a:sym typeface="Calibri"/>
              </a:rPr>
              <a:t>  Berkenaan dengan pemenuhan persyaratan saat ini, dokumen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0" name="Google Shape;480;p28"/>
          <p:cNvSpPr txBox="1"/>
          <p:nvPr/>
        </p:nvSpPr>
        <p:spPr>
          <a:xfrm>
            <a:off x="1562100" y="4521200"/>
            <a:ext cx="10629900" cy="9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d-ID" sz="2800" u="none" cap="none" strike="noStrike">
                <a:solidFill>
                  <a:srgbClr val="113436"/>
                </a:solidFill>
                <a:latin typeface="Calibri"/>
                <a:ea typeface="Calibri"/>
                <a:cs typeface="Calibri"/>
                <a:sym typeface="Calibri"/>
              </a:rPr>
              <a:t>SJPH yang digunakan adalah sistem jaminan halal yang berlaku di</a:t>
            </a:r>
            <a:br>
              <a:rPr b="0" i="0" lang="id-ID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id-ID" sz="2800" u="none" cap="none" strike="noStrike">
                <a:solidFill>
                  <a:srgbClr val="113436"/>
                </a:solidFill>
                <a:latin typeface="Calibri"/>
                <a:ea typeface="Calibri"/>
                <a:cs typeface="Calibri"/>
                <a:sym typeface="Calibri"/>
              </a:rPr>
              <a:t>LPH saat ini.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1" name="Google Shape;481;p28"/>
          <p:cNvSpPr txBox="1"/>
          <p:nvPr/>
        </p:nvSpPr>
        <p:spPr>
          <a:xfrm>
            <a:off x="1104900" y="5803900"/>
            <a:ext cx="11087100" cy="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1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9"/>
              <a:buFont typeface="Arial"/>
              <a:buNone/>
            </a:pPr>
            <a:r>
              <a:rPr b="0" i="0" lang="id-ID" sz="1099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#SK Kepala BPJPH 12 Thn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1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9"/>
              <a:buFont typeface="Arial"/>
              <a:buNone/>
            </a:pPr>
            <a:r>
              <a:t/>
            </a:r>
            <a:endParaRPr b="0" i="0" sz="1099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82" name="Google Shape;48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9"/>
          <p:cNvSpPr txBox="1"/>
          <p:nvPr/>
        </p:nvSpPr>
        <p:spPr>
          <a:xfrm>
            <a:off x="1117600" y="3048000"/>
            <a:ext cx="3046090" cy="1962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None/>
            </a:pPr>
            <a:r>
              <a:rPr b="0" i="0" lang="id-ID" sz="43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Tanda Terima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None/>
            </a:pPr>
            <a:r>
              <a:rPr b="0" i="0" lang="id-ID" sz="43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Dokumen</a:t>
            </a:r>
            <a:endParaRPr b="0" i="0" sz="439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None/>
            </a:pPr>
            <a:r>
              <a:t/>
            </a:r>
            <a:endParaRPr b="0" i="0" sz="4399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89" name="Google Shape;48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1190847" y="542260"/>
            <a:ext cx="1066445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id-ID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وَكُلُوا مِمَّا رَزَقَكُمُ اللَّهُ حَلَالًا طَيِّبًا ۚ وَاتَّقُوا اللَّهَ الَّذِي أَنْتُمْ بِهِ مُؤْمِنُونَ</a:t>
            </a:r>
            <a:endParaRPr b="1" i="0" sz="7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063256" y="3429000"/>
            <a:ext cx="10409274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id-ID" sz="4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“Dan makanlah makanan yang halal lagi baik dari apa yang Allah telah rezekikan kepadamu, dan bertakwalah kepada Allah yang kamu beriman kepada-Nya.” (QS. Al Maidah 88)</a:t>
            </a:r>
            <a:endParaRPr b="0" i="0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0"/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d-ID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BADAN PENYELENGGARA JAMINAN PRODUK HALAL </a:t>
            </a:r>
            <a:endParaRPr b="1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5" name="Google Shape;4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30"/>
          <p:cNvSpPr txBox="1"/>
          <p:nvPr/>
        </p:nvSpPr>
        <p:spPr>
          <a:xfrm>
            <a:off x="6169794" y="1559000"/>
            <a:ext cx="5530694" cy="4472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Sertifikat yang diterbitkan oleh BPJPH sesuai dengan Pasal 42 ayat 1 UU No. 33 Tahun 2014 dengan masa berlaku selama 4 (Empat) Tahun.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0"/>
          <p:cNvSpPr txBox="1"/>
          <p:nvPr/>
        </p:nvSpPr>
        <p:spPr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d-ID" sz="3200" u="none" cap="none" strike="noStrike">
                <a:solidFill>
                  <a:srgbClr val="2C3441"/>
                </a:solidFill>
                <a:latin typeface="Calibri"/>
                <a:ea typeface="Calibri"/>
                <a:cs typeface="Calibri"/>
                <a:sym typeface="Calibri"/>
              </a:rPr>
              <a:t>CONTOH SERTIFIKAT YANG BERLAKU SEKARANG</a:t>
            </a:r>
            <a:endParaRPr b="1" i="0" sz="3200" u="none" cap="none" strike="noStrike">
              <a:solidFill>
                <a:srgbClr val="2C34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8" name="Google Shape;498;p30"/>
          <p:cNvPicPr preferRelativeResize="0"/>
          <p:nvPr/>
        </p:nvPicPr>
        <p:blipFill rotWithShape="1">
          <a:blip r:embed="rId4">
            <a:alphaModFix/>
          </a:blip>
          <a:srcRect b="6672" l="0" r="0" t="0"/>
          <a:stretch/>
        </p:blipFill>
        <p:spPr>
          <a:xfrm>
            <a:off x="1336820" y="983584"/>
            <a:ext cx="4231699" cy="5446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0"/>
          <p:cNvPicPr preferRelativeResize="0"/>
          <p:nvPr/>
        </p:nvPicPr>
        <p:blipFill rotWithShape="1">
          <a:blip r:embed="rId5">
            <a:alphaModFix/>
          </a:blip>
          <a:srcRect b="30807" l="5611" r="45613" t="61053"/>
          <a:stretch/>
        </p:blipFill>
        <p:spPr>
          <a:xfrm>
            <a:off x="5896454" y="4894913"/>
            <a:ext cx="5804034" cy="133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0" name="Google Shape;500;p30"/>
          <p:cNvGrpSpPr/>
          <p:nvPr/>
        </p:nvGrpSpPr>
        <p:grpSpPr>
          <a:xfrm>
            <a:off x="5841859" y="3679613"/>
            <a:ext cx="3398940" cy="1215300"/>
            <a:chOff x="5240584" y="4069903"/>
            <a:chExt cx="3398940" cy="1215300"/>
          </a:xfrm>
        </p:grpSpPr>
        <p:sp>
          <p:nvSpPr>
            <p:cNvPr id="501" name="Google Shape;501;p30"/>
            <p:cNvSpPr/>
            <p:nvPr/>
          </p:nvSpPr>
          <p:spPr>
            <a:xfrm rot="10800000">
              <a:off x="5240584" y="4069903"/>
              <a:ext cx="3162271" cy="775300"/>
            </a:xfrm>
            <a:prstGeom prst="corner">
              <a:avLst>
                <a:gd fmla="val 40068" name="adj1"/>
                <a:gd fmla="val 51241" name="adj2"/>
              </a:avLst>
            </a:prstGeom>
            <a:solidFill>
              <a:srgbClr val="007BC6"/>
            </a:solidFill>
            <a:ln cap="flat" cmpd="sng" w="9525">
              <a:solidFill>
                <a:srgbClr val="007B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7769613" y="4842441"/>
              <a:ext cx="869910" cy="442762"/>
            </a:xfrm>
            <a:prstGeom prst="downArrow">
              <a:avLst>
                <a:gd fmla="val 45470" name="adj1"/>
                <a:gd fmla="val 51171" name="adj2"/>
              </a:avLst>
            </a:prstGeom>
            <a:solidFill>
              <a:srgbClr val="007BC6"/>
            </a:solidFill>
            <a:ln cap="flat" cmpd="sng" w="9525">
              <a:solidFill>
                <a:srgbClr val="007B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2513" y="758281"/>
            <a:ext cx="5018049" cy="59018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8" name="Google Shape;508;p31"/>
          <p:cNvSpPr txBox="1"/>
          <p:nvPr/>
        </p:nvSpPr>
        <p:spPr>
          <a:xfrm>
            <a:off x="3542872" y="167804"/>
            <a:ext cx="48129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d-ID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BLANGKO SERTIFIKAT HALAL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9" name="Google Shape;509;p31"/>
          <p:cNvCxnSpPr/>
          <p:nvPr/>
        </p:nvCxnSpPr>
        <p:spPr>
          <a:xfrm rot="10800000">
            <a:off x="2419713" y="869811"/>
            <a:ext cx="1349400" cy="133800"/>
          </a:xfrm>
          <a:prstGeom prst="curvedConnector3">
            <a:avLst>
              <a:gd fmla="val 50000" name="adj1"/>
            </a:avLst>
          </a:prstGeom>
          <a:noFill/>
          <a:ln cap="flat" cmpd="thickThin" w="55000">
            <a:solidFill>
              <a:srgbClr val="B1C29C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50800" rotWithShape="0" dir="5400000" dist="38100">
              <a:srgbClr val="000000">
                <a:alpha val="34509"/>
              </a:srgbClr>
            </a:outerShdw>
          </a:effectLst>
        </p:spPr>
      </p:cxnSp>
      <p:sp>
        <p:nvSpPr>
          <p:cNvPr id="510" name="Google Shape;510;p31"/>
          <p:cNvSpPr txBox="1"/>
          <p:nvPr/>
        </p:nvSpPr>
        <p:spPr>
          <a:xfrm>
            <a:off x="1272928" y="640901"/>
            <a:ext cx="14385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numerator</a:t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1" name="Google Shape;511;p31"/>
          <p:cNvSpPr/>
          <p:nvPr/>
        </p:nvSpPr>
        <p:spPr>
          <a:xfrm>
            <a:off x="9147717" y="4611249"/>
            <a:ext cx="22376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watermark gambar garuda menyebar di seluruh kertas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2" name="Google Shape;512;p31"/>
          <p:cNvCxnSpPr>
            <a:endCxn id="511" idx="1"/>
          </p:cNvCxnSpPr>
          <p:nvPr/>
        </p:nvCxnSpPr>
        <p:spPr>
          <a:xfrm>
            <a:off x="5951517" y="4467214"/>
            <a:ext cx="3196200" cy="605700"/>
          </a:xfrm>
          <a:prstGeom prst="curvedConnector3">
            <a:avLst>
              <a:gd fmla="val 50000" name="adj1"/>
            </a:avLst>
          </a:prstGeom>
          <a:noFill/>
          <a:ln cap="flat" cmpd="sng" w="12700">
            <a:solidFill>
              <a:srgbClr val="A7B89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3" name="Google Shape;513;p31"/>
          <p:cNvCxnSpPr/>
          <p:nvPr/>
        </p:nvCxnSpPr>
        <p:spPr>
          <a:xfrm>
            <a:off x="6177776" y="1248937"/>
            <a:ext cx="2486700" cy="12600"/>
          </a:xfrm>
          <a:prstGeom prst="curvedConnector3">
            <a:avLst>
              <a:gd fmla="val 50000" name="adj1"/>
            </a:avLst>
          </a:prstGeom>
          <a:noFill/>
          <a:ln cap="flat" cmpd="sng" w="12700">
            <a:solidFill>
              <a:srgbClr val="A7B89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4" name="Google Shape;514;p31"/>
          <p:cNvSpPr txBox="1"/>
          <p:nvPr/>
        </p:nvSpPr>
        <p:spPr>
          <a:xfrm>
            <a:off x="8664498" y="920645"/>
            <a:ext cx="20741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logo garuda dengan polymas emboss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5" name="Google Shape;515;p31"/>
          <p:cNvCxnSpPr/>
          <p:nvPr/>
        </p:nvCxnSpPr>
        <p:spPr>
          <a:xfrm rot="10800000">
            <a:off x="2319480" y="2028497"/>
            <a:ext cx="2002800" cy="320700"/>
          </a:xfrm>
          <a:prstGeom prst="curvedConnector3">
            <a:avLst>
              <a:gd fmla="val 50000" name="adj1"/>
            </a:avLst>
          </a:prstGeom>
          <a:noFill/>
          <a:ln cap="flat" cmpd="thickThin" w="550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50800" rotWithShape="0" dir="5400000" dist="38100">
              <a:srgbClr val="000000">
                <a:alpha val="34509"/>
              </a:srgbClr>
            </a:outerShdw>
          </a:effectLst>
        </p:spPr>
      </p:cxnSp>
      <p:sp>
        <p:nvSpPr>
          <p:cNvPr id="516" name="Google Shape;516;p31"/>
          <p:cNvSpPr txBox="1"/>
          <p:nvPr/>
        </p:nvSpPr>
        <p:spPr>
          <a:xfrm>
            <a:off x="903249" y="1810522"/>
            <a:ext cx="15277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security paper</a:t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7" name="Google Shape;517;p31"/>
          <p:cNvSpPr/>
          <p:nvPr/>
        </p:nvSpPr>
        <p:spPr>
          <a:xfrm>
            <a:off x="8813681" y="3636199"/>
            <a:ext cx="2237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tulisan ’asli’ vertikal </a:t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518" name="Google Shape;518;p31"/>
          <p:cNvCxnSpPr/>
          <p:nvPr/>
        </p:nvCxnSpPr>
        <p:spPr>
          <a:xfrm flipH="1" rot="10800000">
            <a:off x="8051180" y="3820970"/>
            <a:ext cx="1007100" cy="231900"/>
          </a:xfrm>
          <a:prstGeom prst="curvedConnector3">
            <a:avLst>
              <a:gd fmla="val 50000" name="adj1"/>
            </a:avLst>
          </a:prstGeom>
          <a:noFill/>
          <a:ln cap="flat" cmpd="sng" w="12700">
            <a:solidFill>
              <a:srgbClr val="A7B89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9" name="Google Shape;519;p31"/>
          <p:cNvSpPr/>
          <p:nvPr/>
        </p:nvSpPr>
        <p:spPr>
          <a:xfrm>
            <a:off x="401445" y="3878601"/>
            <a:ext cx="20183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tulisan ’bpjph’ vertikal </a:t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520" name="Google Shape;520;p31"/>
          <p:cNvCxnSpPr/>
          <p:nvPr/>
        </p:nvCxnSpPr>
        <p:spPr>
          <a:xfrm flipH="1">
            <a:off x="2319396" y="4052868"/>
            <a:ext cx="1750800" cy="60000"/>
          </a:xfrm>
          <a:prstGeom prst="curvedConnector3">
            <a:avLst>
              <a:gd fmla="val 50000" name="adj1"/>
            </a:avLst>
          </a:prstGeom>
          <a:noFill/>
          <a:ln cap="flat" cmpd="thickThin" w="55000">
            <a:solidFill>
              <a:srgbClr val="B1C29C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50800" rotWithShape="0" dir="5400000" dist="38100">
              <a:srgbClr val="000000">
                <a:alpha val="34509"/>
              </a:srgbClr>
            </a:outerShdw>
          </a:effectLst>
        </p:spPr>
      </p:cxnSp>
      <p:sp>
        <p:nvSpPr>
          <p:cNvPr id="521" name="Google Shape;521;p31"/>
          <p:cNvSpPr/>
          <p:nvPr/>
        </p:nvSpPr>
        <p:spPr>
          <a:xfrm>
            <a:off x="972517" y="2718314"/>
            <a:ext cx="18527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invisible fiber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 warna </a:t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522" name="Google Shape;522;p31"/>
          <p:cNvCxnSpPr/>
          <p:nvPr/>
        </p:nvCxnSpPr>
        <p:spPr>
          <a:xfrm rot="10800000">
            <a:off x="2479336" y="3097482"/>
            <a:ext cx="3472200" cy="611700"/>
          </a:xfrm>
          <a:prstGeom prst="curvedConnector3">
            <a:avLst>
              <a:gd fmla="val 50000" name="adj1"/>
            </a:avLst>
          </a:prstGeom>
          <a:noFill/>
          <a:ln cap="flat" cmpd="thickThin" w="550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50800" rotWithShape="0" dir="5400000" dist="38100">
              <a:srgbClr val="000000">
                <a:alpha val="34509"/>
              </a:srgbClr>
            </a:outerShdw>
          </a:effec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995" y="78060"/>
            <a:ext cx="5002161" cy="672418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28" name="Google Shape;52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8703" y="66906"/>
            <a:ext cx="5013520" cy="67353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9" name="Google Shape;529;p32"/>
          <p:cNvSpPr txBox="1"/>
          <p:nvPr/>
        </p:nvSpPr>
        <p:spPr>
          <a:xfrm rot="5400000">
            <a:off x="2995961" y="3209319"/>
            <a:ext cx="62000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d-ID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CONTOH SERTIFIKAT HALAL YANG DIKELUARKAN BPJPH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3"/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d-ID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BADAN PENYELENGGARA JAMINAN PRODUK HALAL </a:t>
            </a:r>
            <a:endParaRPr b="1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5" name="Google Shape;53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33"/>
          <p:cNvSpPr txBox="1"/>
          <p:nvPr/>
        </p:nvSpPr>
        <p:spPr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AutoNum type="arabicParenR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Biaya Sertifikasi Halal dibebankan kepada Pelaku Usaha yang  mengajukan permohonan Sertifikat Halal.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AutoNum type="arabicParenR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Dalam hal Pelaku Usaha merupakan usaha mikro dan kecil, biaya Sertifikasi Halal dapat difasilitasi oleh pihak lain.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AutoNum type="arabicParenR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Ketentuan lebih lanjut mengenai biaya sertifikasi halal diatur dalam Peraturan Pemerintah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3"/>
          <p:cNvSpPr txBox="1"/>
          <p:nvPr/>
        </p:nvSpPr>
        <p:spPr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d-ID" sz="3200" u="none" cap="none" strike="noStrike">
                <a:solidFill>
                  <a:srgbClr val="2C3441"/>
                </a:solidFill>
                <a:latin typeface="Calibri"/>
                <a:ea typeface="Calibri"/>
                <a:cs typeface="Calibri"/>
                <a:sym typeface="Calibri"/>
              </a:rPr>
              <a:t>PEMBIAYAAN (UU NO. 33 TAHUN 2014 PASAL 44)</a:t>
            </a:r>
            <a:endParaRPr b="1" i="0" sz="3200" u="none" cap="none" strike="noStrike">
              <a:solidFill>
                <a:srgbClr val="2C34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4"/>
          <p:cNvSpPr txBox="1"/>
          <p:nvPr>
            <p:ph type="title"/>
          </p:nvPr>
        </p:nvSpPr>
        <p:spPr>
          <a:xfrm>
            <a:off x="1371600" y="685800"/>
            <a:ext cx="9601200" cy="811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id-ID"/>
              <a:t>PP No. 39 Th 2021 Psl. 86</a:t>
            </a:r>
            <a:endParaRPr/>
          </a:p>
        </p:txBody>
      </p:sp>
      <p:sp>
        <p:nvSpPr>
          <p:cNvPr id="543" name="Google Shape;543;p34"/>
          <p:cNvSpPr txBox="1"/>
          <p:nvPr>
            <p:ph idx="1" type="body"/>
          </p:nvPr>
        </p:nvSpPr>
        <p:spPr>
          <a:xfrm>
            <a:off x="1371600" y="1560785"/>
            <a:ext cx="9601200" cy="5186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id-ID" sz="2800"/>
              <a:t>Dalam hal permohonan Sertifikat Halal diajukan oleh Pelaku Usaha mikro dan kecil sebagaimana dimaksud dalam Pasal 8i ayat (1), pembiayaan dapat dilakukan juga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id-ID" sz="2800"/>
              <a:t>dengan: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id-ID" sz="2800"/>
              <a:t>a. anggaran pendapatan dan belanja daerah;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id-ID" sz="2800"/>
              <a:t>b. pembiayaan alternatif untuk usaha mikro dan kecil;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id-ID" sz="2800"/>
              <a:t>c. pembiayaan dari dana kemitraan;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id-ID" sz="2800"/>
              <a:t>d. bantuan hibah pemerintah atau lembaga lain;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id-ID" sz="2800"/>
              <a:t>e. dana bergulir; atau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id-ID" sz="2800"/>
              <a:t>f. sumber lain yang sah dan tidak mengikat.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5"/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id-ID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BADAN PENYELENGGARA JAMINAN PRODUK HALAL </a:t>
            </a:r>
            <a:endParaRPr b="1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9" name="Google Shape;54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35"/>
          <p:cNvSpPr txBox="1"/>
          <p:nvPr/>
        </p:nvSpPr>
        <p:spPr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id-ID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Sesuai dalam Pasal 53, 54, 55 UU No. 33 Tahun 2014 tentang JPH serta dalam UU No. 11 Tahun 2020 tentang Cipta Kerja.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775" lvl="0" marL="35877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Masyarakat dapat berperan serta dalam penyelenggaraan JPH.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Bentuk </a:t>
            </a:r>
            <a:r>
              <a:rPr b="0" i="0" lang="id-ID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kegiatannya antara lain: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895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lphaLcParenR"/>
            </a:pPr>
            <a:r>
              <a:rPr b="0" i="0" lang="id-ID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Sosialisasi JPH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895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lphaLcParenR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Pendampingan dalam PPH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895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lphaLcParenR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Publikasi bahwa produk berada dalam pendampingan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895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lphaLcParenR"/>
            </a:pPr>
            <a:r>
              <a:rPr b="0" i="0" lang="id-ID" sz="2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Pemasaran dalam jejaring ormas Islam berbadan hukum; dan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895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Franklin"/>
              <a:buAutoNum type="alphaLcParenR"/>
            </a:pPr>
            <a:r>
              <a:rPr b="0" i="0" lang="id-ID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Pengawasan produk halal yang beredar.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d-ID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Pengawasan masyarakat dalam bentuk pengaduan atau pelaporan ke BPJPH.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d-ID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Berhak mendapat penghargaan.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5"/>
          <p:cNvSpPr txBox="1"/>
          <p:nvPr/>
        </p:nvSpPr>
        <p:spPr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41"/>
              </a:buClr>
              <a:buSzPts val="3200"/>
              <a:buFont typeface="Calibri"/>
              <a:buNone/>
            </a:pPr>
            <a:r>
              <a:rPr b="1" i="0" lang="id-ID" sz="3200" u="none" cap="none" strike="noStrike">
                <a:solidFill>
                  <a:srgbClr val="2C3441"/>
                </a:solidFill>
                <a:latin typeface="Calibri"/>
                <a:ea typeface="Calibri"/>
                <a:cs typeface="Calibri"/>
                <a:sym typeface="Calibri"/>
              </a:rPr>
              <a:t>PERAN MASYARAKAT TENTANG JAMINAN PRODUK HALAL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36"/>
          <p:cNvGrpSpPr/>
          <p:nvPr/>
        </p:nvGrpSpPr>
        <p:grpSpPr>
          <a:xfrm>
            <a:off x="5987152" y="1012661"/>
            <a:ext cx="6154608" cy="3799349"/>
            <a:chOff x="1832768" y="1268759"/>
            <a:chExt cx="6240462" cy="3571875"/>
          </a:xfrm>
        </p:grpSpPr>
        <p:sp>
          <p:nvSpPr>
            <p:cNvPr id="557" name="Google Shape;557;p36"/>
            <p:cNvSpPr/>
            <p:nvPr/>
          </p:nvSpPr>
          <p:spPr>
            <a:xfrm>
              <a:off x="7279480" y="4464397"/>
              <a:ext cx="63500" cy="68263"/>
            </a:xfrm>
            <a:custGeom>
              <a:rect b="b" l="l" r="r" t="t"/>
              <a:pathLst>
                <a:path extrusionOk="0" h="216" w="201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6728617" y="3878609"/>
              <a:ext cx="704850" cy="550863"/>
            </a:xfrm>
            <a:custGeom>
              <a:rect b="b" l="l" r="r" t="t"/>
              <a:pathLst>
                <a:path extrusionOk="0" h="1736" w="2217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rgbClr val="007BC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7657305" y="4462809"/>
              <a:ext cx="134938" cy="146050"/>
            </a:xfrm>
            <a:custGeom>
              <a:rect b="b" l="l" r="r" t="t"/>
              <a:pathLst>
                <a:path extrusionOk="0" h="463" w="424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7765255" y="4327872"/>
              <a:ext cx="100013" cy="157163"/>
            </a:xfrm>
            <a:custGeom>
              <a:rect b="b" l="l" r="r" t="t"/>
              <a:pathLst>
                <a:path extrusionOk="0" h="495" w="313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7612855" y="4050059"/>
              <a:ext cx="50800" cy="41275"/>
            </a:xfrm>
            <a:custGeom>
              <a:rect b="b" l="l" r="r" t="t"/>
              <a:pathLst>
                <a:path extrusionOk="0" h="133" w="159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5965030" y="2859434"/>
              <a:ext cx="192088" cy="92075"/>
            </a:xfrm>
            <a:custGeom>
              <a:rect b="b" l="l" r="r" t="t"/>
              <a:pathLst>
                <a:path extrusionOk="0" h="288" w="604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5933280" y="2910234"/>
              <a:ext cx="131763" cy="98425"/>
            </a:xfrm>
            <a:custGeom>
              <a:rect b="b" l="l" r="r" t="t"/>
              <a:pathLst>
                <a:path extrusionOk="0" h="312" w="417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5995192" y="2930872"/>
              <a:ext cx="4763" cy="6350"/>
            </a:xfrm>
            <a:custGeom>
              <a:rect b="b" l="l" r="r" t="t"/>
              <a:pathLst>
                <a:path extrusionOk="0" h="22" w="16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6006305" y="2934047"/>
              <a:ext cx="4763" cy="3175"/>
            </a:xfrm>
            <a:custGeom>
              <a:rect b="b" l="l" r="r" t="t"/>
              <a:pathLst>
                <a:path extrusionOk="0" h="9" w="15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5987255" y="2937222"/>
              <a:ext cx="3175" cy="3175"/>
            </a:xfrm>
            <a:custGeom>
              <a:rect b="b" l="l" r="r" t="t"/>
              <a:pathLst>
                <a:path extrusionOk="0" h="8" w="12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5812630" y="2968972"/>
              <a:ext cx="250825" cy="190500"/>
            </a:xfrm>
            <a:custGeom>
              <a:rect b="b" l="l" r="r" t="t"/>
              <a:pathLst>
                <a:path extrusionOk="0" h="599" w="788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6419055" y="3594447"/>
              <a:ext cx="188913" cy="200025"/>
            </a:xfrm>
            <a:custGeom>
              <a:rect b="b" l="l" r="r" t="t"/>
              <a:pathLst>
                <a:path extrusionOk="0" h="626" w="594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D97A4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6593680" y="3794472"/>
              <a:ext cx="160338" cy="50800"/>
            </a:xfrm>
            <a:custGeom>
              <a:rect b="b" l="l" r="r" t="t"/>
              <a:pathLst>
                <a:path extrusionOk="0" h="158" w="506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solidFill>
              <a:srgbClr val="8D97A4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6657180" y="3616672"/>
              <a:ext cx="173038" cy="147638"/>
            </a:xfrm>
            <a:custGeom>
              <a:rect b="b" l="l" r="r" t="t"/>
              <a:pathLst>
                <a:path extrusionOk="0" h="467" w="54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solidFill>
              <a:srgbClr val="8D97A4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7344567" y="3764309"/>
              <a:ext cx="69850" cy="38100"/>
            </a:xfrm>
            <a:custGeom>
              <a:rect b="b" l="l" r="r" t="t"/>
              <a:pathLst>
                <a:path extrusionOk="0" h="117" w="223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7215980" y="3737322"/>
              <a:ext cx="173038" cy="141288"/>
            </a:xfrm>
            <a:custGeom>
              <a:rect b="b" l="l" r="r" t="t"/>
              <a:pathLst>
                <a:path extrusionOk="0" h="446" w="544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3" name="Google Shape;573;p36"/>
            <p:cNvGrpSpPr/>
            <p:nvPr/>
          </p:nvGrpSpPr>
          <p:grpSpPr>
            <a:xfrm>
              <a:off x="6801642" y="3364259"/>
              <a:ext cx="161925" cy="231775"/>
              <a:chOff x="3802" y="2280"/>
              <a:chExt cx="102" cy="146"/>
            </a:xfrm>
          </p:grpSpPr>
          <p:sp>
            <p:nvSpPr>
              <p:cNvPr id="574" name="Google Shape;574;p36"/>
              <p:cNvSpPr/>
              <p:nvPr/>
            </p:nvSpPr>
            <p:spPr>
              <a:xfrm>
                <a:off x="3802" y="2362"/>
                <a:ext cx="25" cy="33"/>
              </a:xfrm>
              <a:custGeom>
                <a:rect b="b" l="l" r="r" t="t"/>
                <a:pathLst>
                  <a:path extrusionOk="0" h="163" w="129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6"/>
              <p:cNvSpPr/>
              <p:nvPr/>
            </p:nvSpPr>
            <p:spPr>
              <a:xfrm>
                <a:off x="3835" y="2339"/>
                <a:ext cx="14" cy="14"/>
              </a:xfrm>
              <a:custGeom>
                <a:rect b="b" l="l" r="r" t="t"/>
                <a:pathLst>
                  <a:path extrusionOk="0" h="71" w="67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6"/>
              <p:cNvSpPr/>
              <p:nvPr/>
            </p:nvSpPr>
            <p:spPr>
              <a:xfrm>
                <a:off x="3830" y="2280"/>
                <a:ext cx="47" cy="69"/>
              </a:xfrm>
              <a:custGeom>
                <a:rect b="b" l="l" r="r" t="t"/>
                <a:pathLst>
                  <a:path extrusionOk="0" h="345" w="236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36"/>
              <p:cNvSpPr/>
              <p:nvPr/>
            </p:nvSpPr>
            <p:spPr>
              <a:xfrm>
                <a:off x="3867" y="2349"/>
                <a:ext cx="9" cy="9"/>
              </a:xfrm>
              <a:custGeom>
                <a:rect b="b" l="l" r="r" t="t"/>
                <a:pathLst>
                  <a:path extrusionOk="0" h="45" w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>
                <a:off x="3879" y="2348"/>
                <a:ext cx="15" cy="17"/>
              </a:xfrm>
              <a:custGeom>
                <a:rect b="b" l="l" r="r" t="t"/>
                <a:pathLst>
                  <a:path extrusionOk="0" h="85" w="77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36"/>
              <p:cNvSpPr/>
              <p:nvPr/>
            </p:nvSpPr>
            <p:spPr>
              <a:xfrm>
                <a:off x="3853" y="2356"/>
                <a:ext cx="13" cy="17"/>
              </a:xfrm>
              <a:custGeom>
                <a:rect b="b" l="l" r="r" t="t"/>
                <a:pathLst>
                  <a:path extrusionOk="0" h="83" w="6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36"/>
              <p:cNvSpPr/>
              <p:nvPr/>
            </p:nvSpPr>
            <p:spPr>
              <a:xfrm>
                <a:off x="3858" y="2367"/>
                <a:ext cx="12" cy="21"/>
              </a:xfrm>
              <a:custGeom>
                <a:rect b="b" l="l" r="r" t="t"/>
                <a:pathLst>
                  <a:path extrusionOk="0" h="107" w="59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6"/>
              <p:cNvSpPr/>
              <p:nvPr/>
            </p:nvSpPr>
            <p:spPr>
              <a:xfrm>
                <a:off x="3879" y="2361"/>
                <a:ext cx="10" cy="16"/>
              </a:xfrm>
              <a:custGeom>
                <a:rect b="b" l="l" r="r" t="t"/>
                <a:pathLst>
                  <a:path extrusionOk="0" h="81" w="5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6"/>
              <p:cNvSpPr/>
              <p:nvPr/>
            </p:nvSpPr>
            <p:spPr>
              <a:xfrm>
                <a:off x="3869" y="2363"/>
                <a:ext cx="7" cy="20"/>
              </a:xfrm>
              <a:custGeom>
                <a:rect b="b" l="l" r="r" t="t"/>
                <a:pathLst>
                  <a:path extrusionOk="0" h="99" w="38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6"/>
              <p:cNvSpPr/>
              <p:nvPr/>
            </p:nvSpPr>
            <p:spPr>
              <a:xfrm>
                <a:off x="3874" y="2375"/>
                <a:ext cx="8" cy="7"/>
              </a:xfrm>
              <a:custGeom>
                <a:rect b="b" l="l" r="r" t="t"/>
                <a:pathLst>
                  <a:path extrusionOk="0" h="31" w="39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6"/>
              <p:cNvSpPr/>
              <p:nvPr/>
            </p:nvSpPr>
            <p:spPr>
              <a:xfrm>
                <a:off x="3853" y="2380"/>
                <a:ext cx="51" cy="46"/>
              </a:xfrm>
              <a:custGeom>
                <a:rect b="b" l="l" r="r" t="t"/>
                <a:pathLst>
                  <a:path extrusionOk="0" h="227" w="254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5" name="Google Shape;585;p36"/>
            <p:cNvSpPr/>
            <p:nvPr/>
          </p:nvSpPr>
          <p:spPr>
            <a:xfrm>
              <a:off x="6744492" y="3603972"/>
              <a:ext cx="23813" cy="19050"/>
            </a:xfrm>
            <a:custGeom>
              <a:rect b="b" l="l" r="r" t="t"/>
              <a:pathLst>
                <a:path extrusionOk="0" h="58" w="77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6781005" y="3748434"/>
              <a:ext cx="4763" cy="14288"/>
            </a:xfrm>
            <a:custGeom>
              <a:rect b="b" l="l" r="r" t="t"/>
              <a:pathLst>
                <a:path extrusionOk="0" h="42" w="15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6931817" y="3837334"/>
              <a:ext cx="42863" cy="19050"/>
            </a:xfrm>
            <a:custGeom>
              <a:rect b="b" l="l" r="r" t="t"/>
              <a:pathLst>
                <a:path extrusionOk="0" h="61" w="133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6911180" y="3850034"/>
              <a:ext cx="26988" cy="22225"/>
            </a:xfrm>
            <a:custGeom>
              <a:rect b="b" l="l" r="r" t="t"/>
              <a:pathLst>
                <a:path extrusionOk="0" h="71" w="85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8D97A4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6987380" y="3740497"/>
              <a:ext cx="50800" cy="19050"/>
            </a:xfrm>
            <a:custGeom>
              <a:rect b="b" l="l" r="r" t="t"/>
              <a:pathLst>
                <a:path extrusionOk="0" h="59" w="162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6830217" y="3662709"/>
              <a:ext cx="109538" cy="128588"/>
            </a:xfrm>
            <a:custGeom>
              <a:rect b="b" l="l" r="r" t="t"/>
              <a:pathLst>
                <a:path extrusionOk="0" h="404" w="345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rgbClr val="8D97A4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6977855" y="3653184"/>
              <a:ext cx="25400" cy="53975"/>
            </a:xfrm>
            <a:custGeom>
              <a:rect b="b" l="l" r="r" t="t"/>
              <a:pathLst>
                <a:path extrusionOk="0" h="170" w="8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7039767" y="3699222"/>
              <a:ext cx="180975" cy="152400"/>
            </a:xfrm>
            <a:custGeom>
              <a:rect b="b" l="l" r="r" t="t"/>
              <a:pathLst>
                <a:path extrusionOk="0" h="480" w="568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solidFill>
              <a:srgbClr val="8D97A4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7387430" y="3737322"/>
              <a:ext cx="41275" cy="38100"/>
            </a:xfrm>
            <a:custGeom>
              <a:rect b="b" l="l" r="r" t="t"/>
              <a:pathLst>
                <a:path extrusionOk="0" h="119" w="12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6538117" y="3280122"/>
              <a:ext cx="125413" cy="263525"/>
            </a:xfrm>
            <a:custGeom>
              <a:rect b="b" l="l" r="r" t="t"/>
              <a:pathLst>
                <a:path extrusionOk="0" h="832" w="395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6668292" y="3572222"/>
              <a:ext cx="168275" cy="104775"/>
            </a:xfrm>
            <a:custGeom>
              <a:rect b="b" l="l" r="r" t="t"/>
              <a:pathLst>
                <a:path extrusionOk="0" h="330" w="5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solidFill>
              <a:srgbClr val="007BC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6504780" y="3575397"/>
              <a:ext cx="71438" cy="93663"/>
            </a:xfrm>
            <a:custGeom>
              <a:rect b="b" l="l" r="r" t="t"/>
              <a:pathLst>
                <a:path extrusionOk="0" h="291" w="226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7BC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6460330" y="3326159"/>
              <a:ext cx="136525" cy="268288"/>
            </a:xfrm>
            <a:custGeom>
              <a:rect b="b" l="l" r="r" t="t"/>
              <a:pathLst>
                <a:path extrusionOk="0" h="844" w="431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7BC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6366667" y="3181697"/>
              <a:ext cx="153988" cy="333375"/>
            </a:xfrm>
            <a:custGeom>
              <a:rect b="b" l="l" r="r" t="t"/>
              <a:pathLst>
                <a:path extrusionOk="0" h="1050" w="489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6541292" y="3435697"/>
              <a:ext cx="92075" cy="74613"/>
            </a:xfrm>
            <a:custGeom>
              <a:rect b="b" l="l" r="r" t="t"/>
              <a:pathLst>
                <a:path extrusionOk="0" h="237" w="290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6504780" y="3292822"/>
              <a:ext cx="125413" cy="155575"/>
            </a:xfrm>
            <a:custGeom>
              <a:rect b="b" l="l" r="r" t="t"/>
              <a:pathLst>
                <a:path extrusionOk="0" h="490" w="398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1" name="Google Shape;601;p36"/>
            <p:cNvGrpSpPr/>
            <p:nvPr/>
          </p:nvGrpSpPr>
          <p:grpSpPr>
            <a:xfrm>
              <a:off x="5818980" y="3002309"/>
              <a:ext cx="636588" cy="587375"/>
              <a:chOff x="3183" y="2052"/>
              <a:chExt cx="401" cy="370"/>
            </a:xfrm>
          </p:grpSpPr>
          <p:sp>
            <p:nvSpPr>
              <p:cNvPr id="602" name="Google Shape;602;p36"/>
              <p:cNvSpPr/>
              <p:nvPr/>
            </p:nvSpPr>
            <p:spPr>
              <a:xfrm>
                <a:off x="3509" y="2232"/>
                <a:ext cx="3" cy="5"/>
              </a:xfrm>
              <a:custGeom>
                <a:rect b="b" l="l" r="r" t="t"/>
                <a:pathLst>
                  <a:path extrusionOk="0" h="27" w="14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36"/>
              <p:cNvSpPr/>
              <p:nvPr/>
            </p:nvSpPr>
            <p:spPr>
              <a:xfrm>
                <a:off x="3262" y="2066"/>
                <a:ext cx="322" cy="332"/>
              </a:xfrm>
              <a:custGeom>
                <a:rect b="b" l="l" r="r" t="t"/>
                <a:pathLst>
                  <a:path extrusionOk="0" h="1661" w="1608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solidFill>
                <a:srgbClr val="8D97A4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36"/>
              <p:cNvSpPr/>
              <p:nvPr/>
            </p:nvSpPr>
            <p:spPr>
              <a:xfrm>
                <a:off x="3183" y="2052"/>
                <a:ext cx="184" cy="168"/>
              </a:xfrm>
              <a:custGeom>
                <a:rect b="b" l="l" r="r" t="t"/>
                <a:pathLst>
                  <a:path extrusionOk="0" h="842" w="921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solidFill>
                <a:srgbClr val="8D97A4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6"/>
              <p:cNvSpPr/>
              <p:nvPr/>
            </p:nvSpPr>
            <p:spPr>
              <a:xfrm>
                <a:off x="3489" y="2165"/>
                <a:ext cx="37" cy="20"/>
              </a:xfrm>
              <a:custGeom>
                <a:rect b="b" l="l" r="r" t="t"/>
                <a:pathLst>
                  <a:path extrusionOk="0" h="98" w="187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36"/>
              <p:cNvSpPr/>
              <p:nvPr/>
            </p:nvSpPr>
            <p:spPr>
              <a:xfrm>
                <a:off x="3394" y="2140"/>
                <a:ext cx="88" cy="49"/>
              </a:xfrm>
              <a:custGeom>
                <a:rect b="b" l="l" r="r" t="t"/>
                <a:pathLst>
                  <a:path extrusionOk="0" h="244" w="441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6"/>
              <p:cNvSpPr/>
              <p:nvPr/>
            </p:nvSpPr>
            <p:spPr>
              <a:xfrm>
                <a:off x="3479" y="2187"/>
                <a:ext cx="52" cy="67"/>
              </a:xfrm>
              <a:custGeom>
                <a:rect b="b" l="l" r="r" t="t"/>
                <a:pathLst>
                  <a:path extrusionOk="0" h="337" w="262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solidFill>
                <a:srgbClr val="8D97A4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6"/>
              <p:cNvSpPr/>
              <p:nvPr/>
            </p:nvSpPr>
            <p:spPr>
              <a:xfrm>
                <a:off x="3390" y="2379"/>
                <a:ext cx="23" cy="43"/>
              </a:xfrm>
              <a:custGeom>
                <a:rect b="b" l="l" r="r" t="t"/>
                <a:pathLst>
                  <a:path extrusionOk="0" h="211" w="116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9" name="Google Shape;609;p36"/>
            <p:cNvSpPr/>
            <p:nvPr/>
          </p:nvSpPr>
          <p:spPr>
            <a:xfrm>
              <a:off x="6850855" y="3240434"/>
              <a:ext cx="30163" cy="63500"/>
            </a:xfrm>
            <a:custGeom>
              <a:rect b="b" l="l" r="r" t="t"/>
              <a:pathLst>
                <a:path extrusionOk="0" h="199" w="97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0" name="Google Shape;610;p36"/>
            <p:cNvGrpSpPr/>
            <p:nvPr/>
          </p:nvGrpSpPr>
          <p:grpSpPr>
            <a:xfrm>
              <a:off x="7017542" y="2807047"/>
              <a:ext cx="282575" cy="320675"/>
              <a:chOff x="3938" y="1929"/>
              <a:chExt cx="178" cy="202"/>
            </a:xfrm>
          </p:grpSpPr>
          <p:sp>
            <p:nvSpPr>
              <p:cNvPr id="611" name="Google Shape;611;p36"/>
              <p:cNvSpPr/>
              <p:nvPr/>
            </p:nvSpPr>
            <p:spPr>
              <a:xfrm>
                <a:off x="4050" y="1929"/>
                <a:ext cx="66" cy="61"/>
              </a:xfrm>
              <a:custGeom>
                <a:rect b="b" l="l" r="r" t="t"/>
                <a:pathLst>
                  <a:path extrusionOk="0" h="307" w="330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solidFill>
                <a:srgbClr val="007BC6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36"/>
              <p:cNvSpPr/>
              <p:nvPr/>
            </p:nvSpPr>
            <p:spPr>
              <a:xfrm>
                <a:off x="3952" y="1989"/>
                <a:ext cx="123" cy="110"/>
              </a:xfrm>
              <a:custGeom>
                <a:rect b="b" l="l" r="r" t="t"/>
                <a:pathLst>
                  <a:path extrusionOk="0" h="552" w="613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solidFill>
                <a:srgbClr val="007BC6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6"/>
              <p:cNvSpPr/>
              <p:nvPr/>
            </p:nvSpPr>
            <p:spPr>
              <a:xfrm>
                <a:off x="3966" y="2088"/>
                <a:ext cx="28" cy="21"/>
              </a:xfrm>
              <a:custGeom>
                <a:rect b="b" l="l" r="r" t="t"/>
                <a:pathLst>
                  <a:path extrusionOk="0" h="107" w="140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solidFill>
                <a:srgbClr val="007BC6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6"/>
              <p:cNvSpPr/>
              <p:nvPr/>
            </p:nvSpPr>
            <p:spPr>
              <a:xfrm>
                <a:off x="3938" y="2093"/>
                <a:ext cx="26" cy="38"/>
              </a:xfrm>
              <a:custGeom>
                <a:rect b="b" l="l" r="r" t="t"/>
                <a:pathLst>
                  <a:path extrusionOk="0" h="187" w="131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rgbClr val="007BC6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5" name="Google Shape;615;p36"/>
            <p:cNvSpPr/>
            <p:nvPr/>
          </p:nvSpPr>
          <p:spPr>
            <a:xfrm>
              <a:off x="6955630" y="2968972"/>
              <a:ext cx="60325" cy="90488"/>
            </a:xfrm>
            <a:custGeom>
              <a:rect b="b" l="l" r="r" t="t"/>
              <a:pathLst>
                <a:path extrusionOk="0" h="285" w="190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7BC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6288880" y="2629247"/>
              <a:ext cx="550863" cy="269875"/>
            </a:xfrm>
            <a:custGeom>
              <a:rect b="b" l="l" r="r" t="t"/>
              <a:pathLst>
                <a:path extrusionOk="0" h="848" w="1734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6650830" y="3335684"/>
              <a:ext cx="41275" cy="36513"/>
            </a:xfrm>
            <a:custGeom>
              <a:rect b="b" l="l" r="r" t="t"/>
              <a:pathLst>
                <a:path extrusionOk="0" h="113" w="127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6041230" y="2592734"/>
              <a:ext cx="1066800" cy="741363"/>
            </a:xfrm>
            <a:custGeom>
              <a:rect b="b" l="l" r="r" t="t"/>
              <a:pathLst>
                <a:path extrusionOk="0" h="2335" w="3356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solidFill>
              <a:srgbClr val="007BC6">
                <a:alpha val="84313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6925467" y="2867372"/>
              <a:ext cx="109538" cy="120650"/>
            </a:xfrm>
            <a:custGeom>
              <a:rect b="b" l="l" r="r" t="t"/>
              <a:pathLst>
                <a:path extrusionOk="0" h="377" w="349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0" name="Google Shape;620;p36"/>
            <p:cNvGrpSpPr/>
            <p:nvPr/>
          </p:nvGrpSpPr>
          <p:grpSpPr>
            <a:xfrm>
              <a:off x="5099842" y="1268760"/>
              <a:ext cx="2973388" cy="1638300"/>
              <a:chOff x="2730" y="960"/>
              <a:chExt cx="1873" cy="1032"/>
            </a:xfrm>
          </p:grpSpPr>
          <p:grpSp>
            <p:nvGrpSpPr>
              <p:cNvPr id="621" name="Google Shape;621;p36"/>
              <p:cNvGrpSpPr/>
              <p:nvPr/>
            </p:nvGrpSpPr>
            <p:grpSpPr>
              <a:xfrm>
                <a:off x="3044" y="960"/>
                <a:ext cx="1473" cy="481"/>
                <a:chOff x="3044" y="960"/>
                <a:chExt cx="1473" cy="481"/>
              </a:xfrm>
            </p:grpSpPr>
            <p:sp>
              <p:nvSpPr>
                <p:cNvPr id="622" name="Google Shape;622;p36"/>
                <p:cNvSpPr/>
                <p:nvPr/>
              </p:nvSpPr>
              <p:spPr>
                <a:xfrm>
                  <a:off x="3044" y="1416"/>
                  <a:ext cx="23" cy="25"/>
                </a:xfrm>
                <a:custGeom>
                  <a:rect b="b" l="l" r="r" t="t"/>
                  <a:pathLst>
                    <a:path extrusionOk="0" h="126" w="11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" name="Google Shape;623;p36"/>
                <p:cNvSpPr/>
                <p:nvPr/>
              </p:nvSpPr>
              <p:spPr>
                <a:xfrm>
                  <a:off x="3605" y="995"/>
                  <a:ext cx="67" cy="84"/>
                </a:xfrm>
                <a:custGeom>
                  <a:rect b="b" l="l" r="r" t="t"/>
                  <a:pathLst>
                    <a:path extrusionOk="0" h="418" w="337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" name="Google Shape;624;p36"/>
                <p:cNvSpPr/>
                <p:nvPr/>
              </p:nvSpPr>
              <p:spPr>
                <a:xfrm>
                  <a:off x="4015" y="1163"/>
                  <a:ext cx="73" cy="67"/>
                </a:xfrm>
                <a:custGeom>
                  <a:rect b="b" l="l" r="r" t="t"/>
                  <a:pathLst>
                    <a:path extrusionOk="0" h="334" w="365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625;p36"/>
                <p:cNvSpPr/>
                <p:nvPr/>
              </p:nvSpPr>
              <p:spPr>
                <a:xfrm>
                  <a:off x="4066" y="1166"/>
                  <a:ext cx="44" cy="50"/>
                </a:xfrm>
                <a:custGeom>
                  <a:rect b="b" l="l" r="r" t="t"/>
                  <a:pathLst>
                    <a:path extrusionOk="0" h="248" w="224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626;p36"/>
                <p:cNvSpPr/>
                <p:nvPr/>
              </p:nvSpPr>
              <p:spPr>
                <a:xfrm>
                  <a:off x="4119" y="1193"/>
                  <a:ext cx="54" cy="36"/>
                </a:xfrm>
                <a:custGeom>
                  <a:rect b="b" l="l" r="r" t="t"/>
                  <a:pathLst>
                    <a:path extrusionOk="0" h="180" w="266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627;p36"/>
                <p:cNvSpPr/>
                <p:nvPr/>
              </p:nvSpPr>
              <p:spPr>
                <a:xfrm>
                  <a:off x="4047" y="1261"/>
                  <a:ext cx="43" cy="27"/>
                </a:xfrm>
                <a:custGeom>
                  <a:rect b="b" l="l" r="r" t="t"/>
                  <a:pathLst>
                    <a:path extrusionOk="0" h="136" w="212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628;p36"/>
                <p:cNvSpPr/>
                <p:nvPr/>
              </p:nvSpPr>
              <p:spPr>
                <a:xfrm>
                  <a:off x="3080" y="1282"/>
                  <a:ext cx="68" cy="102"/>
                </a:xfrm>
                <a:custGeom>
                  <a:rect b="b" l="l" r="r" t="t"/>
                  <a:pathLst>
                    <a:path extrusionOk="0" h="508" w="33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" name="Google Shape;629;p36"/>
                <p:cNvSpPr/>
                <p:nvPr/>
              </p:nvSpPr>
              <p:spPr>
                <a:xfrm>
                  <a:off x="3104" y="1129"/>
                  <a:ext cx="169" cy="159"/>
                </a:xfrm>
                <a:custGeom>
                  <a:rect b="b" l="l" r="r" t="t"/>
                  <a:pathLst>
                    <a:path extrusionOk="0" h="796" w="843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36"/>
                <p:cNvSpPr/>
                <p:nvPr/>
              </p:nvSpPr>
              <p:spPr>
                <a:xfrm>
                  <a:off x="3090" y="1355"/>
                  <a:ext cx="9" cy="16"/>
                </a:xfrm>
                <a:custGeom>
                  <a:rect b="b" l="l" r="r" t="t"/>
                  <a:pathLst>
                    <a:path extrusionOk="0" h="81" w="48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36"/>
                <p:cNvSpPr/>
                <p:nvPr/>
              </p:nvSpPr>
              <p:spPr>
                <a:xfrm>
                  <a:off x="4042" y="1314"/>
                  <a:ext cx="17" cy="13"/>
                </a:xfrm>
                <a:custGeom>
                  <a:rect b="b" l="l" r="r" t="t"/>
                  <a:pathLst>
                    <a:path extrusionOk="0" h="61" w="85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36"/>
                <p:cNvSpPr/>
                <p:nvPr/>
              </p:nvSpPr>
              <p:spPr>
                <a:xfrm>
                  <a:off x="3158" y="1386"/>
                  <a:ext cx="22" cy="25"/>
                </a:xfrm>
                <a:custGeom>
                  <a:rect b="b" l="l" r="r" t="t"/>
                  <a:pathLst>
                    <a:path extrusionOk="0" h="123" w="112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633;p36"/>
                <p:cNvSpPr/>
                <p:nvPr/>
              </p:nvSpPr>
              <p:spPr>
                <a:xfrm>
                  <a:off x="3534" y="960"/>
                  <a:ext cx="81" cy="75"/>
                </a:xfrm>
                <a:custGeom>
                  <a:rect b="b" l="l" r="r" t="t"/>
                  <a:pathLst>
                    <a:path extrusionOk="0" h="373" w="405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36"/>
                <p:cNvSpPr/>
                <p:nvPr/>
              </p:nvSpPr>
              <p:spPr>
                <a:xfrm>
                  <a:off x="4473" y="1348"/>
                  <a:ext cx="44" cy="25"/>
                </a:xfrm>
                <a:custGeom>
                  <a:rect b="b" l="l" r="r" t="t"/>
                  <a:pathLst>
                    <a:path extrusionOk="0" h="125" w="218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5" name="Google Shape;635;p36"/>
              <p:cNvSpPr/>
              <p:nvPr/>
            </p:nvSpPr>
            <p:spPr>
              <a:xfrm>
                <a:off x="4071" y="1777"/>
                <a:ext cx="34" cy="144"/>
              </a:xfrm>
              <a:custGeom>
                <a:rect b="b" l="l" r="r" t="t"/>
                <a:pathLst>
                  <a:path extrusionOk="0" h="721" w="170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36"/>
              <p:cNvSpPr/>
              <p:nvPr/>
            </p:nvSpPr>
            <p:spPr>
              <a:xfrm>
                <a:off x="2817" y="1091"/>
                <a:ext cx="1786" cy="901"/>
              </a:xfrm>
              <a:custGeom>
                <a:rect b="b" l="l" r="r" t="t"/>
                <a:pathLst>
                  <a:path extrusionOk="0" h="4504" w="8931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36"/>
              <p:cNvSpPr/>
              <p:nvPr/>
            </p:nvSpPr>
            <p:spPr>
              <a:xfrm>
                <a:off x="2730" y="1750"/>
                <a:ext cx="36" cy="27"/>
              </a:xfrm>
              <a:custGeom>
                <a:rect b="b" l="l" r="r" t="t"/>
                <a:pathLst>
                  <a:path extrusionOk="0" h="134" w="180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8" name="Google Shape;638;p36"/>
            <p:cNvGrpSpPr/>
            <p:nvPr/>
          </p:nvGrpSpPr>
          <p:grpSpPr>
            <a:xfrm>
              <a:off x="5214142" y="2886422"/>
              <a:ext cx="647700" cy="585788"/>
              <a:chOff x="2802" y="1979"/>
              <a:chExt cx="408" cy="369"/>
            </a:xfrm>
          </p:grpSpPr>
          <p:sp>
            <p:nvSpPr>
              <p:cNvPr id="639" name="Google Shape;639;p36"/>
              <p:cNvSpPr/>
              <p:nvPr/>
            </p:nvSpPr>
            <p:spPr>
              <a:xfrm>
                <a:off x="2899" y="2082"/>
                <a:ext cx="19" cy="23"/>
              </a:xfrm>
              <a:custGeom>
                <a:rect b="b" l="l" r="r" t="t"/>
                <a:pathLst>
                  <a:path extrusionOk="0" h="116" w="95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0" name="Google Shape;640;p36"/>
              <p:cNvGrpSpPr/>
              <p:nvPr/>
            </p:nvGrpSpPr>
            <p:grpSpPr>
              <a:xfrm>
                <a:off x="2889" y="2101"/>
                <a:ext cx="17" cy="51"/>
                <a:chOff x="2889" y="2101"/>
                <a:chExt cx="17" cy="51"/>
              </a:xfrm>
            </p:grpSpPr>
            <p:sp>
              <p:nvSpPr>
                <p:cNvPr id="641" name="Google Shape;641;p36"/>
                <p:cNvSpPr/>
                <p:nvPr/>
              </p:nvSpPr>
              <p:spPr>
                <a:xfrm>
                  <a:off x="2897" y="2111"/>
                  <a:ext cx="8" cy="16"/>
                </a:xfrm>
                <a:custGeom>
                  <a:rect b="b" l="l" r="r" t="t"/>
                  <a:pathLst>
                    <a:path extrusionOk="0" h="80" w="37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" name="Google Shape;642;p36"/>
                <p:cNvSpPr/>
                <p:nvPr/>
              </p:nvSpPr>
              <p:spPr>
                <a:xfrm>
                  <a:off x="2889" y="2124"/>
                  <a:ext cx="4" cy="5"/>
                </a:xfrm>
                <a:custGeom>
                  <a:rect b="b" l="l" r="r" t="t"/>
                  <a:pathLst>
                    <a:path extrusionOk="0" h="24" w="18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36"/>
                <p:cNvSpPr/>
                <p:nvPr/>
              </p:nvSpPr>
              <p:spPr>
                <a:xfrm>
                  <a:off x="2890" y="2101"/>
                  <a:ext cx="16" cy="51"/>
                </a:xfrm>
                <a:custGeom>
                  <a:rect b="b" l="l" r="r" t="t"/>
                  <a:pathLst>
                    <a:path extrusionOk="0" h="251" w="8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4" name="Google Shape;644;p36"/>
              <p:cNvSpPr/>
              <p:nvPr/>
            </p:nvSpPr>
            <p:spPr>
              <a:xfrm>
                <a:off x="3027" y="2143"/>
                <a:ext cx="19" cy="19"/>
              </a:xfrm>
              <a:custGeom>
                <a:rect b="b" l="l" r="r" t="t"/>
                <a:pathLst>
                  <a:path extrusionOk="0" h="95" w="96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36"/>
              <p:cNvSpPr/>
              <p:nvPr/>
            </p:nvSpPr>
            <p:spPr>
              <a:xfrm>
                <a:off x="2896" y="2116"/>
                <a:ext cx="231" cy="189"/>
              </a:xfrm>
              <a:custGeom>
                <a:rect b="b" l="l" r="r" t="t"/>
                <a:pathLst>
                  <a:path extrusionOk="0" h="13229" w="15957">
                    <a:moveTo>
                      <a:pt x="9071" y="2723"/>
                    </a:moveTo>
                    <a:lnTo>
                      <a:pt x="9131" y="2757"/>
                    </a:lnTo>
                    <a:lnTo>
                      <a:pt x="9432" y="2810"/>
                    </a:lnTo>
                    <a:lnTo>
                      <a:pt x="9706" y="2910"/>
                    </a:lnTo>
                    <a:lnTo>
                      <a:pt x="9809" y="2999"/>
                    </a:lnTo>
                    <a:lnTo>
                      <a:pt x="9934" y="3216"/>
                    </a:lnTo>
                    <a:lnTo>
                      <a:pt x="10393" y="3219"/>
                    </a:lnTo>
                    <a:lnTo>
                      <a:pt x="10455" y="3296"/>
                    </a:lnTo>
                    <a:lnTo>
                      <a:pt x="10504" y="3434"/>
                    </a:lnTo>
                    <a:lnTo>
                      <a:pt x="10545" y="3497"/>
                    </a:lnTo>
                    <a:lnTo>
                      <a:pt x="10573" y="3599"/>
                    </a:lnTo>
                    <a:lnTo>
                      <a:pt x="10697" y="3824"/>
                    </a:lnTo>
                    <a:lnTo>
                      <a:pt x="10817" y="3869"/>
                    </a:lnTo>
                    <a:lnTo>
                      <a:pt x="10903" y="4039"/>
                    </a:lnTo>
                    <a:lnTo>
                      <a:pt x="11097" y="4175"/>
                    </a:lnTo>
                    <a:lnTo>
                      <a:pt x="11100" y="4189"/>
                    </a:lnTo>
                    <a:lnTo>
                      <a:pt x="11062" y="4232"/>
                    </a:lnTo>
                    <a:lnTo>
                      <a:pt x="11097" y="4290"/>
                    </a:lnTo>
                    <a:lnTo>
                      <a:pt x="11134" y="4426"/>
                    </a:lnTo>
                    <a:lnTo>
                      <a:pt x="11258" y="4460"/>
                    </a:lnTo>
                    <a:lnTo>
                      <a:pt x="11313" y="4512"/>
                    </a:lnTo>
                    <a:lnTo>
                      <a:pt x="11537" y="4658"/>
                    </a:lnTo>
                    <a:lnTo>
                      <a:pt x="11613" y="4723"/>
                    </a:lnTo>
                    <a:lnTo>
                      <a:pt x="11663" y="4798"/>
                    </a:lnTo>
                    <a:lnTo>
                      <a:pt x="11680" y="4839"/>
                    </a:lnTo>
                    <a:lnTo>
                      <a:pt x="11658" y="4977"/>
                    </a:lnTo>
                    <a:lnTo>
                      <a:pt x="11764" y="5127"/>
                    </a:lnTo>
                    <a:lnTo>
                      <a:pt x="11788" y="5234"/>
                    </a:lnTo>
                    <a:lnTo>
                      <a:pt x="11781" y="5294"/>
                    </a:lnTo>
                    <a:lnTo>
                      <a:pt x="11711" y="5381"/>
                    </a:lnTo>
                    <a:lnTo>
                      <a:pt x="11715" y="5546"/>
                    </a:lnTo>
                    <a:lnTo>
                      <a:pt x="11824" y="5695"/>
                    </a:lnTo>
                    <a:lnTo>
                      <a:pt x="12016" y="5908"/>
                    </a:lnTo>
                    <a:lnTo>
                      <a:pt x="12063" y="6177"/>
                    </a:lnTo>
                    <a:lnTo>
                      <a:pt x="12135" y="6264"/>
                    </a:lnTo>
                    <a:lnTo>
                      <a:pt x="12147" y="6336"/>
                    </a:lnTo>
                    <a:lnTo>
                      <a:pt x="12184" y="6371"/>
                    </a:lnTo>
                    <a:lnTo>
                      <a:pt x="12207" y="6448"/>
                    </a:lnTo>
                    <a:lnTo>
                      <a:pt x="12243" y="6448"/>
                    </a:lnTo>
                    <a:lnTo>
                      <a:pt x="12348" y="6619"/>
                    </a:lnTo>
                    <a:lnTo>
                      <a:pt x="12423" y="6638"/>
                    </a:lnTo>
                    <a:lnTo>
                      <a:pt x="12480" y="6842"/>
                    </a:lnTo>
                    <a:lnTo>
                      <a:pt x="12935" y="7241"/>
                    </a:lnTo>
                    <a:lnTo>
                      <a:pt x="13158" y="7915"/>
                    </a:lnTo>
                    <a:lnTo>
                      <a:pt x="15429" y="8331"/>
                    </a:lnTo>
                    <a:lnTo>
                      <a:pt x="15576" y="8167"/>
                    </a:lnTo>
                    <a:lnTo>
                      <a:pt x="15957" y="8740"/>
                    </a:lnTo>
                    <a:lnTo>
                      <a:pt x="15424" y="10363"/>
                    </a:lnTo>
                    <a:lnTo>
                      <a:pt x="13158" y="11166"/>
                    </a:lnTo>
                    <a:lnTo>
                      <a:pt x="11049" y="11512"/>
                    </a:lnTo>
                    <a:lnTo>
                      <a:pt x="10746" y="11729"/>
                    </a:lnTo>
                    <a:lnTo>
                      <a:pt x="10244" y="11935"/>
                    </a:lnTo>
                    <a:lnTo>
                      <a:pt x="9691" y="12918"/>
                    </a:lnTo>
                    <a:lnTo>
                      <a:pt x="9503" y="13060"/>
                    </a:lnTo>
                    <a:lnTo>
                      <a:pt x="9370" y="13076"/>
                    </a:lnTo>
                    <a:lnTo>
                      <a:pt x="9104" y="12745"/>
                    </a:lnTo>
                    <a:lnTo>
                      <a:pt x="8174" y="12657"/>
                    </a:lnTo>
                    <a:lnTo>
                      <a:pt x="8036" y="12551"/>
                    </a:lnTo>
                    <a:lnTo>
                      <a:pt x="7547" y="12502"/>
                    </a:lnTo>
                    <a:lnTo>
                      <a:pt x="7168" y="12457"/>
                    </a:lnTo>
                    <a:lnTo>
                      <a:pt x="6859" y="12543"/>
                    </a:lnTo>
                    <a:lnTo>
                      <a:pt x="6711" y="12286"/>
                    </a:lnTo>
                    <a:lnTo>
                      <a:pt x="6580" y="12452"/>
                    </a:lnTo>
                    <a:lnTo>
                      <a:pt x="6570" y="12466"/>
                    </a:lnTo>
                    <a:lnTo>
                      <a:pt x="6560" y="12481"/>
                    </a:lnTo>
                    <a:lnTo>
                      <a:pt x="6551" y="12499"/>
                    </a:lnTo>
                    <a:lnTo>
                      <a:pt x="6542" y="12517"/>
                    </a:lnTo>
                    <a:lnTo>
                      <a:pt x="6524" y="12554"/>
                    </a:lnTo>
                    <a:lnTo>
                      <a:pt x="6507" y="12592"/>
                    </a:lnTo>
                    <a:lnTo>
                      <a:pt x="6492" y="12625"/>
                    </a:lnTo>
                    <a:lnTo>
                      <a:pt x="6480" y="12652"/>
                    </a:lnTo>
                    <a:lnTo>
                      <a:pt x="6474" y="12661"/>
                    </a:lnTo>
                    <a:lnTo>
                      <a:pt x="6468" y="12668"/>
                    </a:lnTo>
                    <a:lnTo>
                      <a:pt x="6466" y="12670"/>
                    </a:lnTo>
                    <a:lnTo>
                      <a:pt x="6464" y="12671"/>
                    </a:lnTo>
                    <a:lnTo>
                      <a:pt x="6461" y="12671"/>
                    </a:lnTo>
                    <a:lnTo>
                      <a:pt x="6460" y="12670"/>
                    </a:lnTo>
                    <a:lnTo>
                      <a:pt x="6452" y="12667"/>
                    </a:lnTo>
                    <a:lnTo>
                      <a:pt x="6447" y="12665"/>
                    </a:lnTo>
                    <a:lnTo>
                      <a:pt x="6442" y="12664"/>
                    </a:lnTo>
                    <a:lnTo>
                      <a:pt x="6439" y="12665"/>
                    </a:lnTo>
                    <a:lnTo>
                      <a:pt x="6436" y="12666"/>
                    </a:lnTo>
                    <a:lnTo>
                      <a:pt x="6435" y="12669"/>
                    </a:lnTo>
                    <a:lnTo>
                      <a:pt x="6434" y="12672"/>
                    </a:lnTo>
                    <a:lnTo>
                      <a:pt x="6434" y="12676"/>
                    </a:lnTo>
                    <a:lnTo>
                      <a:pt x="6437" y="12688"/>
                    </a:lnTo>
                    <a:lnTo>
                      <a:pt x="6442" y="12702"/>
                    </a:lnTo>
                    <a:lnTo>
                      <a:pt x="6449" y="12718"/>
                    </a:lnTo>
                    <a:lnTo>
                      <a:pt x="6457" y="12735"/>
                    </a:lnTo>
                    <a:lnTo>
                      <a:pt x="6474" y="12773"/>
                    </a:lnTo>
                    <a:lnTo>
                      <a:pt x="6488" y="12807"/>
                    </a:lnTo>
                    <a:lnTo>
                      <a:pt x="6493" y="12822"/>
                    </a:lnTo>
                    <a:lnTo>
                      <a:pt x="6495" y="12835"/>
                    </a:lnTo>
                    <a:lnTo>
                      <a:pt x="6495" y="12841"/>
                    </a:lnTo>
                    <a:lnTo>
                      <a:pt x="6495" y="12845"/>
                    </a:lnTo>
                    <a:lnTo>
                      <a:pt x="6493" y="12849"/>
                    </a:lnTo>
                    <a:lnTo>
                      <a:pt x="6490" y="12851"/>
                    </a:lnTo>
                    <a:lnTo>
                      <a:pt x="6442" y="13138"/>
                    </a:lnTo>
                    <a:lnTo>
                      <a:pt x="6289" y="13180"/>
                    </a:lnTo>
                    <a:lnTo>
                      <a:pt x="6127" y="13229"/>
                    </a:lnTo>
                    <a:lnTo>
                      <a:pt x="6092" y="13137"/>
                    </a:lnTo>
                    <a:lnTo>
                      <a:pt x="6092" y="13002"/>
                    </a:lnTo>
                    <a:lnTo>
                      <a:pt x="5928" y="12707"/>
                    </a:lnTo>
                    <a:lnTo>
                      <a:pt x="5877" y="12675"/>
                    </a:lnTo>
                    <a:lnTo>
                      <a:pt x="5820" y="12590"/>
                    </a:lnTo>
                    <a:lnTo>
                      <a:pt x="5760" y="12346"/>
                    </a:lnTo>
                    <a:lnTo>
                      <a:pt x="5511" y="12104"/>
                    </a:lnTo>
                    <a:lnTo>
                      <a:pt x="5396" y="12043"/>
                    </a:lnTo>
                    <a:lnTo>
                      <a:pt x="5329" y="11966"/>
                    </a:lnTo>
                    <a:lnTo>
                      <a:pt x="5175" y="11749"/>
                    </a:lnTo>
                    <a:lnTo>
                      <a:pt x="5026" y="11439"/>
                    </a:lnTo>
                    <a:lnTo>
                      <a:pt x="4967" y="11398"/>
                    </a:lnTo>
                    <a:lnTo>
                      <a:pt x="4943" y="11357"/>
                    </a:lnTo>
                    <a:lnTo>
                      <a:pt x="4900" y="11197"/>
                    </a:lnTo>
                    <a:lnTo>
                      <a:pt x="4893" y="11035"/>
                    </a:lnTo>
                    <a:lnTo>
                      <a:pt x="4842" y="10911"/>
                    </a:lnTo>
                    <a:lnTo>
                      <a:pt x="4758" y="10766"/>
                    </a:lnTo>
                    <a:lnTo>
                      <a:pt x="4661" y="10672"/>
                    </a:lnTo>
                    <a:lnTo>
                      <a:pt x="4617" y="10581"/>
                    </a:lnTo>
                    <a:lnTo>
                      <a:pt x="4559" y="10532"/>
                    </a:lnTo>
                    <a:lnTo>
                      <a:pt x="4443" y="10363"/>
                    </a:lnTo>
                    <a:lnTo>
                      <a:pt x="4361" y="10288"/>
                    </a:lnTo>
                    <a:lnTo>
                      <a:pt x="4157" y="10146"/>
                    </a:lnTo>
                    <a:lnTo>
                      <a:pt x="4050" y="10087"/>
                    </a:lnTo>
                    <a:lnTo>
                      <a:pt x="4015" y="10102"/>
                    </a:lnTo>
                    <a:lnTo>
                      <a:pt x="3932" y="10071"/>
                    </a:lnTo>
                    <a:lnTo>
                      <a:pt x="3740" y="9952"/>
                    </a:lnTo>
                    <a:lnTo>
                      <a:pt x="3642" y="9870"/>
                    </a:lnTo>
                    <a:lnTo>
                      <a:pt x="3582" y="9793"/>
                    </a:lnTo>
                    <a:lnTo>
                      <a:pt x="3491" y="9608"/>
                    </a:lnTo>
                    <a:lnTo>
                      <a:pt x="3451" y="9466"/>
                    </a:lnTo>
                    <a:lnTo>
                      <a:pt x="3359" y="8893"/>
                    </a:lnTo>
                    <a:lnTo>
                      <a:pt x="3309" y="8803"/>
                    </a:lnTo>
                    <a:lnTo>
                      <a:pt x="3299" y="8728"/>
                    </a:lnTo>
                    <a:lnTo>
                      <a:pt x="3333" y="8694"/>
                    </a:lnTo>
                    <a:lnTo>
                      <a:pt x="3366" y="8593"/>
                    </a:lnTo>
                    <a:lnTo>
                      <a:pt x="3383" y="8406"/>
                    </a:lnTo>
                    <a:lnTo>
                      <a:pt x="3326" y="8203"/>
                    </a:lnTo>
                    <a:lnTo>
                      <a:pt x="3283" y="8114"/>
                    </a:lnTo>
                    <a:lnTo>
                      <a:pt x="3225" y="8044"/>
                    </a:lnTo>
                    <a:lnTo>
                      <a:pt x="3174" y="7927"/>
                    </a:lnTo>
                    <a:lnTo>
                      <a:pt x="3141" y="7785"/>
                    </a:lnTo>
                    <a:lnTo>
                      <a:pt x="3091" y="7700"/>
                    </a:lnTo>
                    <a:lnTo>
                      <a:pt x="3034" y="7550"/>
                    </a:lnTo>
                    <a:lnTo>
                      <a:pt x="2859" y="7241"/>
                    </a:lnTo>
                    <a:lnTo>
                      <a:pt x="2650" y="7038"/>
                    </a:lnTo>
                    <a:lnTo>
                      <a:pt x="2518" y="6946"/>
                    </a:lnTo>
                    <a:lnTo>
                      <a:pt x="2492" y="6909"/>
                    </a:lnTo>
                    <a:lnTo>
                      <a:pt x="2451" y="6902"/>
                    </a:lnTo>
                    <a:lnTo>
                      <a:pt x="2435" y="6861"/>
                    </a:lnTo>
                    <a:lnTo>
                      <a:pt x="2326" y="6803"/>
                    </a:lnTo>
                    <a:lnTo>
                      <a:pt x="2243" y="6803"/>
                    </a:lnTo>
                    <a:lnTo>
                      <a:pt x="2193" y="6818"/>
                    </a:lnTo>
                    <a:lnTo>
                      <a:pt x="2135" y="6791"/>
                    </a:lnTo>
                    <a:lnTo>
                      <a:pt x="2108" y="6692"/>
                    </a:lnTo>
                    <a:lnTo>
                      <a:pt x="2042" y="6580"/>
                    </a:lnTo>
                    <a:lnTo>
                      <a:pt x="1949" y="6472"/>
                    </a:lnTo>
                    <a:lnTo>
                      <a:pt x="1949" y="6336"/>
                    </a:lnTo>
                    <a:lnTo>
                      <a:pt x="1965" y="6312"/>
                    </a:lnTo>
                    <a:lnTo>
                      <a:pt x="1833" y="5901"/>
                    </a:lnTo>
                    <a:lnTo>
                      <a:pt x="1757" y="5789"/>
                    </a:lnTo>
                    <a:lnTo>
                      <a:pt x="1665" y="5616"/>
                    </a:lnTo>
                    <a:lnTo>
                      <a:pt x="1549" y="5562"/>
                    </a:lnTo>
                    <a:lnTo>
                      <a:pt x="1507" y="5504"/>
                    </a:lnTo>
                    <a:lnTo>
                      <a:pt x="1483" y="5405"/>
                    </a:lnTo>
                    <a:lnTo>
                      <a:pt x="1326" y="5202"/>
                    </a:lnTo>
                    <a:lnTo>
                      <a:pt x="1198" y="4866"/>
                    </a:lnTo>
                    <a:lnTo>
                      <a:pt x="1117" y="4757"/>
                    </a:lnTo>
                    <a:lnTo>
                      <a:pt x="1016" y="4682"/>
                    </a:lnTo>
                    <a:lnTo>
                      <a:pt x="841" y="4447"/>
                    </a:lnTo>
                    <a:lnTo>
                      <a:pt x="824" y="4372"/>
                    </a:lnTo>
                    <a:lnTo>
                      <a:pt x="724" y="4245"/>
                    </a:lnTo>
                    <a:lnTo>
                      <a:pt x="625" y="4019"/>
                    </a:lnTo>
                    <a:lnTo>
                      <a:pt x="434" y="3656"/>
                    </a:lnTo>
                    <a:lnTo>
                      <a:pt x="357" y="3599"/>
                    </a:lnTo>
                    <a:lnTo>
                      <a:pt x="242" y="3599"/>
                    </a:lnTo>
                    <a:lnTo>
                      <a:pt x="125" y="3581"/>
                    </a:lnTo>
                    <a:lnTo>
                      <a:pt x="101" y="3565"/>
                    </a:lnTo>
                    <a:lnTo>
                      <a:pt x="34" y="3581"/>
                    </a:lnTo>
                    <a:lnTo>
                      <a:pt x="0" y="3649"/>
                    </a:lnTo>
                    <a:lnTo>
                      <a:pt x="159" y="3246"/>
                    </a:lnTo>
                    <a:lnTo>
                      <a:pt x="168" y="2943"/>
                    </a:lnTo>
                    <a:lnTo>
                      <a:pt x="192" y="2825"/>
                    </a:lnTo>
                    <a:lnTo>
                      <a:pt x="249" y="2682"/>
                    </a:lnTo>
                    <a:lnTo>
                      <a:pt x="242" y="2477"/>
                    </a:lnTo>
                    <a:lnTo>
                      <a:pt x="276" y="2595"/>
                    </a:lnTo>
                    <a:lnTo>
                      <a:pt x="1117" y="2702"/>
                    </a:lnTo>
                    <a:lnTo>
                      <a:pt x="1352" y="2467"/>
                    </a:lnTo>
                    <a:lnTo>
                      <a:pt x="1366" y="2419"/>
                    </a:lnTo>
                    <a:lnTo>
                      <a:pt x="1567" y="2061"/>
                    </a:lnTo>
                    <a:lnTo>
                      <a:pt x="2145" y="1974"/>
                    </a:lnTo>
                    <a:lnTo>
                      <a:pt x="2171" y="1850"/>
                    </a:lnTo>
                    <a:lnTo>
                      <a:pt x="2255" y="1618"/>
                    </a:lnTo>
                    <a:lnTo>
                      <a:pt x="2560" y="1448"/>
                    </a:lnTo>
                    <a:lnTo>
                      <a:pt x="2569" y="1429"/>
                    </a:lnTo>
                    <a:lnTo>
                      <a:pt x="1840" y="685"/>
                    </a:lnTo>
                    <a:lnTo>
                      <a:pt x="1731" y="590"/>
                    </a:lnTo>
                    <a:lnTo>
                      <a:pt x="2281" y="464"/>
                    </a:lnTo>
                    <a:lnTo>
                      <a:pt x="3197" y="281"/>
                    </a:lnTo>
                    <a:lnTo>
                      <a:pt x="3424" y="0"/>
                    </a:lnTo>
                    <a:lnTo>
                      <a:pt x="4576" y="321"/>
                    </a:lnTo>
                    <a:lnTo>
                      <a:pt x="5434" y="970"/>
                    </a:lnTo>
                    <a:lnTo>
                      <a:pt x="6203" y="1265"/>
                    </a:lnTo>
                    <a:lnTo>
                      <a:pt x="6284" y="1324"/>
                    </a:lnTo>
                    <a:lnTo>
                      <a:pt x="6395" y="1591"/>
                    </a:lnTo>
                    <a:lnTo>
                      <a:pt x="6793" y="1625"/>
                    </a:lnTo>
                    <a:lnTo>
                      <a:pt x="6826" y="1659"/>
                    </a:lnTo>
                    <a:lnTo>
                      <a:pt x="6826" y="2203"/>
                    </a:lnTo>
                    <a:lnTo>
                      <a:pt x="6859" y="2247"/>
                    </a:lnTo>
                    <a:lnTo>
                      <a:pt x="7719" y="2641"/>
                    </a:lnTo>
                    <a:lnTo>
                      <a:pt x="9071" y="2723"/>
                    </a:lnTo>
                    <a:close/>
                  </a:path>
                </a:pathLst>
              </a:custGeom>
              <a:solidFill>
                <a:srgbClr val="007BC6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6" name="Google Shape;646;p36"/>
              <p:cNvGrpSpPr/>
              <p:nvPr/>
            </p:nvGrpSpPr>
            <p:grpSpPr>
              <a:xfrm>
                <a:off x="2984" y="2276"/>
                <a:ext cx="114" cy="72"/>
                <a:chOff x="2984" y="2276"/>
                <a:chExt cx="114" cy="72"/>
              </a:xfrm>
            </p:grpSpPr>
            <p:sp>
              <p:nvSpPr>
                <p:cNvPr id="647" name="Google Shape;647;p36"/>
                <p:cNvSpPr/>
                <p:nvPr/>
              </p:nvSpPr>
              <p:spPr>
                <a:xfrm>
                  <a:off x="2984" y="2276"/>
                  <a:ext cx="114" cy="72"/>
                </a:xfrm>
                <a:custGeom>
                  <a:rect b="b" l="l" r="r" t="t"/>
                  <a:pathLst>
                    <a:path extrusionOk="0" h="9942" w="15675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" name="Google Shape;648;p36"/>
                <p:cNvSpPr/>
                <p:nvPr/>
              </p:nvSpPr>
              <p:spPr>
                <a:xfrm>
                  <a:off x="2984" y="2276"/>
                  <a:ext cx="114" cy="72"/>
                </a:xfrm>
                <a:custGeom>
                  <a:rect b="b" l="l" r="r" t="t"/>
                  <a:pathLst>
                    <a:path extrusionOk="0" h="9942" w="15675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9" name="Google Shape;649;p36"/>
              <p:cNvSpPr/>
              <p:nvPr/>
            </p:nvSpPr>
            <p:spPr>
              <a:xfrm>
                <a:off x="3104" y="2214"/>
                <a:ext cx="3" cy="2"/>
              </a:xfrm>
              <a:custGeom>
                <a:rect b="b" l="l" r="r" t="t"/>
                <a:pathLst>
                  <a:path extrusionOk="0" h="9" w="16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50" name="Google Shape;650;p36"/>
              <p:cNvGrpSpPr/>
              <p:nvPr/>
            </p:nvGrpSpPr>
            <p:grpSpPr>
              <a:xfrm>
                <a:off x="3086" y="2189"/>
                <a:ext cx="85" cy="114"/>
                <a:chOff x="3086" y="2189"/>
                <a:chExt cx="85" cy="114"/>
              </a:xfrm>
            </p:grpSpPr>
            <p:sp>
              <p:nvSpPr>
                <p:cNvPr id="651" name="Google Shape;651;p36"/>
                <p:cNvSpPr/>
                <p:nvPr/>
              </p:nvSpPr>
              <p:spPr>
                <a:xfrm>
                  <a:off x="3130" y="2189"/>
                  <a:ext cx="4" cy="8"/>
                </a:xfrm>
                <a:custGeom>
                  <a:rect b="b" l="l" r="r" t="t"/>
                  <a:pathLst>
                    <a:path extrusionOk="0" h="40" w="19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36"/>
                <p:cNvSpPr/>
                <p:nvPr/>
              </p:nvSpPr>
              <p:spPr>
                <a:xfrm>
                  <a:off x="3086" y="2207"/>
                  <a:ext cx="85" cy="96"/>
                </a:xfrm>
                <a:custGeom>
                  <a:rect b="b" l="l" r="r" t="t"/>
                  <a:pathLst>
                    <a:path extrusionOk="0" h="482" w="427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53" name="Google Shape;653;p36"/>
              <p:cNvSpPr/>
              <p:nvPr/>
            </p:nvSpPr>
            <p:spPr>
              <a:xfrm>
                <a:off x="3069" y="2190"/>
                <a:ext cx="1" cy="3"/>
              </a:xfrm>
              <a:custGeom>
                <a:rect b="b" l="l" r="r" t="t"/>
                <a:pathLst>
                  <a:path extrusionOk="0" h="19" w="8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54" name="Google Shape;654;p36"/>
              <p:cNvGrpSpPr/>
              <p:nvPr/>
            </p:nvGrpSpPr>
            <p:grpSpPr>
              <a:xfrm>
                <a:off x="3000" y="2012"/>
                <a:ext cx="210" cy="192"/>
                <a:chOff x="3000" y="2012"/>
                <a:chExt cx="210" cy="192"/>
              </a:xfrm>
            </p:grpSpPr>
            <p:sp>
              <p:nvSpPr>
                <p:cNvPr id="655" name="Google Shape;655;p36"/>
                <p:cNvSpPr/>
                <p:nvPr/>
              </p:nvSpPr>
              <p:spPr>
                <a:xfrm>
                  <a:off x="3122" y="2182"/>
                  <a:ext cx="10" cy="5"/>
                </a:xfrm>
                <a:custGeom>
                  <a:rect b="b" l="l" r="r" t="t"/>
                  <a:pathLst>
                    <a:path extrusionOk="0" h="26" w="50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6" name="Google Shape;656;p36"/>
                <p:cNvSpPr/>
                <p:nvPr/>
              </p:nvSpPr>
              <p:spPr>
                <a:xfrm>
                  <a:off x="3000" y="2012"/>
                  <a:ext cx="210" cy="192"/>
                </a:xfrm>
                <a:custGeom>
                  <a:rect b="b" l="l" r="r" t="t"/>
                  <a:pathLst>
                    <a:path extrusionOk="0" h="961" w="1049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57" name="Google Shape;657;p36"/>
              <p:cNvSpPr/>
              <p:nvPr/>
            </p:nvSpPr>
            <p:spPr>
              <a:xfrm>
                <a:off x="2941" y="2045"/>
                <a:ext cx="107" cy="109"/>
              </a:xfrm>
              <a:custGeom>
                <a:rect b="b" l="l" r="r" t="t"/>
                <a:pathLst>
                  <a:path extrusionOk="0" h="548" w="534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36"/>
              <p:cNvSpPr/>
              <p:nvPr/>
            </p:nvSpPr>
            <p:spPr>
              <a:xfrm>
                <a:off x="3072" y="2191"/>
                <a:ext cx="9" cy="20"/>
              </a:xfrm>
              <a:custGeom>
                <a:rect b="b" l="l" r="r" t="t"/>
                <a:pathLst>
                  <a:path extrusionOk="0" h="98" w="45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36"/>
              <p:cNvSpPr/>
              <p:nvPr/>
            </p:nvSpPr>
            <p:spPr>
              <a:xfrm>
                <a:off x="3075" y="2192"/>
                <a:ext cx="58" cy="43"/>
              </a:xfrm>
              <a:custGeom>
                <a:rect b="b" l="l" r="r" t="t"/>
                <a:pathLst>
                  <a:path extrusionOk="0" h="215" w="288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solidFill>
                <a:srgbClr val="007BC6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60" name="Google Shape;660;p36"/>
              <p:cNvGrpSpPr/>
              <p:nvPr/>
            </p:nvGrpSpPr>
            <p:grpSpPr>
              <a:xfrm>
                <a:off x="2802" y="1979"/>
                <a:ext cx="205" cy="88"/>
                <a:chOff x="2802" y="1979"/>
                <a:chExt cx="205" cy="88"/>
              </a:xfrm>
            </p:grpSpPr>
            <p:sp>
              <p:nvSpPr>
                <p:cNvPr id="661" name="Google Shape;661;p36"/>
                <p:cNvSpPr/>
                <p:nvPr/>
              </p:nvSpPr>
              <p:spPr>
                <a:xfrm>
                  <a:off x="2803" y="1979"/>
                  <a:ext cx="204" cy="88"/>
                </a:xfrm>
                <a:custGeom>
                  <a:rect b="b" l="l" r="r" t="t"/>
                  <a:pathLst>
                    <a:path extrusionOk="0" h="439" w="1022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" name="Google Shape;662;p36"/>
                <p:cNvSpPr/>
                <p:nvPr/>
              </p:nvSpPr>
              <p:spPr>
                <a:xfrm>
                  <a:off x="2802" y="1980"/>
                  <a:ext cx="33" cy="28"/>
                </a:xfrm>
                <a:custGeom>
                  <a:rect b="b" l="l" r="r" t="t"/>
                  <a:pathLst>
                    <a:path extrusionOk="0" h="140" w="166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3" name="Google Shape;663;p36"/>
              <p:cNvSpPr/>
              <p:nvPr/>
            </p:nvSpPr>
            <p:spPr>
              <a:xfrm>
                <a:off x="2898" y="2100"/>
                <a:ext cx="47" cy="54"/>
              </a:xfrm>
              <a:custGeom>
                <a:rect b="b" l="l" r="r" t="t"/>
                <a:pathLst>
                  <a:path extrusionOk="0" h="269" w="231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36"/>
              <p:cNvSpPr/>
              <p:nvPr/>
            </p:nvSpPr>
            <p:spPr>
              <a:xfrm>
                <a:off x="2905" y="2047"/>
                <a:ext cx="77" cy="67"/>
              </a:xfrm>
              <a:custGeom>
                <a:rect b="b" l="l" r="r" t="t"/>
                <a:pathLst>
                  <a:path extrusionOk="0" h="337" w="38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36"/>
              <p:cNvSpPr/>
              <p:nvPr/>
            </p:nvSpPr>
            <p:spPr>
              <a:xfrm>
                <a:off x="2871" y="2069"/>
                <a:ext cx="25" cy="15"/>
              </a:xfrm>
              <a:custGeom>
                <a:rect b="b" l="l" r="r" t="t"/>
                <a:pathLst>
                  <a:path extrusionOk="0" h="75" w="126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6" name="Google Shape;666;p36"/>
            <p:cNvSpPr/>
            <p:nvPr/>
          </p:nvSpPr>
          <p:spPr>
            <a:xfrm>
              <a:off x="5515767" y="2903884"/>
              <a:ext cx="53975" cy="55563"/>
            </a:xfrm>
            <a:custGeom>
              <a:rect b="b" l="l" r="r" t="t"/>
              <a:pathLst>
                <a:path extrusionOk="0" h="175" w="170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5569742" y="2532409"/>
              <a:ext cx="708025" cy="377825"/>
            </a:xfrm>
            <a:custGeom>
              <a:rect b="b" l="l" r="r" t="t"/>
              <a:pathLst>
                <a:path extrusionOk="0" h="1190" w="223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5453855" y="2851497"/>
              <a:ext cx="117475" cy="57150"/>
            </a:xfrm>
            <a:custGeom>
              <a:rect b="b" l="l" r="r" t="t"/>
              <a:pathLst>
                <a:path extrusionOk="0" h="182" w="368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5734842" y="2802284"/>
              <a:ext cx="298450" cy="193675"/>
            </a:xfrm>
            <a:custGeom>
              <a:rect b="b" l="l" r="r" t="t"/>
              <a:pathLst>
                <a:path extrusionOk="0" h="612" w="940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5672930" y="2868959"/>
              <a:ext cx="247650" cy="171450"/>
            </a:xfrm>
            <a:custGeom>
              <a:rect b="b" l="l" r="r" t="t"/>
              <a:pathLst>
                <a:path extrusionOk="0" h="536" w="778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1" name="Google Shape;671;p36"/>
            <p:cNvGrpSpPr/>
            <p:nvPr/>
          </p:nvGrpSpPr>
          <p:grpSpPr>
            <a:xfrm>
              <a:off x="5539580" y="2891184"/>
              <a:ext cx="96838" cy="77788"/>
              <a:chOff x="3007" y="1982"/>
              <a:chExt cx="61" cy="49"/>
            </a:xfrm>
          </p:grpSpPr>
          <p:sp>
            <p:nvSpPr>
              <p:cNvPr id="672" name="Google Shape;672;p36"/>
              <p:cNvSpPr/>
              <p:nvPr/>
            </p:nvSpPr>
            <p:spPr>
              <a:xfrm>
                <a:off x="3007" y="2013"/>
                <a:ext cx="13" cy="12"/>
              </a:xfrm>
              <a:custGeom>
                <a:rect b="b" l="l" r="r" t="t"/>
                <a:pathLst>
                  <a:path extrusionOk="0" h="59" w="65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36"/>
              <p:cNvSpPr/>
              <p:nvPr/>
            </p:nvSpPr>
            <p:spPr>
              <a:xfrm>
                <a:off x="3009" y="1982"/>
                <a:ext cx="59" cy="49"/>
              </a:xfrm>
              <a:custGeom>
                <a:rect b="b" l="l" r="r" t="t"/>
                <a:pathLst>
                  <a:path extrusionOk="0" h="245" w="294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4" name="Google Shape;674;p36"/>
            <p:cNvSpPr/>
            <p:nvPr/>
          </p:nvSpPr>
          <p:spPr>
            <a:xfrm>
              <a:off x="4333081" y="2130772"/>
              <a:ext cx="190500" cy="130175"/>
            </a:xfrm>
            <a:custGeom>
              <a:rect b="b" l="l" r="r" t="t"/>
              <a:pathLst>
                <a:path extrusionOk="0" h="409" w="603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5" name="Google Shape;675;p36"/>
            <p:cNvGrpSpPr/>
            <p:nvPr/>
          </p:nvGrpSpPr>
          <p:grpSpPr>
            <a:xfrm>
              <a:off x="4945856" y="1268759"/>
              <a:ext cx="287338" cy="296863"/>
              <a:chOff x="3202" y="1036"/>
              <a:chExt cx="181" cy="187"/>
            </a:xfrm>
          </p:grpSpPr>
          <p:sp>
            <p:nvSpPr>
              <p:cNvPr id="676" name="Google Shape;676;p36"/>
              <p:cNvSpPr/>
              <p:nvPr/>
            </p:nvSpPr>
            <p:spPr>
              <a:xfrm>
                <a:off x="3202" y="1036"/>
                <a:ext cx="118" cy="187"/>
              </a:xfrm>
              <a:custGeom>
                <a:rect b="b" l="l" r="r" t="t"/>
                <a:pathLst>
                  <a:path extrusionOk="0" h="937" w="591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36"/>
              <p:cNvSpPr/>
              <p:nvPr/>
            </p:nvSpPr>
            <p:spPr>
              <a:xfrm>
                <a:off x="3306" y="1118"/>
                <a:ext cx="25" cy="23"/>
              </a:xfrm>
              <a:custGeom>
                <a:rect b="b" l="l" r="r" t="t"/>
                <a:pathLst>
                  <a:path extrusionOk="0" h="117" w="126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36"/>
              <p:cNvSpPr/>
              <p:nvPr/>
            </p:nvSpPr>
            <p:spPr>
              <a:xfrm>
                <a:off x="3340" y="1146"/>
                <a:ext cx="1" cy="1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36"/>
              <p:cNvSpPr/>
              <p:nvPr/>
            </p:nvSpPr>
            <p:spPr>
              <a:xfrm>
                <a:off x="3340" y="1147"/>
                <a:ext cx="1" cy="1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36"/>
              <p:cNvSpPr/>
              <p:nvPr/>
            </p:nvSpPr>
            <p:spPr>
              <a:xfrm>
                <a:off x="3313" y="1136"/>
                <a:ext cx="45" cy="54"/>
              </a:xfrm>
              <a:custGeom>
                <a:rect b="b" l="l" r="r" t="t"/>
                <a:pathLst>
                  <a:path extrusionOk="0" h="268" w="222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36"/>
              <p:cNvSpPr/>
              <p:nvPr/>
            </p:nvSpPr>
            <p:spPr>
              <a:xfrm>
                <a:off x="3284" y="1036"/>
                <a:ext cx="99" cy="52"/>
              </a:xfrm>
              <a:custGeom>
                <a:rect b="b" l="l" r="r" t="t"/>
                <a:pathLst>
                  <a:path extrusionOk="0" h="260" w="496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2" name="Google Shape;682;p36"/>
            <p:cNvSpPr/>
            <p:nvPr/>
          </p:nvSpPr>
          <p:spPr>
            <a:xfrm>
              <a:off x="3993356" y="2386359"/>
              <a:ext cx="6350" cy="6350"/>
            </a:xfrm>
            <a:custGeom>
              <a:rect b="b" l="l" r="r" t="t"/>
              <a:pathLst>
                <a:path extrusionOk="0" h="22" w="19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4331493" y="1810097"/>
              <a:ext cx="46038" cy="44450"/>
            </a:xfrm>
            <a:custGeom>
              <a:rect b="b" l="l" r="r" t="t"/>
              <a:pathLst>
                <a:path extrusionOk="0" h="140" w="141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4271168" y="1913284"/>
              <a:ext cx="46038" cy="31750"/>
            </a:xfrm>
            <a:custGeom>
              <a:rect b="b" l="l" r="r" t="t"/>
              <a:pathLst>
                <a:path extrusionOk="0" h="102" w="146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3994943" y="2381597"/>
              <a:ext cx="14288" cy="4763"/>
            </a:xfrm>
            <a:custGeom>
              <a:rect b="b" l="l" r="r" t="t"/>
              <a:pathLst>
                <a:path extrusionOk="0" h="15" w="44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3490118" y="1268759"/>
              <a:ext cx="963613" cy="1114425"/>
            </a:xfrm>
            <a:custGeom>
              <a:rect b="b" l="l" r="r" t="t"/>
              <a:pathLst>
                <a:path extrusionOk="0" h="3510" w="3035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3804443" y="1951384"/>
              <a:ext cx="52388" cy="52388"/>
            </a:xfrm>
            <a:custGeom>
              <a:rect b="b" l="l" r="r" t="t"/>
              <a:pathLst>
                <a:path extrusionOk="0" h="166" w="163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3559968" y="1500534"/>
              <a:ext cx="52388" cy="19050"/>
            </a:xfrm>
            <a:custGeom>
              <a:rect b="b" l="l" r="r" t="t"/>
              <a:pathLst>
                <a:path extrusionOk="0" h="61" w="167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9" name="Google Shape;689;p36"/>
            <p:cNvGrpSpPr/>
            <p:nvPr/>
          </p:nvGrpSpPr>
          <p:grpSpPr>
            <a:xfrm>
              <a:off x="3344068" y="3475384"/>
              <a:ext cx="808038" cy="1365250"/>
              <a:chOff x="1624" y="2350"/>
              <a:chExt cx="509" cy="860"/>
            </a:xfrm>
          </p:grpSpPr>
          <p:sp>
            <p:nvSpPr>
              <p:cNvPr id="690" name="Google Shape;690;p36"/>
              <p:cNvSpPr/>
              <p:nvPr/>
            </p:nvSpPr>
            <p:spPr>
              <a:xfrm>
                <a:off x="1709" y="3154"/>
                <a:ext cx="23" cy="27"/>
              </a:xfrm>
              <a:custGeom>
                <a:rect b="b" l="l" r="r" t="t"/>
                <a:pathLst>
                  <a:path extrusionOk="0" h="134" w="115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36"/>
              <p:cNvSpPr/>
              <p:nvPr/>
            </p:nvSpPr>
            <p:spPr>
              <a:xfrm>
                <a:off x="1712" y="2353"/>
                <a:ext cx="148" cy="126"/>
              </a:xfrm>
              <a:custGeom>
                <a:rect b="b" l="l" r="r" t="t"/>
                <a:pathLst>
                  <a:path extrusionOk="0" h="631" w="743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36"/>
              <p:cNvSpPr/>
              <p:nvPr/>
            </p:nvSpPr>
            <p:spPr>
              <a:xfrm>
                <a:off x="1629" y="2473"/>
                <a:ext cx="62" cy="69"/>
              </a:xfrm>
              <a:custGeom>
                <a:rect b="b" l="l" r="r" t="t"/>
                <a:pathLst>
                  <a:path extrusionOk="0" h="345" w="311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36"/>
              <p:cNvSpPr/>
              <p:nvPr/>
            </p:nvSpPr>
            <p:spPr>
              <a:xfrm>
                <a:off x="1828" y="2701"/>
                <a:ext cx="92" cy="98"/>
              </a:xfrm>
              <a:custGeom>
                <a:rect b="b" l="l" r="r" t="t"/>
                <a:pathLst>
                  <a:path extrusionOk="0" h="491" w="459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36"/>
              <p:cNvSpPr/>
              <p:nvPr/>
            </p:nvSpPr>
            <p:spPr>
              <a:xfrm>
                <a:off x="1687" y="2681"/>
                <a:ext cx="93" cy="506"/>
              </a:xfrm>
              <a:custGeom>
                <a:rect b="b" l="l" r="r" t="t"/>
                <a:pathLst>
                  <a:path extrusionOk="0" h="2531" w="463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36"/>
              <p:cNvSpPr/>
              <p:nvPr/>
            </p:nvSpPr>
            <p:spPr>
              <a:xfrm>
                <a:off x="1733" y="3162"/>
                <a:ext cx="31" cy="47"/>
              </a:xfrm>
              <a:custGeom>
                <a:rect b="b" l="l" r="r" t="t"/>
                <a:pathLst>
                  <a:path extrusionOk="0" h="235" w="152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6"/>
              <p:cNvSpPr/>
              <p:nvPr/>
            </p:nvSpPr>
            <p:spPr>
              <a:xfrm>
                <a:off x="1964" y="2482"/>
                <a:ext cx="6" cy="5"/>
              </a:xfrm>
              <a:custGeom>
                <a:rect b="b" l="l" r="r" t="t"/>
                <a:pathLst>
                  <a:path extrusionOk="0" h="27" w="32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36"/>
              <p:cNvSpPr/>
              <p:nvPr/>
            </p:nvSpPr>
            <p:spPr>
              <a:xfrm>
                <a:off x="1971" y="2487"/>
                <a:ext cx="4" cy="2"/>
              </a:xfrm>
              <a:custGeom>
                <a:rect b="b" l="l" r="r" t="t"/>
                <a:pathLst>
                  <a:path extrusionOk="0" h="12" w="18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36"/>
              <p:cNvSpPr/>
              <p:nvPr/>
            </p:nvSpPr>
            <p:spPr>
              <a:xfrm>
                <a:off x="1962" y="2489"/>
                <a:ext cx="23" cy="17"/>
              </a:xfrm>
              <a:custGeom>
                <a:rect b="b" l="l" r="r" t="t"/>
                <a:pathLst>
                  <a:path extrusionOk="0" h="87" w="116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6"/>
              <p:cNvSpPr/>
              <p:nvPr/>
            </p:nvSpPr>
            <p:spPr>
              <a:xfrm>
                <a:off x="1955" y="2487"/>
                <a:ext cx="7" cy="8"/>
              </a:xfrm>
              <a:custGeom>
                <a:rect b="b" l="l" r="r" t="t"/>
                <a:pathLst>
                  <a:path extrusionOk="0" h="38" w="31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36"/>
              <p:cNvSpPr/>
              <p:nvPr/>
            </p:nvSpPr>
            <p:spPr>
              <a:xfrm>
                <a:off x="1967" y="2482"/>
                <a:ext cx="1" cy="1"/>
              </a:xfrm>
              <a:custGeom>
                <a:rect b="b" l="l" r="r" t="t"/>
                <a:pathLst>
                  <a:path extrusionOk="0" h="7" w="6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36"/>
              <p:cNvSpPr/>
              <p:nvPr/>
            </p:nvSpPr>
            <p:spPr>
              <a:xfrm>
                <a:off x="1963" y="2487"/>
                <a:ext cx="2" cy="1"/>
              </a:xfrm>
              <a:custGeom>
                <a:rect b="b" l="l" r="r" t="t"/>
                <a:pathLst>
                  <a:path extrusionOk="0" h="6" w="8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36"/>
              <p:cNvSpPr/>
              <p:nvPr/>
            </p:nvSpPr>
            <p:spPr>
              <a:xfrm>
                <a:off x="1706" y="2430"/>
                <a:ext cx="427" cy="448"/>
              </a:xfrm>
              <a:custGeom>
                <a:rect b="b" l="l" r="r" t="t"/>
                <a:pathLst>
                  <a:path extrusionOk="0" h="2241" w="2135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solidFill>
                <a:srgbClr val="007BC6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36"/>
              <p:cNvSpPr/>
              <p:nvPr/>
            </p:nvSpPr>
            <p:spPr>
              <a:xfrm>
                <a:off x="1650" y="2350"/>
                <a:ext cx="132" cy="182"/>
              </a:xfrm>
              <a:custGeom>
                <a:rect b="b" l="l" r="r" t="t"/>
                <a:pathLst>
                  <a:path extrusionOk="0" h="909" w="663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36"/>
              <p:cNvSpPr/>
              <p:nvPr/>
            </p:nvSpPr>
            <p:spPr>
              <a:xfrm>
                <a:off x="1751" y="2592"/>
                <a:ext cx="132" cy="151"/>
              </a:xfrm>
              <a:custGeom>
                <a:rect b="b" l="l" r="r" t="t"/>
                <a:pathLst>
                  <a:path extrusionOk="0" h="754" w="658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36"/>
              <p:cNvSpPr/>
              <p:nvPr/>
            </p:nvSpPr>
            <p:spPr>
              <a:xfrm>
                <a:off x="1874" y="2831"/>
                <a:ext cx="59" cy="63"/>
              </a:xfrm>
              <a:custGeom>
                <a:rect b="b" l="l" r="r" t="t"/>
                <a:pathLst>
                  <a:path extrusionOk="0" h="314" w="292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36"/>
              <p:cNvSpPr/>
              <p:nvPr/>
            </p:nvSpPr>
            <p:spPr>
              <a:xfrm>
                <a:off x="1844" y="2396"/>
                <a:ext cx="53" cy="77"/>
              </a:xfrm>
              <a:custGeom>
                <a:rect b="b" l="l" r="r" t="t"/>
                <a:pathLst>
                  <a:path extrusionOk="0" h="386" w="265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36"/>
              <p:cNvSpPr/>
              <p:nvPr/>
            </p:nvSpPr>
            <p:spPr>
              <a:xfrm>
                <a:off x="1919" y="2425"/>
                <a:ext cx="32" cy="40"/>
              </a:xfrm>
              <a:custGeom>
                <a:rect b="b" l="l" r="r" t="t"/>
                <a:pathLst>
                  <a:path extrusionOk="0" h="200" w="157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36"/>
              <p:cNvSpPr/>
              <p:nvPr/>
            </p:nvSpPr>
            <p:spPr>
              <a:xfrm>
                <a:off x="1624" y="2488"/>
                <a:ext cx="137" cy="201"/>
              </a:xfrm>
              <a:custGeom>
                <a:rect b="b" l="l" r="r" t="t"/>
                <a:pathLst>
                  <a:path extrusionOk="0" h="1005" w="686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36"/>
              <p:cNvSpPr/>
              <p:nvPr/>
            </p:nvSpPr>
            <p:spPr>
              <a:xfrm>
                <a:off x="1711" y="2730"/>
                <a:ext cx="216" cy="429"/>
              </a:xfrm>
              <a:custGeom>
                <a:rect b="b" l="l" r="r" t="t"/>
                <a:pathLst>
                  <a:path extrusionOk="0" h="2146" w="1080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36"/>
              <p:cNvSpPr/>
              <p:nvPr/>
            </p:nvSpPr>
            <p:spPr>
              <a:xfrm>
                <a:off x="1763" y="3165"/>
                <a:ext cx="38" cy="45"/>
              </a:xfrm>
              <a:custGeom>
                <a:rect b="b" l="l" r="r" t="t"/>
                <a:pathLst>
                  <a:path extrusionOk="0" h="224" w="193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36"/>
              <p:cNvSpPr/>
              <p:nvPr/>
            </p:nvSpPr>
            <p:spPr>
              <a:xfrm>
                <a:off x="1879" y="2422"/>
                <a:ext cx="45" cy="45"/>
              </a:xfrm>
              <a:custGeom>
                <a:rect b="b" l="l" r="r" t="t"/>
                <a:pathLst>
                  <a:path extrusionOk="0" h="221" w="226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36"/>
              <p:cNvSpPr/>
              <p:nvPr/>
            </p:nvSpPr>
            <p:spPr>
              <a:xfrm rot="-1047951">
                <a:off x="1790" y="2357"/>
                <a:ext cx="4" cy="4"/>
              </a:xfrm>
              <a:custGeom>
                <a:rect b="b" l="l" r="r" t="t"/>
                <a:pathLst>
                  <a:path extrusionOk="0" h="93" w="18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36"/>
              <p:cNvSpPr/>
              <p:nvPr/>
            </p:nvSpPr>
            <p:spPr>
              <a:xfrm rot="-1047951">
                <a:off x="1753" y="2352"/>
                <a:ext cx="3" cy="4"/>
              </a:xfrm>
              <a:custGeom>
                <a:rect b="b" l="l" r="r" t="t"/>
                <a:pathLst>
                  <a:path extrusionOk="0" h="102" w="101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36"/>
              <p:cNvSpPr/>
              <p:nvPr/>
            </p:nvSpPr>
            <p:spPr>
              <a:xfrm rot="-1047951">
                <a:off x="1758" y="2351"/>
                <a:ext cx="2" cy="4"/>
              </a:xfrm>
              <a:custGeom>
                <a:rect b="b" l="l" r="r" t="t"/>
                <a:pathLst>
                  <a:path extrusionOk="0" h="85" w="69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5" name="Google Shape;715;p36"/>
            <p:cNvSpPr/>
            <p:nvPr/>
          </p:nvSpPr>
          <p:spPr>
            <a:xfrm>
              <a:off x="3234531" y="3429347"/>
              <a:ext cx="74613" cy="74613"/>
            </a:xfrm>
            <a:custGeom>
              <a:rect b="b" l="l" r="r" t="t"/>
              <a:pathLst>
                <a:path extrusionOk="0" h="236" w="234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3313906" y="3524597"/>
              <a:ext cx="101600" cy="42863"/>
            </a:xfrm>
            <a:custGeom>
              <a:rect b="b" l="l" r="r" t="t"/>
              <a:pathLst>
                <a:path extrusionOk="0" h="135" w="318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3153568" y="3378547"/>
              <a:ext cx="68263" cy="74613"/>
            </a:xfrm>
            <a:custGeom>
              <a:rect b="b" l="l" r="r" t="t"/>
              <a:pathLst>
                <a:path extrusionOk="0" h="235" w="212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3205956" y="3367434"/>
              <a:ext cx="19050" cy="46038"/>
            </a:xfrm>
            <a:custGeom>
              <a:rect b="b" l="l" r="r" t="t"/>
              <a:pathLst>
                <a:path extrusionOk="0" h="145" w="62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3191668" y="3440459"/>
              <a:ext cx="39688" cy="22225"/>
            </a:xfrm>
            <a:custGeom>
              <a:rect b="b" l="l" r="r" t="t"/>
              <a:pathLst>
                <a:path extrusionOk="0" h="71" w="125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3264693" y="3497609"/>
              <a:ext cx="57150" cy="50800"/>
            </a:xfrm>
            <a:custGeom>
              <a:rect b="b" l="l" r="r" t="t"/>
              <a:pathLst>
                <a:path extrusionOk="0" h="157" w="180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202781" y="3411884"/>
              <a:ext cx="106363" cy="53975"/>
            </a:xfrm>
            <a:custGeom>
              <a:rect b="b" l="l" r="r" t="t"/>
              <a:pathLst>
                <a:path extrusionOk="0" h="166" w="337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2721768" y="3094384"/>
              <a:ext cx="525463" cy="342900"/>
            </a:xfrm>
            <a:custGeom>
              <a:rect b="b" l="l" r="r" t="t"/>
              <a:pathLst>
                <a:path extrusionOk="0" h="1083" w="1657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23" name="Google Shape;723;p36"/>
            <p:cNvGrpSpPr/>
            <p:nvPr/>
          </p:nvGrpSpPr>
          <p:grpSpPr>
            <a:xfrm>
              <a:off x="1832768" y="1897409"/>
              <a:ext cx="1765300" cy="1346200"/>
              <a:chOff x="672" y="1356"/>
              <a:chExt cx="1112" cy="848"/>
            </a:xfrm>
          </p:grpSpPr>
          <p:grpSp>
            <p:nvGrpSpPr>
              <p:cNvPr id="724" name="Google Shape;724;p36"/>
              <p:cNvGrpSpPr/>
              <p:nvPr/>
            </p:nvGrpSpPr>
            <p:grpSpPr>
              <a:xfrm>
                <a:off x="672" y="1356"/>
                <a:ext cx="418" cy="413"/>
                <a:chOff x="672" y="1356"/>
                <a:chExt cx="418" cy="413"/>
              </a:xfrm>
            </p:grpSpPr>
            <p:sp>
              <p:nvSpPr>
                <p:cNvPr id="725" name="Google Shape;725;p36"/>
                <p:cNvSpPr/>
                <p:nvPr/>
              </p:nvSpPr>
              <p:spPr>
                <a:xfrm>
                  <a:off x="776" y="1738"/>
                  <a:ext cx="3" cy="7"/>
                </a:xfrm>
                <a:custGeom>
                  <a:rect b="b" l="l" r="r" t="t"/>
                  <a:pathLst>
                    <a:path extrusionOk="0" h="33" w="12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6" name="Google Shape;726;p36"/>
                <p:cNvSpPr/>
                <p:nvPr/>
              </p:nvSpPr>
              <p:spPr>
                <a:xfrm>
                  <a:off x="833" y="1721"/>
                  <a:ext cx="6" cy="4"/>
                </a:xfrm>
                <a:custGeom>
                  <a:rect b="b" l="l" r="r" t="t"/>
                  <a:pathLst>
                    <a:path extrusionOk="0" h="18" w="27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7" name="Google Shape;727;p36"/>
                <p:cNvSpPr/>
                <p:nvPr/>
              </p:nvSpPr>
              <p:spPr>
                <a:xfrm>
                  <a:off x="817" y="1706"/>
                  <a:ext cx="29" cy="24"/>
                </a:xfrm>
                <a:custGeom>
                  <a:rect b="b" l="l" r="r" t="t"/>
                  <a:pathLst>
                    <a:path extrusionOk="0" h="117" w="145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8" name="Google Shape;728;p36"/>
                <p:cNvSpPr/>
                <p:nvPr/>
              </p:nvSpPr>
              <p:spPr>
                <a:xfrm>
                  <a:off x="672" y="1356"/>
                  <a:ext cx="328" cy="411"/>
                </a:xfrm>
                <a:custGeom>
                  <a:rect b="b" l="l" r="r" t="t"/>
                  <a:pathLst>
                    <a:path extrusionOk="0" h="2054" w="1638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9" name="Google Shape;729;p36"/>
                <p:cNvSpPr/>
                <p:nvPr/>
              </p:nvSpPr>
              <p:spPr>
                <a:xfrm>
                  <a:off x="999" y="1668"/>
                  <a:ext cx="91" cy="101"/>
                </a:xfrm>
                <a:custGeom>
                  <a:rect b="b" l="l" r="r" t="t"/>
                  <a:pathLst>
                    <a:path extrusionOk="0" h="507" w="456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30" name="Google Shape;730;p36"/>
              <p:cNvGrpSpPr/>
              <p:nvPr/>
            </p:nvGrpSpPr>
            <p:grpSpPr>
              <a:xfrm>
                <a:off x="1149" y="1865"/>
                <a:ext cx="635" cy="339"/>
                <a:chOff x="1149" y="1865"/>
                <a:chExt cx="635" cy="339"/>
              </a:xfrm>
            </p:grpSpPr>
            <p:sp>
              <p:nvSpPr>
                <p:cNvPr id="731" name="Google Shape;731;p36"/>
                <p:cNvSpPr/>
                <p:nvPr/>
              </p:nvSpPr>
              <p:spPr>
                <a:xfrm>
                  <a:off x="1782" y="1939"/>
                  <a:ext cx="2" cy="3"/>
                </a:xfrm>
                <a:custGeom>
                  <a:rect b="b" l="l" r="r" t="t"/>
                  <a:pathLst>
                    <a:path extrusionOk="0" h="15" w="10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2" name="Google Shape;732;p36"/>
                <p:cNvSpPr/>
                <p:nvPr/>
              </p:nvSpPr>
              <p:spPr>
                <a:xfrm>
                  <a:off x="1782" y="1939"/>
                  <a:ext cx="2" cy="3"/>
                </a:xfrm>
                <a:custGeom>
                  <a:rect b="b" l="l" r="r" t="t"/>
                  <a:pathLst>
                    <a:path extrusionOk="0" h="15" w="10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3" name="Google Shape;733;p36"/>
                <p:cNvSpPr/>
                <p:nvPr/>
              </p:nvSpPr>
              <p:spPr>
                <a:xfrm>
                  <a:off x="1671" y="2027"/>
                  <a:ext cx="1" cy="1"/>
                </a:xfrm>
                <a:custGeom>
                  <a:rect b="b" l="l" r="r" t="t"/>
                  <a:pathLst>
                    <a:path extrusionOk="0" h="3" w="120000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4" name="Google Shape;734;p36"/>
                <p:cNvSpPr/>
                <p:nvPr/>
              </p:nvSpPr>
              <p:spPr>
                <a:xfrm>
                  <a:off x="1670" y="2025"/>
                  <a:ext cx="1" cy="1"/>
                </a:xfrm>
                <a:custGeom>
                  <a:rect b="b" l="l" r="r" t="t"/>
                  <a:pathLst>
                    <a:path extrusionOk="0" h="6" w="5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5" name="Google Shape;735;p36"/>
                <p:cNvSpPr/>
                <p:nvPr/>
              </p:nvSpPr>
              <p:spPr>
                <a:xfrm>
                  <a:off x="1149" y="1865"/>
                  <a:ext cx="633" cy="339"/>
                </a:xfrm>
                <a:custGeom>
                  <a:rect b="b" l="l" r="r" t="t"/>
                  <a:pathLst>
                    <a:path extrusionOk="0" h="1693" w="3166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36" name="Google Shape;736;p36"/>
            <p:cNvGrpSpPr/>
            <p:nvPr/>
          </p:nvGrpSpPr>
          <p:grpSpPr>
            <a:xfrm>
              <a:off x="2304256" y="1268759"/>
              <a:ext cx="1538288" cy="1622425"/>
              <a:chOff x="969" y="960"/>
              <a:chExt cx="969" cy="1022"/>
            </a:xfrm>
          </p:grpSpPr>
          <p:sp>
            <p:nvSpPr>
              <p:cNvPr id="737" name="Google Shape;737;p36"/>
              <p:cNvSpPr/>
              <p:nvPr/>
            </p:nvSpPr>
            <p:spPr>
              <a:xfrm>
                <a:off x="1903" y="1791"/>
                <a:ext cx="1" cy="1"/>
              </a:xfrm>
              <a:custGeom>
                <a:rect b="b" l="l" r="r" t="t"/>
                <a:pathLst>
                  <a:path extrusionOk="0" h="2" w="3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36"/>
              <p:cNvSpPr/>
              <p:nvPr/>
            </p:nvSpPr>
            <p:spPr>
              <a:xfrm>
                <a:off x="1865" y="1826"/>
                <a:ext cx="73" cy="84"/>
              </a:xfrm>
              <a:custGeom>
                <a:rect b="b" l="l" r="r" t="t"/>
                <a:pathLst>
                  <a:path extrusionOk="0" h="420" w="362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36"/>
              <p:cNvSpPr/>
              <p:nvPr/>
            </p:nvSpPr>
            <p:spPr>
              <a:xfrm>
                <a:off x="1108" y="1839"/>
                <a:ext cx="55" cy="43"/>
              </a:xfrm>
              <a:custGeom>
                <a:rect b="b" l="l" r="r" t="t"/>
                <a:pathLst>
                  <a:path extrusionOk="0" h="214" w="275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36"/>
              <p:cNvSpPr/>
              <p:nvPr/>
            </p:nvSpPr>
            <p:spPr>
              <a:xfrm>
                <a:off x="1425" y="1404"/>
                <a:ext cx="47" cy="44"/>
              </a:xfrm>
              <a:custGeom>
                <a:rect b="b" l="l" r="r" t="t"/>
                <a:pathLst>
                  <a:path extrusionOk="0" h="221" w="236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36"/>
              <p:cNvSpPr/>
              <p:nvPr/>
            </p:nvSpPr>
            <p:spPr>
              <a:xfrm>
                <a:off x="1134" y="1234"/>
                <a:ext cx="117" cy="130"/>
              </a:xfrm>
              <a:custGeom>
                <a:rect b="b" l="l" r="r" t="t"/>
                <a:pathLst>
                  <a:path extrusionOk="0" h="653" w="582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36"/>
              <p:cNvSpPr/>
              <p:nvPr/>
            </p:nvSpPr>
            <p:spPr>
              <a:xfrm>
                <a:off x="1210" y="1283"/>
                <a:ext cx="200" cy="164"/>
              </a:xfrm>
              <a:custGeom>
                <a:rect b="b" l="l" r="r" t="t"/>
                <a:pathLst>
                  <a:path extrusionOk="0" h="819" w="99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36"/>
              <p:cNvSpPr/>
              <p:nvPr/>
            </p:nvSpPr>
            <p:spPr>
              <a:xfrm>
                <a:off x="1342" y="1267"/>
                <a:ext cx="27" cy="34"/>
              </a:xfrm>
              <a:custGeom>
                <a:rect b="b" l="l" r="r" t="t"/>
                <a:pathLst>
                  <a:path extrusionOk="0" h="167" w="13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36"/>
              <p:cNvSpPr/>
              <p:nvPr/>
            </p:nvSpPr>
            <p:spPr>
              <a:xfrm>
                <a:off x="1392" y="1262"/>
                <a:ext cx="67" cy="97"/>
              </a:xfrm>
              <a:custGeom>
                <a:rect b="b" l="l" r="r" t="t"/>
                <a:pathLst>
                  <a:path extrusionOk="0" h="484" w="331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6"/>
              <p:cNvSpPr/>
              <p:nvPr/>
            </p:nvSpPr>
            <p:spPr>
              <a:xfrm>
                <a:off x="1388" y="1141"/>
                <a:ext cx="59" cy="76"/>
              </a:xfrm>
              <a:custGeom>
                <a:rect b="b" l="l" r="r" t="t"/>
                <a:pathLst>
                  <a:path extrusionOk="0" h="380" w="292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6"/>
              <p:cNvSpPr/>
              <p:nvPr/>
            </p:nvSpPr>
            <p:spPr>
              <a:xfrm>
                <a:off x="1225" y="1133"/>
                <a:ext cx="134" cy="107"/>
              </a:xfrm>
              <a:custGeom>
                <a:rect b="b" l="l" r="r" t="t"/>
                <a:pathLst>
                  <a:path extrusionOk="0" h="534" w="672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36"/>
              <p:cNvSpPr/>
              <p:nvPr/>
            </p:nvSpPr>
            <p:spPr>
              <a:xfrm>
                <a:off x="1168" y="1099"/>
                <a:ext cx="80" cy="82"/>
              </a:xfrm>
              <a:custGeom>
                <a:rect b="b" l="l" r="r" t="t"/>
                <a:pathLst>
                  <a:path extrusionOk="0" h="411" w="399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36"/>
              <p:cNvSpPr/>
              <p:nvPr/>
            </p:nvSpPr>
            <p:spPr>
              <a:xfrm>
                <a:off x="1271" y="1070"/>
                <a:ext cx="40" cy="39"/>
              </a:xfrm>
              <a:custGeom>
                <a:rect b="b" l="l" r="r" t="t"/>
                <a:pathLst>
                  <a:path extrusionOk="0" h="195" w="200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36"/>
              <p:cNvSpPr/>
              <p:nvPr/>
            </p:nvSpPr>
            <p:spPr>
              <a:xfrm>
                <a:off x="1271" y="1035"/>
                <a:ext cx="44" cy="26"/>
              </a:xfrm>
              <a:custGeom>
                <a:rect b="b" l="l" r="r" t="t"/>
                <a:pathLst>
                  <a:path extrusionOk="0" h="133" w="219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36"/>
              <p:cNvSpPr/>
              <p:nvPr/>
            </p:nvSpPr>
            <p:spPr>
              <a:xfrm>
                <a:off x="1461" y="1086"/>
                <a:ext cx="33" cy="21"/>
              </a:xfrm>
              <a:custGeom>
                <a:rect b="b" l="l" r="r" t="t"/>
                <a:pathLst>
                  <a:path extrusionOk="0" h="103" w="164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36"/>
              <p:cNvSpPr/>
              <p:nvPr/>
            </p:nvSpPr>
            <p:spPr>
              <a:xfrm>
                <a:off x="1452" y="1121"/>
                <a:ext cx="189" cy="119"/>
              </a:xfrm>
              <a:custGeom>
                <a:rect b="b" l="l" r="r" t="t"/>
                <a:pathLst>
                  <a:path extrusionOk="0" h="593" w="946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36"/>
              <p:cNvSpPr/>
              <p:nvPr/>
            </p:nvSpPr>
            <p:spPr>
              <a:xfrm>
                <a:off x="1457" y="1187"/>
                <a:ext cx="33" cy="46"/>
              </a:xfrm>
              <a:custGeom>
                <a:rect b="b" l="l" r="r" t="t"/>
                <a:pathLst>
                  <a:path extrusionOk="0" h="229" w="163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36"/>
              <p:cNvSpPr/>
              <p:nvPr/>
            </p:nvSpPr>
            <p:spPr>
              <a:xfrm>
                <a:off x="1559" y="1520"/>
                <a:ext cx="77" cy="70"/>
              </a:xfrm>
              <a:custGeom>
                <a:rect b="b" l="l" r="r" t="t"/>
                <a:pathLst>
                  <a:path extrusionOk="0" h="349" w="384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36"/>
              <p:cNvSpPr/>
              <p:nvPr/>
            </p:nvSpPr>
            <p:spPr>
              <a:xfrm>
                <a:off x="1668" y="1452"/>
                <a:ext cx="24" cy="32"/>
              </a:xfrm>
              <a:custGeom>
                <a:rect b="b" l="l" r="r" t="t"/>
                <a:pathLst>
                  <a:path extrusionOk="0" h="161" w="122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36"/>
              <p:cNvSpPr/>
              <p:nvPr/>
            </p:nvSpPr>
            <p:spPr>
              <a:xfrm>
                <a:off x="1628" y="1270"/>
                <a:ext cx="53" cy="38"/>
              </a:xfrm>
              <a:custGeom>
                <a:rect b="b" l="l" r="r" t="t"/>
                <a:pathLst>
                  <a:path extrusionOk="0" h="190" w="265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36"/>
              <p:cNvSpPr/>
              <p:nvPr/>
            </p:nvSpPr>
            <p:spPr>
              <a:xfrm>
                <a:off x="1527" y="1265"/>
                <a:ext cx="316" cy="356"/>
              </a:xfrm>
              <a:custGeom>
                <a:rect b="b" l="l" r="r" t="t"/>
                <a:pathLst>
                  <a:path extrusionOk="0" h="1779" w="1581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36"/>
              <p:cNvSpPr/>
              <p:nvPr/>
            </p:nvSpPr>
            <p:spPr>
              <a:xfrm>
                <a:off x="969" y="1334"/>
                <a:ext cx="937" cy="648"/>
              </a:xfrm>
              <a:custGeom>
                <a:rect b="b" l="l" r="r" t="t"/>
                <a:pathLst>
                  <a:path extrusionOk="0" h="3236" w="468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36"/>
              <p:cNvSpPr/>
              <p:nvPr/>
            </p:nvSpPr>
            <p:spPr>
              <a:xfrm>
                <a:off x="1437" y="1025"/>
                <a:ext cx="39" cy="63"/>
              </a:xfrm>
              <a:custGeom>
                <a:rect b="b" l="l" r="r" t="t"/>
                <a:pathLst>
                  <a:path extrusionOk="0" h="316" w="197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36"/>
              <p:cNvSpPr/>
              <p:nvPr/>
            </p:nvSpPr>
            <p:spPr>
              <a:xfrm>
                <a:off x="1356" y="1000"/>
                <a:ext cx="74" cy="86"/>
              </a:xfrm>
              <a:custGeom>
                <a:rect b="b" l="l" r="r" t="t"/>
                <a:pathLst>
                  <a:path extrusionOk="0" h="430" w="368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36"/>
              <p:cNvSpPr/>
              <p:nvPr/>
            </p:nvSpPr>
            <p:spPr>
              <a:xfrm>
                <a:off x="1462" y="960"/>
                <a:ext cx="121" cy="112"/>
              </a:xfrm>
              <a:custGeom>
                <a:rect b="b" l="l" r="r" t="t"/>
                <a:pathLst>
                  <a:path extrusionOk="0" h="558" w="603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36"/>
              <p:cNvSpPr/>
              <p:nvPr/>
            </p:nvSpPr>
            <p:spPr>
              <a:xfrm>
                <a:off x="1532" y="960"/>
                <a:ext cx="206" cy="207"/>
              </a:xfrm>
              <a:custGeom>
                <a:rect b="b" l="l" r="r" t="t"/>
                <a:pathLst>
                  <a:path extrusionOk="0" h="1037" w="1028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36"/>
              <p:cNvSpPr/>
              <p:nvPr/>
            </p:nvSpPr>
            <p:spPr>
              <a:xfrm>
                <a:off x="1564" y="1153"/>
                <a:ext cx="6" cy="6"/>
              </a:xfrm>
              <a:custGeom>
                <a:rect b="b" l="l" r="r" t="t"/>
                <a:pathLst>
                  <a:path extrusionOk="0" h="30" w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36"/>
              <p:cNvSpPr/>
              <p:nvPr/>
            </p:nvSpPr>
            <p:spPr>
              <a:xfrm>
                <a:off x="1564" y="1147"/>
                <a:ext cx="1" cy="6"/>
              </a:xfrm>
              <a:custGeom>
                <a:rect b="b" l="l" r="r" t="t"/>
                <a:pathLst>
                  <a:path extrusionOk="0" h="31" w="7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36"/>
              <p:cNvSpPr/>
              <p:nvPr/>
            </p:nvSpPr>
            <p:spPr>
              <a:xfrm>
                <a:off x="1031" y="1408"/>
                <a:ext cx="17" cy="23"/>
              </a:xfrm>
              <a:custGeom>
                <a:rect b="b" l="l" r="r" t="t"/>
                <a:pathLst>
                  <a:path extrusionOk="0" h="113" w="81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36"/>
              <p:cNvSpPr/>
              <p:nvPr/>
            </p:nvSpPr>
            <p:spPr>
              <a:xfrm>
                <a:off x="1024" y="1423"/>
                <a:ext cx="11" cy="11"/>
              </a:xfrm>
              <a:custGeom>
                <a:rect b="b" l="l" r="r" t="t"/>
                <a:pathLst>
                  <a:path extrusionOk="0" h="58" w="54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6" name="Google Shape;766;p36"/>
            <p:cNvSpPr/>
            <p:nvPr/>
          </p:nvSpPr>
          <p:spPr>
            <a:xfrm rot="-514390">
              <a:off x="3399631" y="3186459"/>
              <a:ext cx="12700" cy="6350"/>
            </a:xfrm>
            <a:custGeom>
              <a:rect b="b" l="l" r="r" t="t"/>
              <a:pathLst>
                <a:path extrusionOk="0" h="96" w="33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6"/>
            <p:cNvSpPr/>
            <p:nvPr/>
          </p:nvSpPr>
          <p:spPr>
            <a:xfrm rot="-514390">
              <a:off x="3420268" y="3188047"/>
              <a:ext cx="1588" cy="15875"/>
            </a:xfrm>
            <a:custGeom>
              <a:rect b="b" l="l" r="r" t="t"/>
              <a:pathLst>
                <a:path extrusionOk="0" h="232" w="86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6"/>
            <p:cNvSpPr/>
            <p:nvPr/>
          </p:nvSpPr>
          <p:spPr>
            <a:xfrm rot="-514390">
              <a:off x="3420268" y="3224559"/>
              <a:ext cx="3175" cy="1588"/>
            </a:xfrm>
            <a:custGeom>
              <a:rect b="b" l="l" r="r" t="t"/>
              <a:pathLst>
                <a:path extrusionOk="0" h="28" w="73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6"/>
            <p:cNvSpPr/>
            <p:nvPr/>
          </p:nvSpPr>
          <p:spPr>
            <a:xfrm rot="-514390">
              <a:off x="3412331" y="3222972"/>
              <a:ext cx="6350" cy="19050"/>
            </a:xfrm>
            <a:custGeom>
              <a:rect b="b" l="l" r="r" t="t"/>
              <a:pathLst>
                <a:path extrusionOk="0" h="291" w="175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6"/>
            <p:cNvSpPr/>
            <p:nvPr/>
          </p:nvSpPr>
          <p:spPr>
            <a:xfrm rot="-514390">
              <a:off x="3420268" y="3245197"/>
              <a:ext cx="1588" cy="9525"/>
            </a:xfrm>
            <a:custGeom>
              <a:rect b="b" l="l" r="r" t="t"/>
              <a:pathLst>
                <a:path extrusionOk="0" h="144" w="69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6"/>
            <p:cNvSpPr/>
            <p:nvPr/>
          </p:nvSpPr>
          <p:spPr>
            <a:xfrm rot="-514390">
              <a:off x="3434556" y="3218209"/>
              <a:ext cx="1588" cy="12700"/>
            </a:xfrm>
            <a:custGeom>
              <a:rect b="b" l="l" r="r" t="t"/>
              <a:pathLst>
                <a:path extrusionOk="0" h="192" w="5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6"/>
            <p:cNvSpPr/>
            <p:nvPr/>
          </p:nvSpPr>
          <p:spPr>
            <a:xfrm rot="-514390">
              <a:off x="3442493" y="3229322"/>
              <a:ext cx="4763" cy="14288"/>
            </a:xfrm>
            <a:custGeom>
              <a:rect b="b" l="l" r="r" t="t"/>
              <a:pathLst>
                <a:path extrusionOk="0" h="212" w="146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6"/>
            <p:cNvSpPr/>
            <p:nvPr/>
          </p:nvSpPr>
          <p:spPr>
            <a:xfrm rot="-514390">
              <a:off x="3456781" y="3240434"/>
              <a:ext cx="3175" cy="3175"/>
            </a:xfrm>
            <a:custGeom>
              <a:rect b="b" l="l" r="r" t="t"/>
              <a:pathLst>
                <a:path extrusionOk="0" h="55" w="52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6"/>
            <p:cNvSpPr/>
            <p:nvPr/>
          </p:nvSpPr>
          <p:spPr>
            <a:xfrm rot="-514390">
              <a:off x="3450431" y="3254722"/>
              <a:ext cx="4763" cy="15875"/>
            </a:xfrm>
            <a:custGeom>
              <a:rect b="b" l="l" r="r" t="t"/>
              <a:pathLst>
                <a:path extrusionOk="0" h="232" w="117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6"/>
            <p:cNvSpPr/>
            <p:nvPr/>
          </p:nvSpPr>
          <p:spPr>
            <a:xfrm rot="-514390">
              <a:off x="3464718" y="3269009"/>
              <a:ext cx="4763" cy="14288"/>
            </a:xfrm>
            <a:custGeom>
              <a:rect b="b" l="l" r="r" t="t"/>
              <a:pathLst>
                <a:path extrusionOk="0" h="218" w="149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6"/>
            <p:cNvSpPr/>
            <p:nvPr/>
          </p:nvSpPr>
          <p:spPr>
            <a:xfrm rot="-514390">
              <a:off x="3477418" y="3278534"/>
              <a:ext cx="4763" cy="1588"/>
            </a:xfrm>
            <a:custGeom>
              <a:rect b="b" l="l" r="r" t="t"/>
              <a:pathLst>
                <a:path extrusionOk="0" h="34" w="118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6"/>
            <p:cNvSpPr/>
            <p:nvPr/>
          </p:nvSpPr>
          <p:spPr>
            <a:xfrm rot="-514390">
              <a:off x="3488531" y="3284884"/>
              <a:ext cx="9525" cy="6350"/>
            </a:xfrm>
            <a:custGeom>
              <a:rect b="b" l="l" r="r" t="t"/>
              <a:pathLst>
                <a:path extrusionOk="0" h="103" w="248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6"/>
            <p:cNvSpPr/>
            <p:nvPr/>
          </p:nvSpPr>
          <p:spPr>
            <a:xfrm rot="-514390">
              <a:off x="3475831" y="3302347"/>
              <a:ext cx="6350" cy="9525"/>
            </a:xfrm>
            <a:custGeom>
              <a:rect b="b" l="l" r="r" t="t"/>
              <a:pathLst>
                <a:path extrusionOk="0" h="146" w="192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6"/>
            <p:cNvSpPr/>
            <p:nvPr/>
          </p:nvSpPr>
          <p:spPr>
            <a:xfrm rot="-514390">
              <a:off x="3418681" y="3243609"/>
              <a:ext cx="3175" cy="4763"/>
            </a:xfrm>
            <a:custGeom>
              <a:rect b="b" l="l" r="r" t="t"/>
              <a:pathLst>
                <a:path extrusionOk="0" h="80" w="7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6"/>
            <p:cNvSpPr/>
            <p:nvPr/>
          </p:nvSpPr>
          <p:spPr>
            <a:xfrm rot="-514390">
              <a:off x="3386931" y="3227734"/>
              <a:ext cx="1588" cy="6350"/>
            </a:xfrm>
            <a:custGeom>
              <a:rect b="b" l="l" r="r" t="t"/>
              <a:pathLst>
                <a:path extrusionOk="0" h="93" w="72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6"/>
            <p:cNvSpPr/>
            <p:nvPr/>
          </p:nvSpPr>
          <p:spPr>
            <a:xfrm rot="-514390">
              <a:off x="3383756" y="3235672"/>
              <a:ext cx="3175" cy="3175"/>
            </a:xfrm>
            <a:custGeom>
              <a:rect b="b" l="l" r="r" t="t"/>
              <a:pathLst>
                <a:path extrusionOk="0" h="36" w="5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6"/>
            <p:cNvSpPr/>
            <p:nvPr/>
          </p:nvSpPr>
          <p:spPr>
            <a:xfrm rot="-514390">
              <a:off x="3374231" y="3238847"/>
              <a:ext cx="6350" cy="6350"/>
            </a:xfrm>
            <a:custGeom>
              <a:rect b="b" l="l" r="r" t="t"/>
              <a:pathLst>
                <a:path extrusionOk="0" h="70" w="155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6"/>
            <p:cNvSpPr/>
            <p:nvPr/>
          </p:nvSpPr>
          <p:spPr>
            <a:xfrm rot="-1047951">
              <a:off x="3417093" y="3375372"/>
              <a:ext cx="23813" cy="17463"/>
            </a:xfrm>
            <a:custGeom>
              <a:rect b="b" l="l" r="r" t="t"/>
              <a:pathLst>
                <a:path extrusionOk="0" h="260" w="642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6"/>
            <p:cNvSpPr/>
            <p:nvPr/>
          </p:nvSpPr>
          <p:spPr>
            <a:xfrm rot="-1047951">
              <a:off x="3482181" y="3318222"/>
              <a:ext cx="38100" cy="52388"/>
            </a:xfrm>
            <a:custGeom>
              <a:rect b="b" l="l" r="r" t="t"/>
              <a:pathLst>
                <a:path extrusionOk="0" h="745" w="1080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6"/>
            <p:cNvSpPr/>
            <p:nvPr/>
          </p:nvSpPr>
          <p:spPr>
            <a:xfrm rot="-1047951">
              <a:off x="3596481" y="3349972"/>
              <a:ext cx="1588" cy="1588"/>
            </a:xfrm>
            <a:custGeom>
              <a:rect b="b" l="l" r="r" t="t"/>
              <a:pathLst>
                <a:path extrusionOk="0" h="53" w="56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6"/>
            <p:cNvSpPr/>
            <p:nvPr/>
          </p:nvSpPr>
          <p:spPr>
            <a:xfrm rot="-1047951">
              <a:off x="3618706" y="3392834"/>
              <a:ext cx="3175" cy="11113"/>
            </a:xfrm>
            <a:custGeom>
              <a:rect b="b" l="l" r="r" t="t"/>
              <a:pathLst>
                <a:path extrusionOk="0" h="152" w="111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6"/>
            <p:cNvSpPr/>
            <p:nvPr/>
          </p:nvSpPr>
          <p:spPr>
            <a:xfrm rot="-1047951">
              <a:off x="3642518" y="3470622"/>
              <a:ext cx="3175" cy="4763"/>
            </a:xfrm>
            <a:custGeom>
              <a:rect b="b" l="l" r="r" t="t"/>
              <a:pathLst>
                <a:path extrusionOk="0" h="63" w="86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6"/>
            <p:cNvSpPr/>
            <p:nvPr/>
          </p:nvSpPr>
          <p:spPr>
            <a:xfrm rot="-1047951">
              <a:off x="3636168" y="3484909"/>
              <a:ext cx="9525" cy="15875"/>
            </a:xfrm>
            <a:custGeom>
              <a:rect b="b" l="l" r="r" t="t"/>
              <a:pathLst>
                <a:path extrusionOk="0" h="245" w="287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6"/>
            <p:cNvSpPr/>
            <p:nvPr/>
          </p:nvSpPr>
          <p:spPr>
            <a:xfrm rot="-1047951">
              <a:off x="3463131" y="3324572"/>
              <a:ext cx="1588" cy="3175"/>
            </a:xfrm>
            <a:custGeom>
              <a:rect b="b" l="l" r="r" t="t"/>
              <a:pathLst>
                <a:path extrusionOk="0" h="42" w="68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90" name="Google Shape;790;p36"/>
            <p:cNvGrpSpPr/>
            <p:nvPr/>
          </p:nvGrpSpPr>
          <p:grpSpPr>
            <a:xfrm>
              <a:off x="3449514" y="3324394"/>
              <a:ext cx="39934" cy="51155"/>
              <a:chOff x="1690" y="2255"/>
              <a:chExt cx="26" cy="32"/>
            </a:xfrm>
          </p:grpSpPr>
          <p:sp>
            <p:nvSpPr>
              <p:cNvPr id="791" name="Google Shape;791;p36"/>
              <p:cNvSpPr/>
              <p:nvPr/>
            </p:nvSpPr>
            <p:spPr>
              <a:xfrm rot="-1047951">
                <a:off x="1701" y="2270"/>
                <a:ext cx="3" cy="4"/>
              </a:xfrm>
              <a:custGeom>
                <a:rect b="b" l="l" r="r" t="t"/>
                <a:pathLst>
                  <a:path extrusionOk="0" h="83" w="147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6"/>
              <p:cNvSpPr/>
              <p:nvPr/>
            </p:nvSpPr>
            <p:spPr>
              <a:xfrm rot="-1047951">
                <a:off x="1694" y="2257"/>
                <a:ext cx="18" cy="28"/>
              </a:xfrm>
              <a:custGeom>
                <a:rect b="b" l="l" r="r" t="t"/>
                <a:pathLst>
                  <a:path extrusionOk="0" h="627" w="87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3" name="Google Shape;793;p36"/>
            <p:cNvSpPr/>
            <p:nvPr/>
          </p:nvSpPr>
          <p:spPr>
            <a:xfrm rot="-1047951">
              <a:off x="3532981" y="3337272"/>
              <a:ext cx="15875" cy="12700"/>
            </a:xfrm>
            <a:custGeom>
              <a:rect b="b" l="l" r="r" t="t"/>
              <a:pathLst>
                <a:path extrusionOk="0" h="180" w="471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3629818" y="3429347"/>
              <a:ext cx="0" cy="4763"/>
            </a:xfrm>
            <a:custGeom>
              <a:rect b="b" l="l" r="r" t="t"/>
              <a:pathLst>
                <a:path extrusionOk="0" h="76" w="14">
                  <a:moveTo>
                    <a:pt x="0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6"/>
            <p:cNvSpPr/>
            <p:nvPr/>
          </p:nvSpPr>
          <p:spPr>
            <a:xfrm rot="-1047951">
              <a:off x="3602831" y="3362672"/>
              <a:ext cx="4763" cy="11113"/>
            </a:xfrm>
            <a:custGeom>
              <a:rect b="b" l="l" r="r" t="t"/>
              <a:pathLst>
                <a:path extrusionOk="0" h="163" w="17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3556793" y="3334097"/>
              <a:ext cx="0" cy="1588"/>
            </a:xfrm>
            <a:custGeom>
              <a:rect b="b" l="l" r="r" t="t"/>
              <a:pathLst>
                <a:path extrusionOk="0" h="39" w="28">
                  <a:moveTo>
                    <a:pt x="0" y="0"/>
                  </a:moveTo>
                  <a:lnTo>
                    <a:pt x="0" y="21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6"/>
            <p:cNvSpPr/>
            <p:nvPr/>
          </p:nvSpPr>
          <p:spPr>
            <a:xfrm rot="-1047951">
              <a:off x="3559968" y="3346797"/>
              <a:ext cx="1588" cy="3175"/>
            </a:xfrm>
            <a:custGeom>
              <a:rect b="b" l="l" r="r" t="t"/>
              <a:pathLst>
                <a:path extrusionOk="0" h="34" w="42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6"/>
            <p:cNvSpPr/>
            <p:nvPr/>
          </p:nvSpPr>
          <p:spPr>
            <a:xfrm rot="-1047951">
              <a:off x="3610768" y="3380134"/>
              <a:ext cx="3175" cy="7938"/>
            </a:xfrm>
            <a:custGeom>
              <a:rect b="b" l="l" r="r" t="t"/>
              <a:pathLst>
                <a:path extrusionOk="0" h="124" w="52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6"/>
            <p:cNvSpPr/>
            <p:nvPr/>
          </p:nvSpPr>
          <p:spPr>
            <a:xfrm rot="-1047951">
              <a:off x="3629818" y="3454747"/>
              <a:ext cx="1588" cy="4763"/>
            </a:xfrm>
            <a:custGeom>
              <a:rect b="b" l="l" r="r" t="t"/>
              <a:pathLst>
                <a:path extrusionOk="0" h="62" w="49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6"/>
            <p:cNvSpPr/>
            <p:nvPr/>
          </p:nvSpPr>
          <p:spPr>
            <a:xfrm rot="-1047951">
              <a:off x="3325018" y="3280122"/>
              <a:ext cx="117475" cy="77788"/>
            </a:xfrm>
            <a:custGeom>
              <a:rect b="b" l="l" r="r" t="t"/>
              <a:pathLst>
                <a:path extrusionOk="0" h="1123" w="3347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6"/>
            <p:cNvSpPr/>
            <p:nvPr/>
          </p:nvSpPr>
          <p:spPr>
            <a:xfrm rot="-1047951">
              <a:off x="3344068" y="3321397"/>
              <a:ext cx="4763" cy="9525"/>
            </a:xfrm>
            <a:custGeom>
              <a:rect b="b" l="l" r="r" t="t"/>
              <a:pathLst>
                <a:path extrusionOk="0" h="156" w="165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6"/>
            <p:cNvSpPr/>
            <p:nvPr/>
          </p:nvSpPr>
          <p:spPr>
            <a:xfrm rot="-1047951">
              <a:off x="3386931" y="3289647"/>
              <a:ext cx="11113" cy="14288"/>
            </a:xfrm>
            <a:custGeom>
              <a:rect b="b" l="l" r="r" t="t"/>
              <a:pathLst>
                <a:path extrusionOk="0" h="201" w="317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3585368" y="3346797"/>
              <a:ext cx="0" cy="4763"/>
            </a:xfrm>
            <a:custGeom>
              <a:rect b="b" l="l" r="r" t="t"/>
              <a:pathLst>
                <a:path extrusionOk="0" h="47" w="46">
                  <a:moveTo>
                    <a:pt x="0" y="2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6"/>
            <p:cNvSpPr/>
            <p:nvPr/>
          </p:nvSpPr>
          <p:spPr>
            <a:xfrm rot="-1047951">
              <a:off x="3626643" y="3413472"/>
              <a:ext cx="1588" cy="6350"/>
            </a:xfrm>
            <a:custGeom>
              <a:rect b="b" l="l" r="r" t="t"/>
              <a:pathLst>
                <a:path extrusionOk="0" h="103" w="45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4546A">
                <a:alpha val="70588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5" name="Google Shape;805;p36"/>
            <p:cNvGrpSpPr/>
            <p:nvPr/>
          </p:nvGrpSpPr>
          <p:grpSpPr>
            <a:xfrm>
              <a:off x="4580731" y="1911697"/>
              <a:ext cx="879476" cy="1109663"/>
              <a:chOff x="4580731" y="1911697"/>
              <a:chExt cx="879476" cy="1109663"/>
            </a:xfrm>
          </p:grpSpPr>
          <p:sp>
            <p:nvSpPr>
              <p:cNvPr id="806" name="Google Shape;806;p36"/>
              <p:cNvSpPr/>
              <p:nvPr/>
            </p:nvSpPr>
            <p:spPr>
              <a:xfrm>
                <a:off x="4923631" y="2716560"/>
                <a:ext cx="133350" cy="65088"/>
              </a:xfrm>
              <a:custGeom>
                <a:rect b="b" l="l" r="r" t="t"/>
                <a:pathLst>
                  <a:path extrusionOk="0" h="205" w="420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6"/>
              <p:cNvSpPr/>
              <p:nvPr/>
            </p:nvSpPr>
            <p:spPr>
              <a:xfrm>
                <a:off x="4783931" y="2875310"/>
                <a:ext cx="7938" cy="4763"/>
              </a:xfrm>
              <a:custGeom>
                <a:rect b="b" l="l" r="r" t="t"/>
                <a:pathLst>
                  <a:path extrusionOk="0" h="13" w="21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6"/>
              <p:cNvSpPr/>
              <p:nvPr/>
            </p:nvSpPr>
            <p:spPr>
              <a:xfrm>
                <a:off x="4925219" y="2757835"/>
                <a:ext cx="4763" cy="9525"/>
              </a:xfrm>
              <a:custGeom>
                <a:rect b="b" l="l" r="r" t="t"/>
                <a:pathLst>
                  <a:path extrusionOk="0" h="30" w="14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09" name="Google Shape;809;p36"/>
              <p:cNvGrpSpPr/>
              <p:nvPr/>
            </p:nvGrpSpPr>
            <p:grpSpPr>
              <a:xfrm>
                <a:off x="4876006" y="2765772"/>
                <a:ext cx="204788" cy="242888"/>
                <a:chOff x="2589" y="1903"/>
                <a:chExt cx="129" cy="153"/>
              </a:xfrm>
            </p:grpSpPr>
            <p:sp>
              <p:nvSpPr>
                <p:cNvPr id="810" name="Google Shape;810;p36"/>
                <p:cNvSpPr/>
                <p:nvPr/>
              </p:nvSpPr>
              <p:spPr>
                <a:xfrm>
                  <a:off x="2653" y="2034"/>
                  <a:ext cx="34" cy="22"/>
                </a:xfrm>
                <a:custGeom>
                  <a:rect b="b" l="l" r="r" t="t"/>
                  <a:pathLst>
                    <a:path extrusionOk="0" h="110" w="172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1" name="Google Shape;811;p36"/>
                <p:cNvSpPr/>
                <p:nvPr/>
              </p:nvSpPr>
              <p:spPr>
                <a:xfrm>
                  <a:off x="2606" y="1991"/>
                  <a:ext cx="16" cy="35"/>
                </a:xfrm>
                <a:custGeom>
                  <a:rect b="b" l="l" r="r" t="t"/>
                  <a:pathLst>
                    <a:path extrusionOk="0" h="173" w="82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2" name="Google Shape;812;p36"/>
                <p:cNvSpPr/>
                <p:nvPr/>
              </p:nvSpPr>
              <p:spPr>
                <a:xfrm>
                  <a:off x="2589" y="1903"/>
                  <a:ext cx="129" cy="136"/>
                </a:xfrm>
                <a:custGeom>
                  <a:rect b="b" l="l" r="r" t="t"/>
                  <a:pathLst>
                    <a:path extrusionOk="0" h="681" w="645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13" name="Google Shape;813;p36"/>
              <p:cNvSpPr/>
              <p:nvPr/>
            </p:nvSpPr>
            <p:spPr>
              <a:xfrm>
                <a:off x="4858544" y="2684810"/>
                <a:ext cx="11113" cy="17463"/>
              </a:xfrm>
              <a:custGeom>
                <a:rect b="b" l="l" r="r" t="t"/>
                <a:pathLst>
                  <a:path extrusionOk="0" h="53" w="38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36"/>
              <p:cNvSpPr/>
              <p:nvPr/>
            </p:nvSpPr>
            <p:spPr>
              <a:xfrm>
                <a:off x="4863306" y="2751485"/>
                <a:ext cx="77788" cy="44450"/>
              </a:xfrm>
              <a:custGeom>
                <a:rect b="b" l="l" r="r" t="t"/>
                <a:pathLst>
                  <a:path extrusionOk="0" h="142" w="241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6"/>
              <p:cNvSpPr/>
              <p:nvPr/>
            </p:nvSpPr>
            <p:spPr>
              <a:xfrm>
                <a:off x="4809331" y="2649885"/>
                <a:ext cx="58738" cy="50800"/>
              </a:xfrm>
              <a:custGeom>
                <a:rect b="b" l="l" r="r" t="t"/>
                <a:pathLst>
                  <a:path extrusionOk="0" h="161" w="188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6"/>
              <p:cNvSpPr/>
              <p:nvPr/>
            </p:nvSpPr>
            <p:spPr>
              <a:xfrm>
                <a:off x="4601369" y="2848322"/>
                <a:ext cx="217488" cy="173038"/>
              </a:xfrm>
              <a:custGeom>
                <a:rect b="b" l="l" r="r" t="t"/>
                <a:pathLst>
                  <a:path extrusionOk="0" h="545" w="687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36"/>
              <p:cNvSpPr/>
              <p:nvPr/>
            </p:nvSpPr>
            <p:spPr>
              <a:xfrm>
                <a:off x="4820444" y="2592735"/>
                <a:ext cx="63500" cy="76200"/>
              </a:xfrm>
              <a:custGeom>
                <a:rect b="b" l="l" r="r" t="t"/>
                <a:pathLst>
                  <a:path extrusionOk="0" h="239" w="196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36"/>
              <p:cNvSpPr/>
              <p:nvPr/>
            </p:nvSpPr>
            <p:spPr>
              <a:xfrm>
                <a:off x="4598194" y="2888010"/>
                <a:ext cx="55563" cy="112713"/>
              </a:xfrm>
              <a:custGeom>
                <a:rect b="b" l="l" r="r" t="t"/>
                <a:pathLst>
                  <a:path extrusionOk="0" h="356" w="177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6"/>
              <p:cNvSpPr/>
              <p:nvPr/>
            </p:nvSpPr>
            <p:spPr>
              <a:xfrm>
                <a:off x="4863306" y="2549872"/>
                <a:ext cx="155575" cy="207963"/>
              </a:xfrm>
              <a:custGeom>
                <a:rect b="b" l="l" r="r" t="t"/>
                <a:pathLst>
                  <a:path extrusionOk="0" h="659" w="490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20" name="Google Shape;820;p36"/>
              <p:cNvGrpSpPr/>
              <p:nvPr/>
            </p:nvGrpSpPr>
            <p:grpSpPr>
              <a:xfrm>
                <a:off x="4679156" y="2659410"/>
                <a:ext cx="247650" cy="244475"/>
                <a:chOff x="2465" y="1836"/>
                <a:chExt cx="156" cy="154"/>
              </a:xfrm>
            </p:grpSpPr>
            <p:sp>
              <p:nvSpPr>
                <p:cNvPr id="821" name="Google Shape;821;p36"/>
                <p:cNvSpPr/>
                <p:nvPr/>
              </p:nvSpPr>
              <p:spPr>
                <a:xfrm>
                  <a:off x="2610" y="1966"/>
                  <a:ext cx="11" cy="24"/>
                </a:xfrm>
                <a:custGeom>
                  <a:rect b="b" l="l" r="r" t="t"/>
                  <a:pathLst>
                    <a:path extrusionOk="0" h="121" w="52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2" name="Google Shape;822;p36"/>
                <p:cNvSpPr/>
                <p:nvPr/>
              </p:nvSpPr>
              <p:spPr>
                <a:xfrm>
                  <a:off x="2465" y="1836"/>
                  <a:ext cx="139" cy="140"/>
                </a:xfrm>
                <a:custGeom>
                  <a:rect b="b" l="l" r="r" t="t"/>
                  <a:pathLst>
                    <a:path extrusionOk="0" h="700" w="694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23" name="Google Shape;823;p36"/>
              <p:cNvGrpSpPr/>
              <p:nvPr/>
            </p:nvGrpSpPr>
            <p:grpSpPr>
              <a:xfrm>
                <a:off x="4620419" y="2430810"/>
                <a:ext cx="171450" cy="258763"/>
                <a:chOff x="2428" y="1692"/>
                <a:chExt cx="108" cy="163"/>
              </a:xfrm>
            </p:grpSpPr>
            <p:sp>
              <p:nvSpPr>
                <p:cNvPr id="824" name="Google Shape;824;p36"/>
                <p:cNvSpPr/>
                <p:nvPr/>
              </p:nvSpPr>
              <p:spPr>
                <a:xfrm>
                  <a:off x="2450" y="1692"/>
                  <a:ext cx="86" cy="163"/>
                </a:xfrm>
                <a:custGeom>
                  <a:rect b="b" l="l" r="r" t="t"/>
                  <a:pathLst>
                    <a:path extrusionOk="0" h="814" w="430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solidFill>
                  <a:srgbClr val="007BC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5" name="Google Shape;825;p36"/>
                <p:cNvSpPr/>
                <p:nvPr/>
              </p:nvSpPr>
              <p:spPr>
                <a:xfrm>
                  <a:off x="2428" y="1759"/>
                  <a:ext cx="28" cy="25"/>
                </a:xfrm>
                <a:custGeom>
                  <a:rect b="b" l="l" r="r" t="t"/>
                  <a:pathLst>
                    <a:path extrusionOk="0" h="126" w="140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26" name="Google Shape;826;p36"/>
              <p:cNvSpPr/>
              <p:nvPr/>
            </p:nvSpPr>
            <p:spPr>
              <a:xfrm>
                <a:off x="4580731" y="2540347"/>
                <a:ext cx="74613" cy="109538"/>
              </a:xfrm>
              <a:custGeom>
                <a:rect b="b" l="l" r="r" t="t"/>
                <a:pathLst>
                  <a:path extrusionOk="0" h="345" w="233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6"/>
              <p:cNvSpPr/>
              <p:nvPr/>
            </p:nvSpPr>
            <p:spPr>
              <a:xfrm>
                <a:off x="5144294" y="2622897"/>
                <a:ext cx="315913" cy="209550"/>
              </a:xfrm>
              <a:custGeom>
                <a:rect b="b" l="l" r="r" t="t"/>
                <a:pathLst>
                  <a:path extrusionOk="0" h="658" w="995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6"/>
              <p:cNvSpPr/>
              <p:nvPr/>
            </p:nvSpPr>
            <p:spPr>
              <a:xfrm>
                <a:off x="5222081" y="2729260"/>
                <a:ext cx="60325" cy="76200"/>
              </a:xfrm>
              <a:custGeom>
                <a:rect b="b" l="l" r="r" t="t"/>
                <a:pathLst>
                  <a:path extrusionOk="0" h="239" w="187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6"/>
              <p:cNvSpPr/>
              <p:nvPr/>
            </p:nvSpPr>
            <p:spPr>
              <a:xfrm>
                <a:off x="5161756" y="2510185"/>
                <a:ext cx="169863" cy="142875"/>
              </a:xfrm>
              <a:custGeom>
                <a:rect b="b" l="l" r="r" t="t"/>
                <a:pathLst>
                  <a:path extrusionOk="0" h="452" w="53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30" name="Google Shape;830;p36"/>
              <p:cNvGrpSpPr/>
              <p:nvPr/>
            </p:nvGrpSpPr>
            <p:grpSpPr>
              <a:xfrm>
                <a:off x="5033169" y="2808635"/>
                <a:ext cx="68263" cy="68263"/>
                <a:chOff x="2688" y="1930"/>
                <a:chExt cx="43" cy="43"/>
              </a:xfrm>
            </p:grpSpPr>
            <p:sp>
              <p:nvSpPr>
                <p:cNvPr id="831" name="Google Shape;831;p36"/>
                <p:cNvSpPr/>
                <p:nvPr/>
              </p:nvSpPr>
              <p:spPr>
                <a:xfrm>
                  <a:off x="2688" y="1930"/>
                  <a:ext cx="43" cy="43"/>
                </a:xfrm>
                <a:custGeom>
                  <a:rect b="b" l="l" r="r" t="t"/>
                  <a:pathLst>
                    <a:path extrusionOk="0" h="216" w="215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2" name="Google Shape;832;p36"/>
                <p:cNvSpPr/>
                <p:nvPr/>
              </p:nvSpPr>
              <p:spPr>
                <a:xfrm>
                  <a:off x="2703" y="1965"/>
                  <a:ext cx="15" cy="8"/>
                </a:xfrm>
                <a:custGeom>
                  <a:rect b="b" l="l" r="r" t="t"/>
                  <a:pathLst>
                    <a:path extrusionOk="0" h="42" w="75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33" name="Google Shape;833;p36"/>
              <p:cNvSpPr/>
              <p:nvPr/>
            </p:nvSpPr>
            <p:spPr>
              <a:xfrm>
                <a:off x="5128419" y="2973735"/>
                <a:ext cx="39688" cy="41275"/>
              </a:xfrm>
              <a:custGeom>
                <a:rect b="b" l="l" r="r" t="t"/>
                <a:pathLst>
                  <a:path extrusionOk="0" h="131" w="128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6"/>
              <p:cNvSpPr/>
              <p:nvPr/>
            </p:nvSpPr>
            <p:spPr>
              <a:xfrm>
                <a:off x="5110956" y="2894360"/>
                <a:ext cx="111125" cy="93663"/>
              </a:xfrm>
              <a:custGeom>
                <a:rect b="b" l="l" r="r" t="t"/>
                <a:pathLst>
                  <a:path extrusionOk="0" h="293" w="352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6"/>
              <p:cNvSpPr/>
              <p:nvPr/>
            </p:nvSpPr>
            <p:spPr>
              <a:xfrm>
                <a:off x="5039519" y="2727672"/>
                <a:ext cx="117475" cy="69850"/>
              </a:xfrm>
              <a:custGeom>
                <a:rect b="b" l="l" r="r" t="t"/>
                <a:pathLst>
                  <a:path extrusionOk="0" h="223" w="369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6"/>
              <p:cNvSpPr/>
              <p:nvPr/>
            </p:nvSpPr>
            <p:spPr>
              <a:xfrm>
                <a:off x="5004594" y="2549872"/>
                <a:ext cx="173038" cy="163513"/>
              </a:xfrm>
              <a:custGeom>
                <a:rect b="b" l="l" r="r" t="t"/>
                <a:pathLst>
                  <a:path extrusionOk="0" h="511" w="545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6"/>
              <p:cNvSpPr/>
              <p:nvPr/>
            </p:nvSpPr>
            <p:spPr>
              <a:xfrm>
                <a:off x="5123656" y="2449860"/>
                <a:ext cx="128588" cy="76200"/>
              </a:xfrm>
              <a:custGeom>
                <a:rect b="b" l="l" r="r" t="t"/>
                <a:pathLst>
                  <a:path extrusionOk="0" h="240" w="406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6"/>
              <p:cNvSpPr/>
              <p:nvPr/>
            </p:nvSpPr>
            <p:spPr>
              <a:xfrm>
                <a:off x="4966494" y="2657822"/>
                <a:ext cx="120650" cy="71438"/>
              </a:xfrm>
              <a:custGeom>
                <a:rect b="b" l="l" r="r" t="t"/>
                <a:pathLst>
                  <a:path extrusionOk="0" h="222" w="378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6"/>
              <p:cNvSpPr/>
              <p:nvPr/>
            </p:nvSpPr>
            <p:spPr>
              <a:xfrm>
                <a:off x="5149056" y="2837210"/>
                <a:ext cx="109538" cy="68263"/>
              </a:xfrm>
              <a:custGeom>
                <a:rect b="b" l="l" r="r" t="t"/>
                <a:pathLst>
                  <a:path extrusionOk="0" h="215" w="346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6"/>
              <p:cNvSpPr/>
              <p:nvPr/>
            </p:nvSpPr>
            <p:spPr>
              <a:xfrm>
                <a:off x="4995069" y="2778472"/>
                <a:ext cx="101600" cy="87313"/>
              </a:xfrm>
              <a:custGeom>
                <a:rect b="b" l="l" r="r" t="t"/>
                <a:pathLst>
                  <a:path extrusionOk="0" h="276" w="322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6"/>
              <p:cNvSpPr/>
              <p:nvPr/>
            </p:nvSpPr>
            <p:spPr>
              <a:xfrm>
                <a:off x="5095081" y="2873722"/>
                <a:ext cx="31750" cy="68263"/>
              </a:xfrm>
              <a:custGeom>
                <a:rect b="b" l="l" r="r" t="t"/>
                <a:pathLst>
                  <a:path extrusionOk="0" h="215" w="97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5125244" y="2500660"/>
                <a:ext cx="100013" cy="76200"/>
              </a:xfrm>
              <a:custGeom>
                <a:rect b="b" l="l" r="r" t="t"/>
                <a:pathLst>
                  <a:path extrusionOk="0" h="244" w="317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5053806" y="2700685"/>
                <a:ext cx="95250" cy="47625"/>
              </a:xfrm>
              <a:custGeom>
                <a:rect b="b" l="l" r="r" t="t"/>
                <a:pathLst>
                  <a:path extrusionOk="0" h="149" w="304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6"/>
              <p:cNvSpPr/>
              <p:nvPr/>
            </p:nvSpPr>
            <p:spPr>
              <a:xfrm>
                <a:off x="4993481" y="2770535"/>
                <a:ext cx="53975" cy="39688"/>
              </a:xfrm>
              <a:custGeom>
                <a:rect b="b" l="l" r="r" t="t"/>
                <a:pathLst>
                  <a:path extrusionOk="0" h="123" w="17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6"/>
              <p:cNvSpPr/>
              <p:nvPr/>
            </p:nvSpPr>
            <p:spPr>
              <a:xfrm>
                <a:off x="5117306" y="2881660"/>
                <a:ext cx="41275" cy="33338"/>
              </a:xfrm>
              <a:custGeom>
                <a:rect b="b" l="l" r="r" t="t"/>
                <a:pathLst>
                  <a:path extrusionOk="0" h="107" w="132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6"/>
              <p:cNvSpPr/>
              <p:nvPr/>
            </p:nvSpPr>
            <p:spPr>
              <a:xfrm>
                <a:off x="5110956" y="2734022"/>
                <a:ext cx="165100" cy="115888"/>
              </a:xfrm>
              <a:custGeom>
                <a:rect b="b" l="l" r="r" t="t"/>
                <a:pathLst>
                  <a:path extrusionOk="0" h="364" w="523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6"/>
              <p:cNvSpPr/>
              <p:nvPr/>
            </p:nvSpPr>
            <p:spPr>
              <a:xfrm>
                <a:off x="5166519" y="2397472"/>
                <a:ext cx="85725" cy="69850"/>
              </a:xfrm>
              <a:custGeom>
                <a:rect b="b" l="l" r="r" t="t"/>
                <a:pathLst>
                  <a:path extrusionOk="0" h="220" w="267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6"/>
              <p:cNvSpPr/>
              <p:nvPr/>
            </p:nvSpPr>
            <p:spPr>
              <a:xfrm>
                <a:off x="5117306" y="1964085"/>
                <a:ext cx="188913" cy="425450"/>
              </a:xfrm>
              <a:custGeom>
                <a:rect b="b" l="l" r="r" t="t"/>
                <a:pathLst>
                  <a:path extrusionOk="0" h="1339" w="593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6"/>
              <p:cNvSpPr/>
              <p:nvPr/>
            </p:nvSpPr>
            <p:spPr>
              <a:xfrm>
                <a:off x="4899819" y="2460972"/>
                <a:ext cx="49213" cy="90488"/>
              </a:xfrm>
              <a:custGeom>
                <a:rect b="b" l="l" r="r" t="t"/>
                <a:pathLst>
                  <a:path extrusionOk="0" h="284" w="15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6"/>
              <p:cNvSpPr/>
              <p:nvPr/>
            </p:nvSpPr>
            <p:spPr>
              <a:xfrm>
                <a:off x="4847431" y="1911697"/>
                <a:ext cx="452438" cy="539750"/>
              </a:xfrm>
              <a:custGeom>
                <a:rect b="b" l="l" r="r" t="t"/>
                <a:pathLst>
                  <a:path extrusionOk="0" h="1701" w="1427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6"/>
              <p:cNvSpPr/>
              <p:nvPr/>
            </p:nvSpPr>
            <p:spPr>
              <a:xfrm>
                <a:off x="4952206" y="2013297"/>
                <a:ext cx="227013" cy="520700"/>
              </a:xfrm>
              <a:custGeom>
                <a:rect b="b" l="l" r="r" t="t"/>
                <a:pathLst>
                  <a:path extrusionOk="0" h="1640" w="715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52" name="Google Shape;852;p36"/>
              <p:cNvGrpSpPr/>
              <p:nvPr/>
            </p:nvGrpSpPr>
            <p:grpSpPr>
              <a:xfrm>
                <a:off x="5080794" y="2788583"/>
                <a:ext cx="75600" cy="108000"/>
                <a:chOff x="4160739" y="2986112"/>
                <a:chExt cx="187325" cy="233362"/>
              </a:xfrm>
            </p:grpSpPr>
            <p:sp>
              <p:nvSpPr>
                <p:cNvPr id="853" name="Google Shape;853;p36"/>
                <p:cNvSpPr/>
                <p:nvPr/>
              </p:nvSpPr>
              <p:spPr>
                <a:xfrm>
                  <a:off x="4171851" y="2986112"/>
                  <a:ext cx="176213" cy="225425"/>
                </a:xfrm>
                <a:custGeom>
                  <a:rect b="b" l="l" r="r" t="t"/>
                  <a:pathLst>
                    <a:path extrusionOk="0" h="295" w="212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4" name="Google Shape;854;p36"/>
                <p:cNvSpPr/>
                <p:nvPr/>
              </p:nvSpPr>
              <p:spPr>
                <a:xfrm>
                  <a:off x="4160739" y="3130574"/>
                  <a:ext cx="87313" cy="88900"/>
                </a:xfrm>
                <a:custGeom>
                  <a:rect b="b" l="l" r="r" t="t"/>
                  <a:pathLst>
                    <a:path extrusionOk="0" h="118" w="106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55" name="Google Shape;855;p36"/>
            <p:cNvGrpSpPr/>
            <p:nvPr/>
          </p:nvGrpSpPr>
          <p:grpSpPr>
            <a:xfrm>
              <a:off x="4455318" y="2994372"/>
              <a:ext cx="1196974" cy="1339850"/>
              <a:chOff x="4455318" y="2994372"/>
              <a:chExt cx="1196974" cy="1339850"/>
            </a:xfrm>
          </p:grpSpPr>
          <p:sp>
            <p:nvSpPr>
              <p:cNvPr id="856" name="Google Shape;856;p36"/>
              <p:cNvSpPr/>
              <p:nvPr/>
            </p:nvSpPr>
            <p:spPr>
              <a:xfrm>
                <a:off x="4918868" y="3083272"/>
                <a:ext cx="276225" cy="265113"/>
              </a:xfrm>
              <a:custGeom>
                <a:rect b="b" l="l" r="r" t="t"/>
                <a:pathLst>
                  <a:path extrusionOk="0" h="832" w="871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6"/>
              <p:cNvSpPr/>
              <p:nvPr/>
            </p:nvSpPr>
            <p:spPr>
              <a:xfrm>
                <a:off x="4464843" y="3192809"/>
                <a:ext cx="146050" cy="127000"/>
              </a:xfrm>
              <a:custGeom>
                <a:rect b="b" l="l" r="r" t="t"/>
                <a:pathLst>
                  <a:path extrusionOk="0" h="401" w="459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solidFill>
                <a:srgbClr val="44546A">
                  <a:alpha val="70588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58" name="Google Shape;858;p36"/>
              <p:cNvGrpSpPr/>
              <p:nvPr/>
            </p:nvGrpSpPr>
            <p:grpSpPr>
              <a:xfrm>
                <a:off x="4455318" y="2994372"/>
                <a:ext cx="1196974" cy="1339850"/>
                <a:chOff x="4455318" y="2994372"/>
                <a:chExt cx="1196974" cy="1339850"/>
              </a:xfrm>
            </p:grpSpPr>
            <p:sp>
              <p:nvSpPr>
                <p:cNvPr id="859" name="Google Shape;859;p36"/>
                <p:cNvSpPr/>
                <p:nvPr/>
              </p:nvSpPr>
              <p:spPr>
                <a:xfrm>
                  <a:off x="4704556" y="3497609"/>
                  <a:ext cx="77788" cy="114300"/>
                </a:xfrm>
                <a:custGeom>
                  <a:rect b="b" l="l" r="r" t="t"/>
                  <a:pathLst>
                    <a:path extrusionOk="0" h="356" w="242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0" name="Google Shape;860;p36"/>
                <p:cNvSpPr/>
                <p:nvPr/>
              </p:nvSpPr>
              <p:spPr>
                <a:xfrm>
                  <a:off x="4669631" y="3429347"/>
                  <a:ext cx="131763" cy="98425"/>
                </a:xfrm>
                <a:custGeom>
                  <a:rect b="b" l="l" r="r" t="t"/>
                  <a:pathLst>
                    <a:path extrusionOk="0" h="307" w="41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1" name="Google Shape;861;p36"/>
                <p:cNvSpPr/>
                <p:nvPr/>
              </p:nvSpPr>
              <p:spPr>
                <a:xfrm>
                  <a:off x="4906168" y="3469034"/>
                  <a:ext cx="133350" cy="195263"/>
                </a:xfrm>
                <a:custGeom>
                  <a:rect b="b" l="l" r="r" t="t"/>
                  <a:pathLst>
                    <a:path extrusionOk="0" h="615" w="420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36"/>
                <p:cNvSpPr/>
                <p:nvPr/>
              </p:nvSpPr>
              <p:spPr>
                <a:xfrm>
                  <a:off x="4772818" y="3475384"/>
                  <a:ext cx="52388" cy="107950"/>
                </a:xfrm>
                <a:custGeom>
                  <a:rect b="b" l="l" r="r" t="t"/>
                  <a:pathLst>
                    <a:path extrusionOk="0" h="340" w="166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36"/>
                <p:cNvSpPr/>
                <p:nvPr/>
              </p:nvSpPr>
              <p:spPr>
                <a:xfrm>
                  <a:off x="4991892" y="3275359"/>
                  <a:ext cx="187325" cy="287338"/>
                </a:xfrm>
                <a:custGeom>
                  <a:rect b="b" l="l" r="r" t="t"/>
                  <a:pathLst>
                    <a:path extrusionOk="0" h="905" w="588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36"/>
                <p:cNvSpPr/>
                <p:nvPr/>
              </p:nvSpPr>
              <p:spPr>
                <a:xfrm>
                  <a:off x="5395117" y="3373784"/>
                  <a:ext cx="114300" cy="103188"/>
                </a:xfrm>
                <a:custGeom>
                  <a:rect b="b" l="l" r="r" t="t"/>
                  <a:pathLst>
                    <a:path extrusionOk="0" h="324" w="360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5" name="Google Shape;865;p36"/>
                <p:cNvSpPr/>
                <p:nvPr/>
              </p:nvSpPr>
              <p:spPr>
                <a:xfrm>
                  <a:off x="4548981" y="3245197"/>
                  <a:ext cx="282575" cy="269875"/>
                </a:xfrm>
                <a:custGeom>
                  <a:rect b="b" l="l" r="r" t="t"/>
                  <a:pathLst>
                    <a:path extrusionOk="0" h="851" w="89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6" name="Google Shape;866;p36"/>
                <p:cNvSpPr/>
                <p:nvPr/>
              </p:nvSpPr>
              <p:spPr>
                <a:xfrm>
                  <a:off x="4887118" y="2994372"/>
                  <a:ext cx="69850" cy="147638"/>
                </a:xfrm>
                <a:custGeom>
                  <a:rect b="b" l="l" r="r" t="t"/>
                  <a:pathLst>
                    <a:path extrusionOk="0" h="462" w="218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36"/>
                <p:cNvSpPr/>
                <p:nvPr/>
              </p:nvSpPr>
              <p:spPr>
                <a:xfrm>
                  <a:off x="5187155" y="3115022"/>
                  <a:ext cx="195263" cy="192088"/>
                </a:xfrm>
                <a:custGeom>
                  <a:rect b="b" l="l" r="r" t="t"/>
                  <a:pathLst>
                    <a:path extrusionOk="0" h="605" w="612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solidFill>
                  <a:srgbClr val="8D97A4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36"/>
                <p:cNvSpPr/>
                <p:nvPr/>
              </p:nvSpPr>
              <p:spPr>
                <a:xfrm>
                  <a:off x="4610893" y="2999134"/>
                  <a:ext cx="352425" cy="358775"/>
                </a:xfrm>
                <a:custGeom>
                  <a:rect b="b" l="l" r="r" t="t"/>
                  <a:pathLst>
                    <a:path extrusionOk="0" h="1129" w="1112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36"/>
                <p:cNvSpPr/>
                <p:nvPr/>
              </p:nvSpPr>
              <p:spPr>
                <a:xfrm>
                  <a:off x="4464843" y="3202334"/>
                  <a:ext cx="209550" cy="231775"/>
                </a:xfrm>
                <a:custGeom>
                  <a:rect b="b" l="l" r="r" t="t"/>
                  <a:pathLst>
                    <a:path extrusionOk="0" h="727" w="661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36"/>
                <p:cNvSpPr/>
                <p:nvPr/>
              </p:nvSpPr>
              <p:spPr>
                <a:xfrm>
                  <a:off x="4534693" y="3026122"/>
                  <a:ext cx="207963" cy="166688"/>
                </a:xfrm>
                <a:custGeom>
                  <a:rect b="b" l="l" r="r" t="t"/>
                  <a:pathLst>
                    <a:path extrusionOk="0" h="526" w="65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36"/>
                <p:cNvSpPr/>
                <p:nvPr/>
              </p:nvSpPr>
              <p:spPr>
                <a:xfrm>
                  <a:off x="5474492" y="3484909"/>
                  <a:ext cx="177800" cy="234950"/>
                </a:xfrm>
                <a:custGeom>
                  <a:rect b="b" l="l" r="r" t="t"/>
                  <a:pathLst>
                    <a:path extrusionOk="0" h="740" w="561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36"/>
                <p:cNvSpPr/>
                <p:nvPr/>
              </p:nvSpPr>
              <p:spPr>
                <a:xfrm>
                  <a:off x="4761706" y="3272184"/>
                  <a:ext cx="276225" cy="215900"/>
                </a:xfrm>
                <a:custGeom>
                  <a:rect b="b" l="l" r="r" t="t"/>
                  <a:pathLst>
                    <a:path extrusionOk="0" h="678" w="872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36"/>
                <p:cNvSpPr/>
                <p:nvPr/>
              </p:nvSpPr>
              <p:spPr>
                <a:xfrm>
                  <a:off x="5334792" y="3432522"/>
                  <a:ext cx="261938" cy="198438"/>
                </a:xfrm>
                <a:custGeom>
                  <a:rect b="b" l="l" r="r" t="t"/>
                  <a:pathLst>
                    <a:path extrusionOk="0" h="626" w="824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4" name="Google Shape;874;p36"/>
                <p:cNvSpPr/>
                <p:nvPr/>
              </p:nvSpPr>
              <p:spPr>
                <a:xfrm>
                  <a:off x="5296692" y="4153247"/>
                  <a:ext cx="20638" cy="28575"/>
                </a:xfrm>
                <a:custGeom>
                  <a:rect b="b" l="l" r="r" t="t"/>
                  <a:pathLst>
                    <a:path extrusionOk="0" h="90" w="67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5" name="Google Shape;875;p36"/>
                <p:cNvSpPr/>
                <p:nvPr/>
              </p:nvSpPr>
              <p:spPr>
                <a:xfrm>
                  <a:off x="5045867" y="4083397"/>
                  <a:ext cx="285750" cy="250825"/>
                </a:xfrm>
                <a:custGeom>
                  <a:rect b="b" l="l" r="r" t="t"/>
                  <a:pathLst>
                    <a:path extrusionOk="0" h="791" w="898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6" name="Google Shape;876;p36"/>
                <p:cNvSpPr/>
                <p:nvPr/>
              </p:nvSpPr>
              <p:spPr>
                <a:xfrm>
                  <a:off x="5330030" y="3854797"/>
                  <a:ext cx="55563" cy="138113"/>
                </a:xfrm>
                <a:custGeom>
                  <a:rect b="b" l="l" r="r" t="t"/>
                  <a:pathLst>
                    <a:path extrusionOk="0" h="431" w="175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7" name="Google Shape;877;p36"/>
                <p:cNvSpPr/>
                <p:nvPr/>
              </p:nvSpPr>
              <p:spPr>
                <a:xfrm>
                  <a:off x="5511005" y="3904009"/>
                  <a:ext cx="123825" cy="247650"/>
                </a:xfrm>
                <a:custGeom>
                  <a:rect b="b" l="l" r="r" t="t"/>
                  <a:pathLst>
                    <a:path extrusionOk="0" h="776" w="391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78" name="Google Shape;878;p36"/>
                <p:cNvGrpSpPr/>
                <p:nvPr/>
              </p:nvGrpSpPr>
              <p:grpSpPr>
                <a:xfrm>
                  <a:off x="4961730" y="3769072"/>
                  <a:ext cx="219075" cy="239713"/>
                  <a:chOff x="2643" y="2535"/>
                  <a:chExt cx="138" cy="151"/>
                </a:xfrm>
              </p:grpSpPr>
              <p:sp>
                <p:nvSpPr>
                  <p:cNvPr id="879" name="Google Shape;879;p36"/>
                  <p:cNvSpPr/>
                  <p:nvPr/>
                </p:nvSpPr>
                <p:spPr>
                  <a:xfrm>
                    <a:off x="2643" y="2550"/>
                    <a:ext cx="138" cy="136"/>
                  </a:xfrm>
                  <a:custGeom>
                    <a:rect b="b" l="l" r="r" t="t"/>
                    <a:pathLst>
                      <a:path extrusionOk="0" h="684" w="692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solidFill>
                    <a:srgbClr val="44546A">
                      <a:alpha val="70588"/>
                    </a:srgbClr>
                  </a:solidFill>
                  <a:ln cap="flat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Libre Franklin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0" name="Google Shape;880;p36"/>
                  <p:cNvSpPr/>
                  <p:nvPr/>
                </p:nvSpPr>
                <p:spPr>
                  <a:xfrm>
                    <a:off x="2647" y="2535"/>
                    <a:ext cx="11" cy="16"/>
                  </a:xfrm>
                  <a:custGeom>
                    <a:rect b="b" l="l" r="r" t="t"/>
                    <a:pathLst>
                      <a:path extrusionOk="0" h="78" w="56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solidFill>
                    <a:srgbClr val="44546A">
                      <a:alpha val="70588"/>
                    </a:srgbClr>
                  </a:solidFill>
                  <a:ln cap="flat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Libre Franklin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81" name="Google Shape;881;p36"/>
                <p:cNvSpPr/>
                <p:nvPr/>
              </p:nvSpPr>
              <p:spPr>
                <a:xfrm>
                  <a:off x="5231605" y="4207222"/>
                  <a:ext cx="39688" cy="41275"/>
                </a:xfrm>
                <a:custGeom>
                  <a:rect b="b" l="l" r="r" t="t"/>
                  <a:pathLst>
                    <a:path extrusionOk="0" h="131" w="127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2" name="Google Shape;882;p36"/>
                <p:cNvSpPr/>
                <p:nvPr/>
              </p:nvSpPr>
              <p:spPr>
                <a:xfrm>
                  <a:off x="5142705" y="3834159"/>
                  <a:ext cx="203200" cy="174625"/>
                </a:xfrm>
                <a:custGeom>
                  <a:rect b="b" l="l" r="r" t="t"/>
                  <a:pathLst>
                    <a:path extrusionOk="0" h="552" w="640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3" name="Google Shape;883;p36"/>
                <p:cNvSpPr/>
                <p:nvPr/>
              </p:nvSpPr>
              <p:spPr>
                <a:xfrm>
                  <a:off x="5198267" y="3965922"/>
                  <a:ext cx="134938" cy="128588"/>
                </a:xfrm>
                <a:custGeom>
                  <a:rect b="b" l="l" r="r" t="t"/>
                  <a:pathLst>
                    <a:path extrusionOk="0" h="405" w="428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4" name="Google Shape;884;p36"/>
                <p:cNvSpPr/>
                <p:nvPr/>
              </p:nvSpPr>
              <p:spPr>
                <a:xfrm>
                  <a:off x="4961730" y="3988147"/>
                  <a:ext cx="233363" cy="230188"/>
                </a:xfrm>
                <a:custGeom>
                  <a:rect b="b" l="l" r="r" t="t"/>
                  <a:pathLst>
                    <a:path extrusionOk="0" h="722" w="734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5" name="Google Shape;885;p36"/>
                <p:cNvSpPr/>
                <p:nvPr/>
              </p:nvSpPr>
              <p:spPr>
                <a:xfrm>
                  <a:off x="5282405" y="3875434"/>
                  <a:ext cx="185738" cy="296863"/>
                </a:xfrm>
                <a:custGeom>
                  <a:rect b="b" l="l" r="r" t="t"/>
                  <a:pathLst>
                    <a:path extrusionOk="0" h="937" w="586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6" name="Google Shape;886;p36"/>
                <p:cNvSpPr/>
                <p:nvPr/>
              </p:nvSpPr>
              <p:spPr>
                <a:xfrm>
                  <a:off x="5104605" y="4004022"/>
                  <a:ext cx="165100" cy="169863"/>
                </a:xfrm>
                <a:custGeom>
                  <a:rect b="b" l="l" r="r" t="t"/>
                  <a:pathLst>
                    <a:path extrusionOk="0" h="534" w="518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7" name="Google Shape;887;p36"/>
                <p:cNvSpPr/>
                <p:nvPr/>
              </p:nvSpPr>
              <p:spPr>
                <a:xfrm>
                  <a:off x="4498181" y="3470622"/>
                  <a:ext cx="128588" cy="96838"/>
                </a:xfrm>
                <a:custGeom>
                  <a:rect b="b" l="l" r="r" t="t"/>
                  <a:pathLst>
                    <a:path extrusionOk="0" h="307" w="404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8" name="Google Shape;888;p36"/>
                <p:cNvSpPr/>
                <p:nvPr/>
              </p:nvSpPr>
              <p:spPr>
                <a:xfrm>
                  <a:off x="5010942" y="3499197"/>
                  <a:ext cx="228600" cy="144463"/>
                </a:xfrm>
                <a:custGeom>
                  <a:rect b="b" l="l" r="r" t="t"/>
                  <a:pathLst>
                    <a:path extrusionOk="0" h="451" w="718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9" name="Google Shape;889;p36"/>
                <p:cNvSpPr/>
                <p:nvPr/>
              </p:nvSpPr>
              <p:spPr>
                <a:xfrm>
                  <a:off x="4912518" y="3651597"/>
                  <a:ext cx="96838" cy="109538"/>
                </a:xfrm>
                <a:custGeom>
                  <a:rect b="b" l="l" r="r" t="t"/>
                  <a:pathLst>
                    <a:path extrusionOk="0" h="343" w="304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0" name="Google Shape;890;p36"/>
                <p:cNvSpPr/>
                <p:nvPr/>
              </p:nvSpPr>
              <p:spPr>
                <a:xfrm>
                  <a:off x="4466431" y="3449984"/>
                  <a:ext cx="53975" cy="14288"/>
                </a:xfrm>
                <a:custGeom>
                  <a:rect b="b" l="l" r="r" t="t"/>
                  <a:pathLst>
                    <a:path extrusionOk="0" h="45" w="168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1" name="Google Shape;891;p36"/>
                <p:cNvSpPr/>
                <p:nvPr/>
              </p:nvSpPr>
              <p:spPr>
                <a:xfrm>
                  <a:off x="4468018" y="3470622"/>
                  <a:ext cx="55563" cy="30163"/>
                </a:xfrm>
                <a:custGeom>
                  <a:rect b="b" l="l" r="r" t="t"/>
                  <a:pathLst>
                    <a:path extrusionOk="0" h="99" w="173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2" name="Google Shape;892;p36"/>
                <p:cNvSpPr/>
                <p:nvPr/>
              </p:nvSpPr>
              <p:spPr>
                <a:xfrm>
                  <a:off x="4560093" y="3543647"/>
                  <a:ext cx="71438" cy="73025"/>
                </a:xfrm>
                <a:custGeom>
                  <a:rect b="b" l="l" r="r" t="t"/>
                  <a:pathLst>
                    <a:path extrusionOk="0" h="228" w="227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3" name="Google Shape;893;p36"/>
                <p:cNvSpPr/>
                <p:nvPr/>
              </p:nvSpPr>
              <p:spPr>
                <a:xfrm>
                  <a:off x="4806156" y="3449984"/>
                  <a:ext cx="204788" cy="169863"/>
                </a:xfrm>
                <a:custGeom>
                  <a:rect b="b" l="l" r="r" t="t"/>
                  <a:pathLst>
                    <a:path extrusionOk="0" h="532" w="64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4" name="Google Shape;894;p36"/>
                <p:cNvSpPr/>
                <p:nvPr/>
              </p:nvSpPr>
              <p:spPr>
                <a:xfrm>
                  <a:off x="4952206" y="3627784"/>
                  <a:ext cx="133350" cy="152400"/>
                </a:xfrm>
                <a:custGeom>
                  <a:rect b="b" l="l" r="r" t="t"/>
                  <a:pathLst>
                    <a:path extrusionOk="0" h="479" w="417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p36"/>
                <p:cNvSpPr/>
                <p:nvPr/>
              </p:nvSpPr>
              <p:spPr>
                <a:xfrm>
                  <a:off x="4922043" y="3653184"/>
                  <a:ext cx="33338" cy="22225"/>
                </a:xfrm>
                <a:custGeom>
                  <a:rect b="b" l="l" r="r" t="t"/>
                  <a:pathLst>
                    <a:path extrusionOk="0" h="69" w="107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6" name="Google Shape;896;p36"/>
                <p:cNvSpPr/>
                <p:nvPr/>
              </p:nvSpPr>
              <p:spPr>
                <a:xfrm>
                  <a:off x="5268117" y="3732559"/>
                  <a:ext cx="28575" cy="34925"/>
                </a:xfrm>
                <a:custGeom>
                  <a:rect b="b" l="l" r="r" t="t"/>
                  <a:pathLst>
                    <a:path extrusionOk="0" h="114" w="93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7" name="Google Shape;897;p36"/>
                <p:cNvSpPr/>
                <p:nvPr/>
              </p:nvSpPr>
              <p:spPr>
                <a:xfrm>
                  <a:off x="5277642" y="3619847"/>
                  <a:ext cx="92075" cy="96838"/>
                </a:xfrm>
                <a:custGeom>
                  <a:rect b="b" l="l" r="r" t="t"/>
                  <a:pathLst>
                    <a:path extrusionOk="0" h="302" w="289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8" name="Google Shape;898;p36"/>
                <p:cNvSpPr/>
                <p:nvPr/>
              </p:nvSpPr>
              <p:spPr>
                <a:xfrm>
                  <a:off x="5264942" y="3710334"/>
                  <a:ext cx="33338" cy="30163"/>
                </a:xfrm>
                <a:custGeom>
                  <a:rect b="b" l="l" r="r" t="t"/>
                  <a:pathLst>
                    <a:path extrusionOk="0" h="96" w="104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9" name="Google Shape;899;p36"/>
                <p:cNvSpPr/>
                <p:nvPr/>
              </p:nvSpPr>
              <p:spPr>
                <a:xfrm>
                  <a:off x="5350667" y="3611909"/>
                  <a:ext cx="138113" cy="160338"/>
                </a:xfrm>
                <a:custGeom>
                  <a:rect b="b" l="l" r="r" t="t"/>
                  <a:pathLst>
                    <a:path extrusionOk="0" h="504" w="435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36"/>
                <p:cNvSpPr/>
                <p:nvPr/>
              </p:nvSpPr>
              <p:spPr>
                <a:xfrm>
                  <a:off x="4455318" y="3399184"/>
                  <a:ext cx="107950" cy="77788"/>
                </a:xfrm>
                <a:custGeom>
                  <a:rect b="b" l="l" r="r" t="t"/>
                  <a:pathLst>
                    <a:path extrusionOk="0" h="244" w="3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36"/>
                <p:cNvSpPr/>
                <p:nvPr/>
              </p:nvSpPr>
              <p:spPr>
                <a:xfrm>
                  <a:off x="5276055" y="3708747"/>
                  <a:ext cx="190500" cy="187325"/>
                </a:xfrm>
                <a:custGeom>
                  <a:rect b="b" l="l" r="r" t="t"/>
                  <a:pathLst>
                    <a:path extrusionOk="0" h="591" w="596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2" name="Google Shape;902;p36"/>
                <p:cNvSpPr/>
                <p:nvPr/>
              </p:nvSpPr>
              <p:spPr>
                <a:xfrm>
                  <a:off x="4528343" y="3518247"/>
                  <a:ext cx="52388" cy="52388"/>
                </a:xfrm>
                <a:custGeom>
                  <a:rect b="b" l="l" r="r" t="t"/>
                  <a:pathLst>
                    <a:path extrusionOk="0" h="166" w="167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3" name="Google Shape;903;p36"/>
                <p:cNvSpPr/>
                <p:nvPr/>
              </p:nvSpPr>
              <p:spPr>
                <a:xfrm>
                  <a:off x="4610893" y="3505547"/>
                  <a:ext cx="106363" cy="111125"/>
                </a:xfrm>
                <a:custGeom>
                  <a:rect b="b" l="l" r="r" t="t"/>
                  <a:pathLst>
                    <a:path extrusionOk="0" h="354" w="337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4" name="Google Shape;904;p36"/>
                <p:cNvSpPr/>
                <p:nvPr/>
              </p:nvSpPr>
              <p:spPr>
                <a:xfrm>
                  <a:off x="4756943" y="3497609"/>
                  <a:ext cx="38100" cy="90488"/>
                </a:xfrm>
                <a:custGeom>
                  <a:rect b="b" l="l" r="r" t="t"/>
                  <a:pathLst>
                    <a:path extrusionOk="0" h="281" w="120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5" name="Google Shape;905;p36"/>
                <p:cNvSpPr/>
                <p:nvPr/>
              </p:nvSpPr>
              <p:spPr>
                <a:xfrm>
                  <a:off x="4972842" y="3600797"/>
                  <a:ext cx="331788" cy="323850"/>
                </a:xfrm>
                <a:custGeom>
                  <a:rect b="b" l="l" r="r" t="t"/>
                  <a:pathLst>
                    <a:path extrusionOk="0" h="1018" w="1045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6" name="Google Shape;906;p36"/>
                <p:cNvSpPr/>
                <p:nvPr/>
              </p:nvSpPr>
              <p:spPr>
                <a:xfrm>
                  <a:off x="5488780" y="3469034"/>
                  <a:ext cx="25400" cy="33338"/>
                </a:xfrm>
                <a:custGeom>
                  <a:rect b="b" l="l" r="r" t="t"/>
                  <a:pathLst>
                    <a:path extrusionOk="0" h="106" w="83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44546A">
                    <a:alpha val="70588"/>
                  </a:srgbClr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907" name="Google Shape;907;p36"/>
                <p:cNvGrpSpPr/>
                <p:nvPr/>
              </p:nvGrpSpPr>
              <p:grpSpPr>
                <a:xfrm>
                  <a:off x="5141117" y="3280172"/>
                  <a:ext cx="289379" cy="349200"/>
                  <a:chOff x="3548063" y="12700"/>
                  <a:chExt cx="5667375" cy="6838950"/>
                </a:xfrm>
              </p:grpSpPr>
              <p:sp>
                <p:nvSpPr>
                  <p:cNvPr id="908" name="Google Shape;908;p36"/>
                  <p:cNvSpPr/>
                  <p:nvPr/>
                </p:nvSpPr>
                <p:spPr>
                  <a:xfrm>
                    <a:off x="4084638" y="3873500"/>
                    <a:ext cx="4257675" cy="2978150"/>
                  </a:xfrm>
                  <a:custGeom>
                    <a:rect b="b" l="l" r="r" t="t"/>
                    <a:pathLst>
                      <a:path extrusionOk="0" h="1876" w="2682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solidFill>
                    <a:srgbClr val="44546A">
                      <a:alpha val="70588"/>
                    </a:srgbClr>
                  </a:solidFill>
                  <a:ln cap="flat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Libre Franklin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9" name="Google Shape;909;p36"/>
                  <p:cNvSpPr/>
                  <p:nvPr/>
                </p:nvSpPr>
                <p:spPr>
                  <a:xfrm>
                    <a:off x="3548063" y="12700"/>
                    <a:ext cx="5667375" cy="4860925"/>
                  </a:xfrm>
                  <a:custGeom>
                    <a:rect b="b" l="l" r="r" t="t"/>
                    <a:pathLst>
                      <a:path extrusionOk="0" h="3062" w="3570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solidFill>
                    <a:srgbClr val="44546A">
                      <a:alpha val="70588"/>
                    </a:srgbClr>
                  </a:solidFill>
                  <a:ln cap="flat" cmpd="sng" w="9525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Libre Franklin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910" name="Google Shape;910;p36"/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d-ID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BADAN PENYELENGGARA JAMINAN PRODUK HALAL </a:t>
            </a:r>
            <a:endParaRPr b="1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1" name="Google Shape;91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36"/>
          <p:cNvSpPr txBox="1"/>
          <p:nvPr/>
        </p:nvSpPr>
        <p:spPr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0975" lvl="0" marL="358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3" name="Google Shape;913;p36"/>
          <p:cNvSpPr txBox="1"/>
          <p:nvPr/>
        </p:nvSpPr>
        <p:spPr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d-ID" sz="3200" u="none" cap="none" strike="noStrike">
                <a:solidFill>
                  <a:srgbClr val="2C3441"/>
                </a:solidFill>
                <a:latin typeface="Calibri"/>
                <a:ea typeface="Calibri"/>
                <a:cs typeface="Calibri"/>
                <a:sym typeface="Calibri"/>
              </a:rPr>
              <a:t>PANDANGAN DUNIA TERHADAP EKONOMI SYARIAH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4" name="Google Shape;914;p36"/>
          <p:cNvGrpSpPr/>
          <p:nvPr/>
        </p:nvGrpSpPr>
        <p:grpSpPr>
          <a:xfrm>
            <a:off x="593437" y="5291178"/>
            <a:ext cx="6008034" cy="464944"/>
            <a:chOff x="5945486" y="5296554"/>
            <a:chExt cx="6008034" cy="464944"/>
          </a:xfrm>
        </p:grpSpPr>
        <p:sp>
          <p:nvSpPr>
            <p:cNvPr id="915" name="Google Shape;915;p36"/>
            <p:cNvSpPr txBox="1"/>
            <p:nvPr/>
          </p:nvSpPr>
          <p:spPr>
            <a:xfrm>
              <a:off x="6434004" y="5334563"/>
              <a:ext cx="5519516" cy="369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Brazil: Pemasok daging unggas halal terbesar </a:t>
              </a:r>
              <a:r>
                <a:rPr b="0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ke Timur Tengah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16" name="Google Shape;916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45486" y="5296554"/>
              <a:ext cx="464944" cy="4649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7" name="Google Shape;917;p36"/>
          <p:cNvGrpSpPr/>
          <p:nvPr/>
        </p:nvGrpSpPr>
        <p:grpSpPr>
          <a:xfrm>
            <a:off x="593437" y="2394611"/>
            <a:ext cx="5964785" cy="513505"/>
            <a:chOff x="5930369" y="2711679"/>
            <a:chExt cx="5964785" cy="513505"/>
          </a:xfrm>
        </p:grpSpPr>
        <p:pic>
          <p:nvPicPr>
            <p:cNvPr id="918" name="Google Shape;918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30369" y="2711679"/>
              <a:ext cx="513505" cy="5135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9" name="Google Shape;919;p36"/>
            <p:cNvSpPr txBox="1"/>
            <p:nvPr/>
          </p:nvSpPr>
          <p:spPr>
            <a:xfrm>
              <a:off x="6415633" y="2799152"/>
              <a:ext cx="5479521" cy="369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Jepang: Industri Halal </a:t>
              </a:r>
              <a:r>
                <a:rPr b="0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sebagai kontributor kunci di 2020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0" name="Google Shape;920;p36"/>
          <p:cNvGrpSpPr/>
          <p:nvPr/>
        </p:nvGrpSpPr>
        <p:grpSpPr>
          <a:xfrm>
            <a:off x="574872" y="1391282"/>
            <a:ext cx="5718170" cy="466573"/>
            <a:chOff x="5948722" y="4796020"/>
            <a:chExt cx="5718170" cy="466573"/>
          </a:xfrm>
        </p:grpSpPr>
        <p:pic>
          <p:nvPicPr>
            <p:cNvPr id="921" name="Google Shape;921;p3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948722" y="4796020"/>
              <a:ext cx="466573" cy="466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2" name="Google Shape;922;p36"/>
            <p:cNvSpPr txBox="1"/>
            <p:nvPr/>
          </p:nvSpPr>
          <p:spPr>
            <a:xfrm>
              <a:off x="6473582" y="4873067"/>
              <a:ext cx="5193310" cy="369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Thailand: </a:t>
              </a:r>
              <a:r>
                <a:rPr b="0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Visi menjadi </a:t>
              </a:r>
              <a:r>
                <a:rPr b="1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Dapur Halal Dunia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3" name="Google Shape;923;p36"/>
          <p:cNvGrpSpPr/>
          <p:nvPr/>
        </p:nvGrpSpPr>
        <p:grpSpPr>
          <a:xfrm>
            <a:off x="574872" y="4802301"/>
            <a:ext cx="7526716" cy="498058"/>
            <a:chOff x="338288" y="5097904"/>
            <a:chExt cx="7526716" cy="498058"/>
          </a:xfrm>
        </p:grpSpPr>
        <p:sp>
          <p:nvSpPr>
            <p:cNvPr id="924" name="Google Shape;924;p36"/>
            <p:cNvSpPr txBox="1"/>
            <p:nvPr/>
          </p:nvSpPr>
          <p:spPr>
            <a:xfrm>
              <a:off x="838200" y="5097904"/>
              <a:ext cx="7026804" cy="369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Malaysia: </a:t>
              </a:r>
              <a:r>
                <a:rPr b="0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Visi menjadi </a:t>
              </a:r>
              <a:r>
                <a:rPr b="1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Pusat Industri Halal dan Keuangan Syariah</a:t>
              </a:r>
              <a:r>
                <a:rPr b="0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Global di 2020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5" name="Google Shape;925;p3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38288" y="5129389"/>
              <a:ext cx="475867" cy="4665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6" name="Google Shape;926;p36"/>
          <p:cNvGrpSpPr/>
          <p:nvPr/>
        </p:nvGrpSpPr>
        <p:grpSpPr>
          <a:xfrm>
            <a:off x="548571" y="4332874"/>
            <a:ext cx="6680920" cy="518111"/>
            <a:chOff x="605124" y="1542259"/>
            <a:chExt cx="6680920" cy="518111"/>
          </a:xfrm>
        </p:grpSpPr>
        <p:pic>
          <p:nvPicPr>
            <p:cNvPr id="927" name="Google Shape;927;p3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05124" y="1542259"/>
              <a:ext cx="518111" cy="518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8" name="Google Shape;928;p36"/>
            <p:cNvSpPr txBox="1"/>
            <p:nvPr/>
          </p:nvSpPr>
          <p:spPr>
            <a:xfrm>
              <a:off x="1094603" y="1616654"/>
              <a:ext cx="6191441" cy="369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Tiongkok: Ekspor baju muslim tertinggi </a:t>
              </a:r>
              <a:r>
                <a:rPr b="0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ke Timur Tengah ($28 milyar)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9" name="Google Shape;929;p36"/>
          <p:cNvGrpSpPr/>
          <p:nvPr/>
        </p:nvGrpSpPr>
        <p:grpSpPr>
          <a:xfrm>
            <a:off x="593437" y="1868221"/>
            <a:ext cx="5754694" cy="518111"/>
            <a:chOff x="603618" y="2838228"/>
            <a:chExt cx="5754694" cy="518111"/>
          </a:xfrm>
        </p:grpSpPr>
        <p:pic>
          <p:nvPicPr>
            <p:cNvPr id="930" name="Google Shape;930;p3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03618" y="2838228"/>
              <a:ext cx="518111" cy="518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1" name="Google Shape;931;p36"/>
            <p:cNvSpPr txBox="1"/>
            <p:nvPr/>
          </p:nvSpPr>
          <p:spPr>
            <a:xfrm>
              <a:off x="1089047" y="2889825"/>
              <a:ext cx="5269265" cy="369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Korea</a:t>
              </a:r>
              <a:r>
                <a:rPr b="0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: Visi menjadi </a:t>
              </a:r>
              <a:r>
                <a:rPr b="1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Destinasi Utama Pariwisata Halal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2" name="Google Shape;932;p36"/>
          <p:cNvGrpSpPr/>
          <p:nvPr/>
        </p:nvGrpSpPr>
        <p:grpSpPr>
          <a:xfrm>
            <a:off x="593437" y="3430346"/>
            <a:ext cx="5737960" cy="464944"/>
            <a:chOff x="5950689" y="3280457"/>
            <a:chExt cx="5737960" cy="464944"/>
          </a:xfrm>
        </p:grpSpPr>
        <p:pic>
          <p:nvPicPr>
            <p:cNvPr id="933" name="Google Shape;933;p3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950689" y="3280457"/>
              <a:ext cx="464944" cy="4649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4" name="Google Shape;934;p36"/>
            <p:cNvSpPr txBox="1"/>
            <p:nvPr/>
          </p:nvSpPr>
          <p:spPr>
            <a:xfrm>
              <a:off x="6415633" y="3310268"/>
              <a:ext cx="5273016" cy="369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UAE: </a:t>
              </a:r>
              <a:r>
                <a:rPr b="0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Dubai (UAE) sebagai</a:t>
              </a:r>
              <a:r>
                <a:rPr b="1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Ibu Kota Ekonomi Syariah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5" name="Google Shape;935;p36"/>
          <p:cNvGrpSpPr/>
          <p:nvPr/>
        </p:nvGrpSpPr>
        <p:grpSpPr>
          <a:xfrm>
            <a:off x="593437" y="3896156"/>
            <a:ext cx="3775084" cy="464944"/>
            <a:chOff x="5994126" y="3069875"/>
            <a:chExt cx="3775084" cy="464944"/>
          </a:xfrm>
        </p:grpSpPr>
        <p:pic>
          <p:nvPicPr>
            <p:cNvPr id="936" name="Google Shape;936;p3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994126" y="3069875"/>
              <a:ext cx="464944" cy="4649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7" name="Google Shape;937;p36"/>
            <p:cNvSpPr txBox="1"/>
            <p:nvPr/>
          </p:nvSpPr>
          <p:spPr>
            <a:xfrm>
              <a:off x="6491239" y="3073281"/>
              <a:ext cx="3277971" cy="369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Arab Saudi:  Pusat Islam Dunia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8" name="Google Shape;938;p36"/>
          <p:cNvGrpSpPr/>
          <p:nvPr/>
        </p:nvGrpSpPr>
        <p:grpSpPr>
          <a:xfrm>
            <a:off x="593437" y="2910282"/>
            <a:ext cx="6570144" cy="487385"/>
            <a:chOff x="601662" y="2115815"/>
            <a:chExt cx="6570144" cy="487385"/>
          </a:xfrm>
        </p:grpSpPr>
        <p:pic>
          <p:nvPicPr>
            <p:cNvPr id="939" name="Google Shape;939;p3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01662" y="2115815"/>
              <a:ext cx="487385" cy="4873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0" name="Google Shape;940;p36"/>
            <p:cNvSpPr txBox="1"/>
            <p:nvPr/>
          </p:nvSpPr>
          <p:spPr>
            <a:xfrm>
              <a:off x="1128673" y="2181614"/>
              <a:ext cx="6043133" cy="369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Inggris</a:t>
              </a:r>
              <a:r>
                <a:rPr b="0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: London sebagai </a:t>
              </a:r>
              <a:r>
                <a:rPr b="1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Pusat Keuangan Syariah </a:t>
              </a:r>
              <a:r>
                <a:rPr b="0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di Barat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1" name="Google Shape;941;p36"/>
          <p:cNvGrpSpPr/>
          <p:nvPr/>
        </p:nvGrpSpPr>
        <p:grpSpPr>
          <a:xfrm>
            <a:off x="574872" y="5705040"/>
            <a:ext cx="6088655" cy="486226"/>
            <a:chOff x="5942688" y="5699794"/>
            <a:chExt cx="6088655" cy="486226"/>
          </a:xfrm>
        </p:grpSpPr>
        <p:pic>
          <p:nvPicPr>
            <p:cNvPr id="942" name="Google Shape;942;p3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942688" y="5719447"/>
              <a:ext cx="466573" cy="466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3" name="Google Shape;943;p36"/>
            <p:cNvSpPr txBox="1"/>
            <p:nvPr/>
          </p:nvSpPr>
          <p:spPr>
            <a:xfrm>
              <a:off x="6511827" y="5699794"/>
              <a:ext cx="5519516" cy="369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Australia: Pemasok daging sapi halal terbesar </a:t>
              </a:r>
              <a:r>
                <a:rPr b="0" i="0" lang="id-ID" sz="16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ke Timur Tengah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4" name="Google Shape;944;p36"/>
          <p:cNvSpPr txBox="1"/>
          <p:nvPr/>
        </p:nvSpPr>
        <p:spPr>
          <a:xfrm>
            <a:off x="8966274" y="6029090"/>
            <a:ext cx="3555800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d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Sumber : Bank Indonesia Juni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37"/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d-ID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BADAN PENYELENGGARA JAMINAN PRODUK HALAL </a:t>
            </a:r>
            <a:endParaRPr b="1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0" name="Google Shape;95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37"/>
          <p:cNvSpPr txBox="1"/>
          <p:nvPr/>
        </p:nvSpPr>
        <p:spPr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0975" lvl="0" marL="358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52" name="Google Shape;952;p37"/>
          <p:cNvSpPr txBox="1"/>
          <p:nvPr/>
        </p:nvSpPr>
        <p:spPr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d-ID" sz="3200" u="none" cap="none" strike="noStrike">
                <a:solidFill>
                  <a:srgbClr val="2C3441"/>
                </a:solidFill>
                <a:latin typeface="Calibri"/>
                <a:ea typeface="Calibri"/>
                <a:cs typeface="Calibri"/>
                <a:sym typeface="Calibri"/>
              </a:rPr>
              <a:t>INDUSTRI HALAL GLOBAL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3" name="Google Shape;953;p37"/>
          <p:cNvGrpSpPr/>
          <p:nvPr/>
        </p:nvGrpSpPr>
        <p:grpSpPr>
          <a:xfrm>
            <a:off x="78378" y="769061"/>
            <a:ext cx="12113622" cy="5715276"/>
            <a:chOff x="78378" y="769061"/>
            <a:chExt cx="12113622" cy="5715276"/>
          </a:xfrm>
        </p:grpSpPr>
        <p:grpSp>
          <p:nvGrpSpPr>
            <p:cNvPr id="954" name="Google Shape;954;p37"/>
            <p:cNvGrpSpPr/>
            <p:nvPr/>
          </p:nvGrpSpPr>
          <p:grpSpPr>
            <a:xfrm>
              <a:off x="78378" y="769061"/>
              <a:ext cx="12113622" cy="5715276"/>
              <a:chOff x="78378" y="769061"/>
              <a:chExt cx="12113622" cy="5715276"/>
            </a:xfrm>
          </p:grpSpPr>
          <p:sp>
            <p:nvSpPr>
              <p:cNvPr id="955" name="Google Shape;955;p37"/>
              <p:cNvSpPr txBox="1"/>
              <p:nvPr/>
            </p:nvSpPr>
            <p:spPr>
              <a:xfrm>
                <a:off x="838200" y="1607127"/>
                <a:ext cx="11208798" cy="4472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/>
              </a:bodyPr>
              <a:lstStyle/>
              <a:p>
                <a:pPr indent="-180975" lvl="0" marL="358775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grpSp>
            <p:nvGrpSpPr>
              <p:cNvPr id="956" name="Google Shape;956;p37"/>
              <p:cNvGrpSpPr/>
              <p:nvPr/>
            </p:nvGrpSpPr>
            <p:grpSpPr>
              <a:xfrm>
                <a:off x="78378" y="828729"/>
                <a:ext cx="12113622" cy="5587849"/>
                <a:chOff x="635000" y="1382713"/>
                <a:chExt cx="7869238" cy="4572000"/>
              </a:xfrm>
            </p:grpSpPr>
            <p:sp>
              <p:nvSpPr>
                <p:cNvPr id="957" name="Google Shape;957;p37"/>
                <p:cNvSpPr/>
                <p:nvPr/>
              </p:nvSpPr>
              <p:spPr>
                <a:xfrm>
                  <a:off x="811213" y="3267075"/>
                  <a:ext cx="7478713" cy="2654300"/>
                </a:xfrm>
                <a:custGeom>
                  <a:rect b="b" l="l" r="r" t="t"/>
                  <a:pathLst>
                    <a:path extrusionOk="0" h="1672" w="4711">
                      <a:moveTo>
                        <a:pt x="1290" y="1620"/>
                      </a:moveTo>
                      <a:lnTo>
                        <a:pt x="1304" y="1628"/>
                      </a:lnTo>
                      <a:lnTo>
                        <a:pt x="1318" y="1641"/>
                      </a:lnTo>
                      <a:lnTo>
                        <a:pt x="1332" y="1653"/>
                      </a:lnTo>
                      <a:lnTo>
                        <a:pt x="1348" y="1662"/>
                      </a:lnTo>
                      <a:lnTo>
                        <a:pt x="1348" y="1670"/>
                      </a:lnTo>
                      <a:lnTo>
                        <a:pt x="1339" y="1670"/>
                      </a:lnTo>
                      <a:lnTo>
                        <a:pt x="1330" y="1672"/>
                      </a:lnTo>
                      <a:lnTo>
                        <a:pt x="1316" y="1672"/>
                      </a:lnTo>
                      <a:lnTo>
                        <a:pt x="1304" y="1669"/>
                      </a:lnTo>
                      <a:lnTo>
                        <a:pt x="1297" y="1667"/>
                      </a:lnTo>
                      <a:lnTo>
                        <a:pt x="1294" y="1653"/>
                      </a:lnTo>
                      <a:lnTo>
                        <a:pt x="1290" y="1635"/>
                      </a:lnTo>
                      <a:lnTo>
                        <a:pt x="1290" y="1620"/>
                      </a:lnTo>
                      <a:close/>
                      <a:moveTo>
                        <a:pt x="1402" y="1590"/>
                      </a:moveTo>
                      <a:lnTo>
                        <a:pt x="1416" y="1593"/>
                      </a:lnTo>
                      <a:lnTo>
                        <a:pt x="1432" y="1599"/>
                      </a:lnTo>
                      <a:lnTo>
                        <a:pt x="1444" y="1604"/>
                      </a:lnTo>
                      <a:lnTo>
                        <a:pt x="1440" y="1604"/>
                      </a:lnTo>
                      <a:lnTo>
                        <a:pt x="1428" y="1611"/>
                      </a:lnTo>
                      <a:lnTo>
                        <a:pt x="1416" y="1616"/>
                      </a:lnTo>
                      <a:lnTo>
                        <a:pt x="1402" y="1620"/>
                      </a:lnTo>
                      <a:lnTo>
                        <a:pt x="1402" y="1613"/>
                      </a:lnTo>
                      <a:lnTo>
                        <a:pt x="1404" y="1611"/>
                      </a:lnTo>
                      <a:lnTo>
                        <a:pt x="1407" y="1609"/>
                      </a:lnTo>
                      <a:lnTo>
                        <a:pt x="1409" y="1607"/>
                      </a:lnTo>
                      <a:lnTo>
                        <a:pt x="1409" y="1606"/>
                      </a:lnTo>
                      <a:lnTo>
                        <a:pt x="1411" y="1604"/>
                      </a:lnTo>
                      <a:lnTo>
                        <a:pt x="1412" y="1600"/>
                      </a:lnTo>
                      <a:lnTo>
                        <a:pt x="1409" y="1600"/>
                      </a:lnTo>
                      <a:lnTo>
                        <a:pt x="1400" y="1609"/>
                      </a:lnTo>
                      <a:lnTo>
                        <a:pt x="1392" y="1614"/>
                      </a:lnTo>
                      <a:lnTo>
                        <a:pt x="1383" y="1616"/>
                      </a:lnTo>
                      <a:lnTo>
                        <a:pt x="1371" y="1620"/>
                      </a:lnTo>
                      <a:lnTo>
                        <a:pt x="1371" y="1604"/>
                      </a:lnTo>
                      <a:lnTo>
                        <a:pt x="1381" y="1600"/>
                      </a:lnTo>
                      <a:lnTo>
                        <a:pt x="1392" y="1595"/>
                      </a:lnTo>
                      <a:lnTo>
                        <a:pt x="1402" y="1590"/>
                      </a:lnTo>
                      <a:close/>
                      <a:moveTo>
                        <a:pt x="1374" y="1393"/>
                      </a:moveTo>
                      <a:lnTo>
                        <a:pt x="1378" y="1396"/>
                      </a:lnTo>
                      <a:lnTo>
                        <a:pt x="1381" y="1398"/>
                      </a:lnTo>
                      <a:lnTo>
                        <a:pt x="1383" y="1400"/>
                      </a:lnTo>
                      <a:lnTo>
                        <a:pt x="1385" y="1403"/>
                      </a:lnTo>
                      <a:lnTo>
                        <a:pt x="1385" y="1407"/>
                      </a:lnTo>
                      <a:lnTo>
                        <a:pt x="1386" y="1412"/>
                      </a:lnTo>
                      <a:lnTo>
                        <a:pt x="1378" y="1412"/>
                      </a:lnTo>
                      <a:lnTo>
                        <a:pt x="1376" y="1408"/>
                      </a:lnTo>
                      <a:lnTo>
                        <a:pt x="1374" y="1405"/>
                      </a:lnTo>
                      <a:lnTo>
                        <a:pt x="1374" y="1403"/>
                      </a:lnTo>
                      <a:lnTo>
                        <a:pt x="1372" y="1401"/>
                      </a:lnTo>
                      <a:lnTo>
                        <a:pt x="1374" y="1398"/>
                      </a:lnTo>
                      <a:lnTo>
                        <a:pt x="1374" y="1393"/>
                      </a:lnTo>
                      <a:close/>
                      <a:moveTo>
                        <a:pt x="4289" y="1370"/>
                      </a:moveTo>
                      <a:lnTo>
                        <a:pt x="4294" y="1384"/>
                      </a:lnTo>
                      <a:lnTo>
                        <a:pt x="4296" y="1400"/>
                      </a:lnTo>
                      <a:lnTo>
                        <a:pt x="4292" y="1415"/>
                      </a:lnTo>
                      <a:lnTo>
                        <a:pt x="4284" y="1424"/>
                      </a:lnTo>
                      <a:lnTo>
                        <a:pt x="4275" y="1429"/>
                      </a:lnTo>
                      <a:lnTo>
                        <a:pt x="4263" y="1435"/>
                      </a:lnTo>
                      <a:lnTo>
                        <a:pt x="4258" y="1414"/>
                      </a:lnTo>
                      <a:lnTo>
                        <a:pt x="4251" y="1393"/>
                      </a:lnTo>
                      <a:lnTo>
                        <a:pt x="4244" y="1374"/>
                      </a:lnTo>
                      <a:lnTo>
                        <a:pt x="4258" y="1374"/>
                      </a:lnTo>
                      <a:lnTo>
                        <a:pt x="4270" y="1381"/>
                      </a:lnTo>
                      <a:lnTo>
                        <a:pt x="4280" y="1379"/>
                      </a:lnTo>
                      <a:lnTo>
                        <a:pt x="4289" y="1370"/>
                      </a:lnTo>
                      <a:close/>
                      <a:moveTo>
                        <a:pt x="4577" y="1367"/>
                      </a:moveTo>
                      <a:lnTo>
                        <a:pt x="4580" y="1368"/>
                      </a:lnTo>
                      <a:lnTo>
                        <a:pt x="4584" y="1370"/>
                      </a:lnTo>
                      <a:lnTo>
                        <a:pt x="4586" y="1372"/>
                      </a:lnTo>
                      <a:lnTo>
                        <a:pt x="4587" y="1374"/>
                      </a:lnTo>
                      <a:lnTo>
                        <a:pt x="4589" y="1375"/>
                      </a:lnTo>
                      <a:lnTo>
                        <a:pt x="4593" y="1379"/>
                      </a:lnTo>
                      <a:lnTo>
                        <a:pt x="4593" y="1377"/>
                      </a:lnTo>
                      <a:lnTo>
                        <a:pt x="4594" y="1375"/>
                      </a:lnTo>
                      <a:lnTo>
                        <a:pt x="4596" y="1372"/>
                      </a:lnTo>
                      <a:lnTo>
                        <a:pt x="4596" y="1370"/>
                      </a:lnTo>
                      <a:lnTo>
                        <a:pt x="4598" y="1370"/>
                      </a:lnTo>
                      <a:lnTo>
                        <a:pt x="4600" y="1370"/>
                      </a:lnTo>
                      <a:lnTo>
                        <a:pt x="4600" y="1374"/>
                      </a:lnTo>
                      <a:lnTo>
                        <a:pt x="4601" y="1377"/>
                      </a:lnTo>
                      <a:lnTo>
                        <a:pt x="4603" y="1382"/>
                      </a:lnTo>
                      <a:lnTo>
                        <a:pt x="4603" y="1388"/>
                      </a:lnTo>
                      <a:lnTo>
                        <a:pt x="4603" y="1393"/>
                      </a:lnTo>
                      <a:lnTo>
                        <a:pt x="4591" y="1407"/>
                      </a:lnTo>
                      <a:lnTo>
                        <a:pt x="4580" y="1424"/>
                      </a:lnTo>
                      <a:lnTo>
                        <a:pt x="4584" y="1435"/>
                      </a:lnTo>
                      <a:lnTo>
                        <a:pt x="4582" y="1438"/>
                      </a:lnTo>
                      <a:lnTo>
                        <a:pt x="4577" y="1442"/>
                      </a:lnTo>
                      <a:lnTo>
                        <a:pt x="4572" y="1443"/>
                      </a:lnTo>
                      <a:lnTo>
                        <a:pt x="4567" y="1445"/>
                      </a:lnTo>
                      <a:lnTo>
                        <a:pt x="4561" y="1449"/>
                      </a:lnTo>
                      <a:lnTo>
                        <a:pt x="4558" y="1450"/>
                      </a:lnTo>
                      <a:lnTo>
                        <a:pt x="4554" y="1456"/>
                      </a:lnTo>
                      <a:lnTo>
                        <a:pt x="4554" y="1461"/>
                      </a:lnTo>
                      <a:lnTo>
                        <a:pt x="4553" y="1466"/>
                      </a:lnTo>
                      <a:lnTo>
                        <a:pt x="4553" y="1471"/>
                      </a:lnTo>
                      <a:lnTo>
                        <a:pt x="4551" y="1478"/>
                      </a:lnTo>
                      <a:lnTo>
                        <a:pt x="4547" y="1482"/>
                      </a:lnTo>
                      <a:lnTo>
                        <a:pt x="4542" y="1485"/>
                      </a:lnTo>
                      <a:lnTo>
                        <a:pt x="4537" y="1489"/>
                      </a:lnTo>
                      <a:lnTo>
                        <a:pt x="4532" y="1492"/>
                      </a:lnTo>
                      <a:lnTo>
                        <a:pt x="4526" y="1497"/>
                      </a:lnTo>
                      <a:lnTo>
                        <a:pt x="4519" y="1497"/>
                      </a:lnTo>
                      <a:lnTo>
                        <a:pt x="4511" y="1491"/>
                      </a:lnTo>
                      <a:lnTo>
                        <a:pt x="4502" y="1485"/>
                      </a:lnTo>
                      <a:lnTo>
                        <a:pt x="4495" y="1480"/>
                      </a:lnTo>
                      <a:lnTo>
                        <a:pt x="4488" y="1470"/>
                      </a:lnTo>
                      <a:lnTo>
                        <a:pt x="4493" y="1466"/>
                      </a:lnTo>
                      <a:lnTo>
                        <a:pt x="4495" y="1461"/>
                      </a:lnTo>
                      <a:lnTo>
                        <a:pt x="4497" y="1457"/>
                      </a:lnTo>
                      <a:lnTo>
                        <a:pt x="4498" y="1452"/>
                      </a:lnTo>
                      <a:lnTo>
                        <a:pt x="4500" y="1447"/>
                      </a:lnTo>
                      <a:lnTo>
                        <a:pt x="4504" y="1443"/>
                      </a:lnTo>
                      <a:lnTo>
                        <a:pt x="4514" y="1440"/>
                      </a:lnTo>
                      <a:lnTo>
                        <a:pt x="4525" y="1438"/>
                      </a:lnTo>
                      <a:lnTo>
                        <a:pt x="4535" y="1435"/>
                      </a:lnTo>
                      <a:lnTo>
                        <a:pt x="4540" y="1429"/>
                      </a:lnTo>
                      <a:lnTo>
                        <a:pt x="4549" y="1417"/>
                      </a:lnTo>
                      <a:lnTo>
                        <a:pt x="4556" y="1403"/>
                      </a:lnTo>
                      <a:lnTo>
                        <a:pt x="4565" y="1389"/>
                      </a:lnTo>
                      <a:lnTo>
                        <a:pt x="4572" y="1375"/>
                      </a:lnTo>
                      <a:lnTo>
                        <a:pt x="4577" y="1367"/>
                      </a:lnTo>
                      <a:close/>
                      <a:moveTo>
                        <a:pt x="4570" y="1239"/>
                      </a:moveTo>
                      <a:lnTo>
                        <a:pt x="4577" y="1239"/>
                      </a:lnTo>
                      <a:lnTo>
                        <a:pt x="4593" y="1255"/>
                      </a:lnTo>
                      <a:lnTo>
                        <a:pt x="4607" y="1269"/>
                      </a:lnTo>
                      <a:lnTo>
                        <a:pt x="4621" y="1285"/>
                      </a:lnTo>
                      <a:lnTo>
                        <a:pt x="4631" y="1305"/>
                      </a:lnTo>
                      <a:lnTo>
                        <a:pt x="4636" y="1305"/>
                      </a:lnTo>
                      <a:lnTo>
                        <a:pt x="4642" y="1305"/>
                      </a:lnTo>
                      <a:lnTo>
                        <a:pt x="4645" y="1305"/>
                      </a:lnTo>
                      <a:lnTo>
                        <a:pt x="4647" y="1305"/>
                      </a:lnTo>
                      <a:lnTo>
                        <a:pt x="4650" y="1305"/>
                      </a:lnTo>
                      <a:lnTo>
                        <a:pt x="4654" y="1302"/>
                      </a:lnTo>
                      <a:lnTo>
                        <a:pt x="4656" y="1299"/>
                      </a:lnTo>
                      <a:lnTo>
                        <a:pt x="4657" y="1293"/>
                      </a:lnTo>
                      <a:lnTo>
                        <a:pt x="4661" y="1293"/>
                      </a:lnTo>
                      <a:lnTo>
                        <a:pt x="4661" y="1316"/>
                      </a:lnTo>
                      <a:lnTo>
                        <a:pt x="4659" y="1321"/>
                      </a:lnTo>
                      <a:lnTo>
                        <a:pt x="4657" y="1326"/>
                      </a:lnTo>
                      <a:lnTo>
                        <a:pt x="4656" y="1332"/>
                      </a:lnTo>
                      <a:lnTo>
                        <a:pt x="4654" y="1335"/>
                      </a:lnTo>
                      <a:lnTo>
                        <a:pt x="4642" y="1335"/>
                      </a:lnTo>
                      <a:lnTo>
                        <a:pt x="4642" y="1347"/>
                      </a:lnTo>
                      <a:lnTo>
                        <a:pt x="4631" y="1358"/>
                      </a:lnTo>
                      <a:lnTo>
                        <a:pt x="4622" y="1368"/>
                      </a:lnTo>
                      <a:lnTo>
                        <a:pt x="4612" y="1379"/>
                      </a:lnTo>
                      <a:lnTo>
                        <a:pt x="4612" y="1374"/>
                      </a:lnTo>
                      <a:lnTo>
                        <a:pt x="4610" y="1370"/>
                      </a:lnTo>
                      <a:lnTo>
                        <a:pt x="4610" y="1367"/>
                      </a:lnTo>
                      <a:lnTo>
                        <a:pt x="4610" y="1361"/>
                      </a:lnTo>
                      <a:lnTo>
                        <a:pt x="4612" y="1358"/>
                      </a:lnTo>
                      <a:lnTo>
                        <a:pt x="4612" y="1354"/>
                      </a:lnTo>
                      <a:lnTo>
                        <a:pt x="4612" y="1351"/>
                      </a:lnTo>
                      <a:lnTo>
                        <a:pt x="4610" y="1349"/>
                      </a:lnTo>
                      <a:lnTo>
                        <a:pt x="4607" y="1347"/>
                      </a:lnTo>
                      <a:lnTo>
                        <a:pt x="4603" y="1346"/>
                      </a:lnTo>
                      <a:lnTo>
                        <a:pt x="4600" y="1344"/>
                      </a:lnTo>
                      <a:lnTo>
                        <a:pt x="4596" y="1342"/>
                      </a:lnTo>
                      <a:lnTo>
                        <a:pt x="4593" y="1340"/>
                      </a:lnTo>
                      <a:lnTo>
                        <a:pt x="4591" y="1339"/>
                      </a:lnTo>
                      <a:lnTo>
                        <a:pt x="4591" y="1337"/>
                      </a:lnTo>
                      <a:lnTo>
                        <a:pt x="4593" y="1335"/>
                      </a:lnTo>
                      <a:lnTo>
                        <a:pt x="4596" y="1330"/>
                      </a:lnTo>
                      <a:lnTo>
                        <a:pt x="4601" y="1326"/>
                      </a:lnTo>
                      <a:lnTo>
                        <a:pt x="4607" y="1321"/>
                      </a:lnTo>
                      <a:lnTo>
                        <a:pt x="4612" y="1316"/>
                      </a:lnTo>
                      <a:lnTo>
                        <a:pt x="4605" y="1309"/>
                      </a:lnTo>
                      <a:lnTo>
                        <a:pt x="4598" y="1297"/>
                      </a:lnTo>
                      <a:lnTo>
                        <a:pt x="4587" y="1279"/>
                      </a:lnTo>
                      <a:lnTo>
                        <a:pt x="4579" y="1264"/>
                      </a:lnTo>
                      <a:lnTo>
                        <a:pt x="4574" y="1250"/>
                      </a:lnTo>
                      <a:lnTo>
                        <a:pt x="4570" y="1239"/>
                      </a:lnTo>
                      <a:close/>
                      <a:moveTo>
                        <a:pt x="4507" y="1056"/>
                      </a:moveTo>
                      <a:lnTo>
                        <a:pt x="4516" y="1056"/>
                      </a:lnTo>
                      <a:lnTo>
                        <a:pt x="4532" y="1068"/>
                      </a:lnTo>
                      <a:lnTo>
                        <a:pt x="4551" y="1079"/>
                      </a:lnTo>
                      <a:lnTo>
                        <a:pt x="4551" y="1089"/>
                      </a:lnTo>
                      <a:lnTo>
                        <a:pt x="4539" y="1089"/>
                      </a:lnTo>
                      <a:lnTo>
                        <a:pt x="4530" y="1082"/>
                      </a:lnTo>
                      <a:lnTo>
                        <a:pt x="4521" y="1075"/>
                      </a:lnTo>
                      <a:lnTo>
                        <a:pt x="4514" y="1066"/>
                      </a:lnTo>
                      <a:lnTo>
                        <a:pt x="4507" y="1056"/>
                      </a:lnTo>
                      <a:close/>
                      <a:moveTo>
                        <a:pt x="4692" y="995"/>
                      </a:moveTo>
                      <a:lnTo>
                        <a:pt x="4696" y="995"/>
                      </a:lnTo>
                      <a:lnTo>
                        <a:pt x="4699" y="997"/>
                      </a:lnTo>
                      <a:lnTo>
                        <a:pt x="4699" y="997"/>
                      </a:lnTo>
                      <a:lnTo>
                        <a:pt x="4701" y="998"/>
                      </a:lnTo>
                      <a:lnTo>
                        <a:pt x="4701" y="1000"/>
                      </a:lnTo>
                      <a:lnTo>
                        <a:pt x="4703" y="1002"/>
                      </a:lnTo>
                      <a:lnTo>
                        <a:pt x="4704" y="1005"/>
                      </a:lnTo>
                      <a:lnTo>
                        <a:pt x="4708" y="1011"/>
                      </a:lnTo>
                      <a:lnTo>
                        <a:pt x="4710" y="1017"/>
                      </a:lnTo>
                      <a:lnTo>
                        <a:pt x="4711" y="1024"/>
                      </a:lnTo>
                      <a:lnTo>
                        <a:pt x="4704" y="1024"/>
                      </a:lnTo>
                      <a:lnTo>
                        <a:pt x="4704" y="1017"/>
                      </a:lnTo>
                      <a:lnTo>
                        <a:pt x="4699" y="1014"/>
                      </a:lnTo>
                      <a:lnTo>
                        <a:pt x="4697" y="1009"/>
                      </a:lnTo>
                      <a:lnTo>
                        <a:pt x="4696" y="1005"/>
                      </a:lnTo>
                      <a:lnTo>
                        <a:pt x="4694" y="1000"/>
                      </a:lnTo>
                      <a:lnTo>
                        <a:pt x="4692" y="995"/>
                      </a:lnTo>
                      <a:close/>
                      <a:moveTo>
                        <a:pt x="4532" y="974"/>
                      </a:moveTo>
                      <a:lnTo>
                        <a:pt x="4535" y="974"/>
                      </a:lnTo>
                      <a:lnTo>
                        <a:pt x="4537" y="976"/>
                      </a:lnTo>
                      <a:lnTo>
                        <a:pt x="4537" y="977"/>
                      </a:lnTo>
                      <a:lnTo>
                        <a:pt x="4539" y="977"/>
                      </a:lnTo>
                      <a:lnTo>
                        <a:pt x="4540" y="977"/>
                      </a:lnTo>
                      <a:lnTo>
                        <a:pt x="4542" y="979"/>
                      </a:lnTo>
                      <a:lnTo>
                        <a:pt x="4544" y="984"/>
                      </a:lnTo>
                      <a:lnTo>
                        <a:pt x="4544" y="990"/>
                      </a:lnTo>
                      <a:lnTo>
                        <a:pt x="4546" y="993"/>
                      </a:lnTo>
                      <a:lnTo>
                        <a:pt x="4547" y="997"/>
                      </a:lnTo>
                      <a:lnTo>
                        <a:pt x="4549" y="1000"/>
                      </a:lnTo>
                      <a:lnTo>
                        <a:pt x="4551" y="1005"/>
                      </a:lnTo>
                      <a:lnTo>
                        <a:pt x="4539" y="1005"/>
                      </a:lnTo>
                      <a:lnTo>
                        <a:pt x="4537" y="997"/>
                      </a:lnTo>
                      <a:lnTo>
                        <a:pt x="4533" y="991"/>
                      </a:lnTo>
                      <a:lnTo>
                        <a:pt x="4532" y="984"/>
                      </a:lnTo>
                      <a:lnTo>
                        <a:pt x="4532" y="974"/>
                      </a:lnTo>
                      <a:close/>
                      <a:moveTo>
                        <a:pt x="2907" y="967"/>
                      </a:moveTo>
                      <a:lnTo>
                        <a:pt x="2907" y="974"/>
                      </a:lnTo>
                      <a:lnTo>
                        <a:pt x="2915" y="993"/>
                      </a:lnTo>
                      <a:lnTo>
                        <a:pt x="2915" y="1014"/>
                      </a:lnTo>
                      <a:lnTo>
                        <a:pt x="2910" y="1033"/>
                      </a:lnTo>
                      <a:lnTo>
                        <a:pt x="2901" y="1052"/>
                      </a:lnTo>
                      <a:lnTo>
                        <a:pt x="2891" y="1070"/>
                      </a:lnTo>
                      <a:lnTo>
                        <a:pt x="2882" y="1087"/>
                      </a:lnTo>
                      <a:lnTo>
                        <a:pt x="2875" y="1101"/>
                      </a:lnTo>
                      <a:lnTo>
                        <a:pt x="2872" y="1119"/>
                      </a:lnTo>
                      <a:lnTo>
                        <a:pt x="2870" y="1134"/>
                      </a:lnTo>
                      <a:lnTo>
                        <a:pt x="2868" y="1147"/>
                      </a:lnTo>
                      <a:lnTo>
                        <a:pt x="2861" y="1157"/>
                      </a:lnTo>
                      <a:lnTo>
                        <a:pt x="2849" y="1166"/>
                      </a:lnTo>
                      <a:lnTo>
                        <a:pt x="2849" y="1162"/>
                      </a:lnTo>
                      <a:lnTo>
                        <a:pt x="2842" y="1161"/>
                      </a:lnTo>
                      <a:lnTo>
                        <a:pt x="2837" y="1159"/>
                      </a:lnTo>
                      <a:lnTo>
                        <a:pt x="2832" y="1155"/>
                      </a:lnTo>
                      <a:lnTo>
                        <a:pt x="2828" y="1150"/>
                      </a:lnTo>
                      <a:lnTo>
                        <a:pt x="2826" y="1143"/>
                      </a:lnTo>
                      <a:lnTo>
                        <a:pt x="2819" y="1129"/>
                      </a:lnTo>
                      <a:lnTo>
                        <a:pt x="2818" y="1115"/>
                      </a:lnTo>
                      <a:lnTo>
                        <a:pt x="2823" y="1103"/>
                      </a:lnTo>
                      <a:lnTo>
                        <a:pt x="2828" y="1089"/>
                      </a:lnTo>
                      <a:lnTo>
                        <a:pt x="2833" y="1075"/>
                      </a:lnTo>
                      <a:lnTo>
                        <a:pt x="2833" y="1066"/>
                      </a:lnTo>
                      <a:lnTo>
                        <a:pt x="2832" y="1052"/>
                      </a:lnTo>
                      <a:lnTo>
                        <a:pt x="2830" y="1038"/>
                      </a:lnTo>
                      <a:lnTo>
                        <a:pt x="2830" y="1024"/>
                      </a:lnTo>
                      <a:lnTo>
                        <a:pt x="2849" y="1024"/>
                      </a:lnTo>
                      <a:lnTo>
                        <a:pt x="2854" y="1016"/>
                      </a:lnTo>
                      <a:lnTo>
                        <a:pt x="2865" y="1005"/>
                      </a:lnTo>
                      <a:lnTo>
                        <a:pt x="2875" y="993"/>
                      </a:lnTo>
                      <a:lnTo>
                        <a:pt x="2887" y="981"/>
                      </a:lnTo>
                      <a:lnTo>
                        <a:pt x="2898" y="972"/>
                      </a:lnTo>
                      <a:lnTo>
                        <a:pt x="2907" y="967"/>
                      </a:lnTo>
                      <a:close/>
                      <a:moveTo>
                        <a:pt x="4455" y="913"/>
                      </a:moveTo>
                      <a:lnTo>
                        <a:pt x="4469" y="918"/>
                      </a:lnTo>
                      <a:lnTo>
                        <a:pt x="4469" y="925"/>
                      </a:lnTo>
                      <a:lnTo>
                        <a:pt x="4458" y="925"/>
                      </a:lnTo>
                      <a:lnTo>
                        <a:pt x="4458" y="921"/>
                      </a:lnTo>
                      <a:lnTo>
                        <a:pt x="4457" y="920"/>
                      </a:lnTo>
                      <a:lnTo>
                        <a:pt x="4457" y="918"/>
                      </a:lnTo>
                      <a:lnTo>
                        <a:pt x="4455" y="918"/>
                      </a:lnTo>
                      <a:lnTo>
                        <a:pt x="4455" y="916"/>
                      </a:lnTo>
                      <a:lnTo>
                        <a:pt x="4455" y="913"/>
                      </a:lnTo>
                      <a:close/>
                      <a:moveTo>
                        <a:pt x="4205" y="909"/>
                      </a:moveTo>
                      <a:lnTo>
                        <a:pt x="4209" y="909"/>
                      </a:lnTo>
                      <a:lnTo>
                        <a:pt x="4210" y="918"/>
                      </a:lnTo>
                      <a:lnTo>
                        <a:pt x="4212" y="930"/>
                      </a:lnTo>
                      <a:lnTo>
                        <a:pt x="4217" y="944"/>
                      </a:lnTo>
                      <a:lnTo>
                        <a:pt x="4221" y="956"/>
                      </a:lnTo>
                      <a:lnTo>
                        <a:pt x="4224" y="963"/>
                      </a:lnTo>
                      <a:lnTo>
                        <a:pt x="4226" y="965"/>
                      </a:lnTo>
                      <a:lnTo>
                        <a:pt x="4231" y="967"/>
                      </a:lnTo>
                      <a:lnTo>
                        <a:pt x="4235" y="967"/>
                      </a:lnTo>
                      <a:lnTo>
                        <a:pt x="4240" y="969"/>
                      </a:lnTo>
                      <a:lnTo>
                        <a:pt x="4244" y="969"/>
                      </a:lnTo>
                      <a:lnTo>
                        <a:pt x="4247" y="970"/>
                      </a:lnTo>
                      <a:lnTo>
                        <a:pt x="4247" y="976"/>
                      </a:lnTo>
                      <a:lnTo>
                        <a:pt x="4251" y="988"/>
                      </a:lnTo>
                      <a:lnTo>
                        <a:pt x="4254" y="1002"/>
                      </a:lnTo>
                      <a:lnTo>
                        <a:pt x="4259" y="1019"/>
                      </a:lnTo>
                      <a:lnTo>
                        <a:pt x="4263" y="1031"/>
                      </a:lnTo>
                      <a:lnTo>
                        <a:pt x="4266" y="1040"/>
                      </a:lnTo>
                      <a:lnTo>
                        <a:pt x="4275" y="1040"/>
                      </a:lnTo>
                      <a:lnTo>
                        <a:pt x="4280" y="1042"/>
                      </a:lnTo>
                      <a:lnTo>
                        <a:pt x="4286" y="1044"/>
                      </a:lnTo>
                      <a:lnTo>
                        <a:pt x="4289" y="1047"/>
                      </a:lnTo>
                      <a:lnTo>
                        <a:pt x="4292" y="1052"/>
                      </a:lnTo>
                      <a:lnTo>
                        <a:pt x="4301" y="1065"/>
                      </a:lnTo>
                      <a:lnTo>
                        <a:pt x="4305" y="1082"/>
                      </a:lnTo>
                      <a:lnTo>
                        <a:pt x="4324" y="1082"/>
                      </a:lnTo>
                      <a:lnTo>
                        <a:pt x="4331" y="1100"/>
                      </a:lnTo>
                      <a:lnTo>
                        <a:pt x="4341" y="1112"/>
                      </a:lnTo>
                      <a:lnTo>
                        <a:pt x="4350" y="1124"/>
                      </a:lnTo>
                      <a:lnTo>
                        <a:pt x="4359" y="1140"/>
                      </a:lnTo>
                      <a:lnTo>
                        <a:pt x="4362" y="1166"/>
                      </a:lnTo>
                      <a:lnTo>
                        <a:pt x="4361" y="1187"/>
                      </a:lnTo>
                      <a:lnTo>
                        <a:pt x="4355" y="1208"/>
                      </a:lnTo>
                      <a:lnTo>
                        <a:pt x="4347" y="1227"/>
                      </a:lnTo>
                      <a:lnTo>
                        <a:pt x="4338" y="1248"/>
                      </a:lnTo>
                      <a:lnTo>
                        <a:pt x="4327" y="1271"/>
                      </a:lnTo>
                      <a:lnTo>
                        <a:pt x="4324" y="1285"/>
                      </a:lnTo>
                      <a:lnTo>
                        <a:pt x="4319" y="1299"/>
                      </a:lnTo>
                      <a:lnTo>
                        <a:pt x="4315" y="1314"/>
                      </a:lnTo>
                      <a:lnTo>
                        <a:pt x="4310" y="1326"/>
                      </a:lnTo>
                      <a:lnTo>
                        <a:pt x="4301" y="1335"/>
                      </a:lnTo>
                      <a:lnTo>
                        <a:pt x="4291" y="1340"/>
                      </a:lnTo>
                      <a:lnTo>
                        <a:pt x="4279" y="1346"/>
                      </a:lnTo>
                      <a:lnTo>
                        <a:pt x="4266" y="1351"/>
                      </a:lnTo>
                      <a:lnTo>
                        <a:pt x="4258" y="1354"/>
                      </a:lnTo>
                      <a:lnTo>
                        <a:pt x="4247" y="1346"/>
                      </a:lnTo>
                      <a:lnTo>
                        <a:pt x="4235" y="1335"/>
                      </a:lnTo>
                      <a:lnTo>
                        <a:pt x="4226" y="1342"/>
                      </a:lnTo>
                      <a:lnTo>
                        <a:pt x="4216" y="1346"/>
                      </a:lnTo>
                      <a:lnTo>
                        <a:pt x="4203" y="1344"/>
                      </a:lnTo>
                      <a:lnTo>
                        <a:pt x="4190" y="1342"/>
                      </a:lnTo>
                      <a:lnTo>
                        <a:pt x="4174" y="1340"/>
                      </a:lnTo>
                      <a:lnTo>
                        <a:pt x="4167" y="1305"/>
                      </a:lnTo>
                      <a:lnTo>
                        <a:pt x="4162" y="1304"/>
                      </a:lnTo>
                      <a:lnTo>
                        <a:pt x="4156" y="1302"/>
                      </a:lnTo>
                      <a:lnTo>
                        <a:pt x="4151" y="1300"/>
                      </a:lnTo>
                      <a:lnTo>
                        <a:pt x="4148" y="1297"/>
                      </a:lnTo>
                      <a:lnTo>
                        <a:pt x="4144" y="1295"/>
                      </a:lnTo>
                      <a:lnTo>
                        <a:pt x="4142" y="1293"/>
                      </a:lnTo>
                      <a:lnTo>
                        <a:pt x="4142" y="1292"/>
                      </a:lnTo>
                      <a:lnTo>
                        <a:pt x="4144" y="1290"/>
                      </a:lnTo>
                      <a:lnTo>
                        <a:pt x="4144" y="1288"/>
                      </a:lnTo>
                      <a:lnTo>
                        <a:pt x="4144" y="1286"/>
                      </a:lnTo>
                      <a:lnTo>
                        <a:pt x="4142" y="1285"/>
                      </a:lnTo>
                      <a:lnTo>
                        <a:pt x="4141" y="1283"/>
                      </a:lnTo>
                      <a:lnTo>
                        <a:pt x="4135" y="1281"/>
                      </a:lnTo>
                      <a:lnTo>
                        <a:pt x="4134" y="1283"/>
                      </a:lnTo>
                      <a:lnTo>
                        <a:pt x="4134" y="1285"/>
                      </a:lnTo>
                      <a:lnTo>
                        <a:pt x="4134" y="1285"/>
                      </a:lnTo>
                      <a:lnTo>
                        <a:pt x="4132" y="1286"/>
                      </a:lnTo>
                      <a:lnTo>
                        <a:pt x="4130" y="1286"/>
                      </a:lnTo>
                      <a:lnTo>
                        <a:pt x="4128" y="1286"/>
                      </a:lnTo>
                      <a:lnTo>
                        <a:pt x="4128" y="1281"/>
                      </a:lnTo>
                      <a:lnTo>
                        <a:pt x="4123" y="1281"/>
                      </a:lnTo>
                      <a:lnTo>
                        <a:pt x="4123" y="1278"/>
                      </a:lnTo>
                      <a:lnTo>
                        <a:pt x="4130" y="1274"/>
                      </a:lnTo>
                      <a:lnTo>
                        <a:pt x="4135" y="1269"/>
                      </a:lnTo>
                      <a:lnTo>
                        <a:pt x="4139" y="1264"/>
                      </a:lnTo>
                      <a:lnTo>
                        <a:pt x="4135" y="1264"/>
                      </a:lnTo>
                      <a:lnTo>
                        <a:pt x="4135" y="1258"/>
                      </a:lnTo>
                      <a:lnTo>
                        <a:pt x="4127" y="1267"/>
                      </a:lnTo>
                      <a:lnTo>
                        <a:pt x="4118" y="1272"/>
                      </a:lnTo>
                      <a:lnTo>
                        <a:pt x="4104" y="1278"/>
                      </a:lnTo>
                      <a:lnTo>
                        <a:pt x="4099" y="1267"/>
                      </a:lnTo>
                      <a:lnTo>
                        <a:pt x="4092" y="1257"/>
                      </a:lnTo>
                      <a:lnTo>
                        <a:pt x="4083" y="1248"/>
                      </a:lnTo>
                      <a:lnTo>
                        <a:pt x="4071" y="1241"/>
                      </a:lnTo>
                      <a:lnTo>
                        <a:pt x="4055" y="1239"/>
                      </a:lnTo>
                      <a:lnTo>
                        <a:pt x="4045" y="1236"/>
                      </a:lnTo>
                      <a:lnTo>
                        <a:pt x="4031" y="1234"/>
                      </a:lnTo>
                      <a:lnTo>
                        <a:pt x="4011" y="1236"/>
                      </a:lnTo>
                      <a:lnTo>
                        <a:pt x="3992" y="1237"/>
                      </a:lnTo>
                      <a:lnTo>
                        <a:pt x="3973" y="1241"/>
                      </a:lnTo>
                      <a:lnTo>
                        <a:pt x="3956" y="1244"/>
                      </a:lnTo>
                      <a:lnTo>
                        <a:pt x="3943" y="1248"/>
                      </a:lnTo>
                      <a:lnTo>
                        <a:pt x="3936" y="1271"/>
                      </a:lnTo>
                      <a:lnTo>
                        <a:pt x="3919" y="1271"/>
                      </a:lnTo>
                      <a:lnTo>
                        <a:pt x="3903" y="1269"/>
                      </a:lnTo>
                      <a:lnTo>
                        <a:pt x="3886" y="1271"/>
                      </a:lnTo>
                      <a:lnTo>
                        <a:pt x="3874" y="1274"/>
                      </a:lnTo>
                      <a:lnTo>
                        <a:pt x="3861" y="1279"/>
                      </a:lnTo>
                      <a:lnTo>
                        <a:pt x="3851" y="1285"/>
                      </a:lnTo>
                      <a:lnTo>
                        <a:pt x="3839" y="1286"/>
                      </a:lnTo>
                      <a:lnTo>
                        <a:pt x="3825" y="1286"/>
                      </a:lnTo>
                      <a:lnTo>
                        <a:pt x="3821" y="1279"/>
                      </a:lnTo>
                      <a:lnTo>
                        <a:pt x="3818" y="1274"/>
                      </a:lnTo>
                      <a:lnTo>
                        <a:pt x="3812" y="1269"/>
                      </a:lnTo>
                      <a:lnTo>
                        <a:pt x="3809" y="1264"/>
                      </a:lnTo>
                      <a:lnTo>
                        <a:pt x="3818" y="1251"/>
                      </a:lnTo>
                      <a:lnTo>
                        <a:pt x="3819" y="1236"/>
                      </a:lnTo>
                      <a:lnTo>
                        <a:pt x="3818" y="1218"/>
                      </a:lnTo>
                      <a:lnTo>
                        <a:pt x="3811" y="1201"/>
                      </a:lnTo>
                      <a:lnTo>
                        <a:pt x="3804" y="1182"/>
                      </a:lnTo>
                      <a:lnTo>
                        <a:pt x="3795" y="1164"/>
                      </a:lnTo>
                      <a:lnTo>
                        <a:pt x="3790" y="1148"/>
                      </a:lnTo>
                      <a:lnTo>
                        <a:pt x="3786" y="1136"/>
                      </a:lnTo>
                      <a:lnTo>
                        <a:pt x="3790" y="1136"/>
                      </a:lnTo>
                      <a:lnTo>
                        <a:pt x="3793" y="1138"/>
                      </a:lnTo>
                      <a:lnTo>
                        <a:pt x="3795" y="1138"/>
                      </a:lnTo>
                      <a:lnTo>
                        <a:pt x="3797" y="1140"/>
                      </a:lnTo>
                      <a:lnTo>
                        <a:pt x="3797" y="1140"/>
                      </a:lnTo>
                      <a:lnTo>
                        <a:pt x="3799" y="1138"/>
                      </a:lnTo>
                      <a:lnTo>
                        <a:pt x="3800" y="1136"/>
                      </a:lnTo>
                      <a:lnTo>
                        <a:pt x="3802" y="1133"/>
                      </a:lnTo>
                      <a:lnTo>
                        <a:pt x="3793" y="1124"/>
                      </a:lnTo>
                      <a:lnTo>
                        <a:pt x="3790" y="1113"/>
                      </a:lnTo>
                      <a:lnTo>
                        <a:pt x="3786" y="1101"/>
                      </a:lnTo>
                      <a:lnTo>
                        <a:pt x="3795" y="1091"/>
                      </a:lnTo>
                      <a:lnTo>
                        <a:pt x="3802" y="1080"/>
                      </a:lnTo>
                      <a:lnTo>
                        <a:pt x="3809" y="1070"/>
                      </a:lnTo>
                      <a:lnTo>
                        <a:pt x="3819" y="1061"/>
                      </a:lnTo>
                      <a:lnTo>
                        <a:pt x="3832" y="1056"/>
                      </a:lnTo>
                      <a:lnTo>
                        <a:pt x="3840" y="1056"/>
                      </a:lnTo>
                      <a:lnTo>
                        <a:pt x="3854" y="1054"/>
                      </a:lnTo>
                      <a:lnTo>
                        <a:pt x="3872" y="1051"/>
                      </a:lnTo>
                      <a:lnTo>
                        <a:pt x="3888" y="1047"/>
                      </a:lnTo>
                      <a:lnTo>
                        <a:pt x="3902" y="1044"/>
                      </a:lnTo>
                      <a:lnTo>
                        <a:pt x="3907" y="1031"/>
                      </a:lnTo>
                      <a:lnTo>
                        <a:pt x="3915" y="1017"/>
                      </a:lnTo>
                      <a:lnTo>
                        <a:pt x="3926" y="1007"/>
                      </a:lnTo>
                      <a:lnTo>
                        <a:pt x="3940" y="1002"/>
                      </a:lnTo>
                      <a:lnTo>
                        <a:pt x="3940" y="990"/>
                      </a:lnTo>
                      <a:lnTo>
                        <a:pt x="3947" y="986"/>
                      </a:lnTo>
                      <a:lnTo>
                        <a:pt x="3956" y="977"/>
                      </a:lnTo>
                      <a:lnTo>
                        <a:pt x="3966" y="969"/>
                      </a:lnTo>
                      <a:lnTo>
                        <a:pt x="3977" y="962"/>
                      </a:lnTo>
                      <a:lnTo>
                        <a:pt x="3987" y="956"/>
                      </a:lnTo>
                      <a:lnTo>
                        <a:pt x="3994" y="960"/>
                      </a:lnTo>
                      <a:lnTo>
                        <a:pt x="3996" y="962"/>
                      </a:lnTo>
                      <a:lnTo>
                        <a:pt x="3996" y="965"/>
                      </a:lnTo>
                      <a:lnTo>
                        <a:pt x="3996" y="969"/>
                      </a:lnTo>
                      <a:lnTo>
                        <a:pt x="3998" y="974"/>
                      </a:lnTo>
                      <a:lnTo>
                        <a:pt x="4003" y="976"/>
                      </a:lnTo>
                      <a:lnTo>
                        <a:pt x="4008" y="976"/>
                      </a:lnTo>
                      <a:lnTo>
                        <a:pt x="4011" y="977"/>
                      </a:lnTo>
                      <a:lnTo>
                        <a:pt x="4017" y="979"/>
                      </a:lnTo>
                      <a:lnTo>
                        <a:pt x="4020" y="963"/>
                      </a:lnTo>
                      <a:lnTo>
                        <a:pt x="4025" y="955"/>
                      </a:lnTo>
                      <a:lnTo>
                        <a:pt x="4032" y="949"/>
                      </a:lnTo>
                      <a:lnTo>
                        <a:pt x="4041" y="944"/>
                      </a:lnTo>
                      <a:lnTo>
                        <a:pt x="4050" y="941"/>
                      </a:lnTo>
                      <a:lnTo>
                        <a:pt x="4059" y="932"/>
                      </a:lnTo>
                      <a:lnTo>
                        <a:pt x="4055" y="930"/>
                      </a:lnTo>
                      <a:lnTo>
                        <a:pt x="4055" y="928"/>
                      </a:lnTo>
                      <a:lnTo>
                        <a:pt x="4053" y="927"/>
                      </a:lnTo>
                      <a:lnTo>
                        <a:pt x="4052" y="925"/>
                      </a:lnTo>
                      <a:lnTo>
                        <a:pt x="4066" y="925"/>
                      </a:lnTo>
                      <a:lnTo>
                        <a:pt x="4080" y="932"/>
                      </a:lnTo>
                      <a:lnTo>
                        <a:pt x="4095" y="934"/>
                      </a:lnTo>
                      <a:lnTo>
                        <a:pt x="4111" y="934"/>
                      </a:lnTo>
                      <a:lnTo>
                        <a:pt x="4128" y="932"/>
                      </a:lnTo>
                      <a:lnTo>
                        <a:pt x="4128" y="941"/>
                      </a:lnTo>
                      <a:lnTo>
                        <a:pt x="4116" y="956"/>
                      </a:lnTo>
                      <a:lnTo>
                        <a:pt x="4109" y="979"/>
                      </a:lnTo>
                      <a:lnTo>
                        <a:pt x="4121" y="986"/>
                      </a:lnTo>
                      <a:lnTo>
                        <a:pt x="4137" y="995"/>
                      </a:lnTo>
                      <a:lnTo>
                        <a:pt x="4153" y="1004"/>
                      </a:lnTo>
                      <a:lnTo>
                        <a:pt x="4169" y="1009"/>
                      </a:lnTo>
                      <a:lnTo>
                        <a:pt x="4181" y="1009"/>
                      </a:lnTo>
                      <a:lnTo>
                        <a:pt x="4190" y="995"/>
                      </a:lnTo>
                      <a:lnTo>
                        <a:pt x="4195" y="972"/>
                      </a:lnTo>
                      <a:lnTo>
                        <a:pt x="4196" y="949"/>
                      </a:lnTo>
                      <a:lnTo>
                        <a:pt x="4200" y="927"/>
                      </a:lnTo>
                      <a:lnTo>
                        <a:pt x="4205" y="909"/>
                      </a:lnTo>
                      <a:close/>
                      <a:moveTo>
                        <a:pt x="4439" y="897"/>
                      </a:moveTo>
                      <a:lnTo>
                        <a:pt x="4443" y="901"/>
                      </a:lnTo>
                      <a:lnTo>
                        <a:pt x="4446" y="904"/>
                      </a:lnTo>
                      <a:lnTo>
                        <a:pt x="4450" y="906"/>
                      </a:lnTo>
                      <a:lnTo>
                        <a:pt x="4450" y="913"/>
                      </a:lnTo>
                      <a:lnTo>
                        <a:pt x="4443" y="913"/>
                      </a:lnTo>
                      <a:lnTo>
                        <a:pt x="4441" y="913"/>
                      </a:lnTo>
                      <a:lnTo>
                        <a:pt x="4439" y="911"/>
                      </a:lnTo>
                      <a:lnTo>
                        <a:pt x="4437" y="911"/>
                      </a:lnTo>
                      <a:lnTo>
                        <a:pt x="4436" y="911"/>
                      </a:lnTo>
                      <a:lnTo>
                        <a:pt x="4430" y="909"/>
                      </a:lnTo>
                      <a:lnTo>
                        <a:pt x="4432" y="906"/>
                      </a:lnTo>
                      <a:lnTo>
                        <a:pt x="4432" y="902"/>
                      </a:lnTo>
                      <a:lnTo>
                        <a:pt x="4432" y="902"/>
                      </a:lnTo>
                      <a:lnTo>
                        <a:pt x="4432" y="901"/>
                      </a:lnTo>
                      <a:lnTo>
                        <a:pt x="4434" y="901"/>
                      </a:lnTo>
                      <a:lnTo>
                        <a:pt x="4436" y="901"/>
                      </a:lnTo>
                      <a:lnTo>
                        <a:pt x="4439" y="897"/>
                      </a:lnTo>
                      <a:close/>
                      <a:moveTo>
                        <a:pt x="3867" y="897"/>
                      </a:moveTo>
                      <a:lnTo>
                        <a:pt x="3874" y="899"/>
                      </a:lnTo>
                      <a:lnTo>
                        <a:pt x="3879" y="899"/>
                      </a:lnTo>
                      <a:lnTo>
                        <a:pt x="3884" y="899"/>
                      </a:lnTo>
                      <a:lnTo>
                        <a:pt x="3888" y="901"/>
                      </a:lnTo>
                      <a:lnTo>
                        <a:pt x="3893" y="902"/>
                      </a:lnTo>
                      <a:lnTo>
                        <a:pt x="3893" y="909"/>
                      </a:lnTo>
                      <a:lnTo>
                        <a:pt x="3889" y="909"/>
                      </a:lnTo>
                      <a:lnTo>
                        <a:pt x="3889" y="913"/>
                      </a:lnTo>
                      <a:lnTo>
                        <a:pt x="3884" y="911"/>
                      </a:lnTo>
                      <a:lnTo>
                        <a:pt x="3879" y="909"/>
                      </a:lnTo>
                      <a:lnTo>
                        <a:pt x="3874" y="906"/>
                      </a:lnTo>
                      <a:lnTo>
                        <a:pt x="3870" y="902"/>
                      </a:lnTo>
                      <a:lnTo>
                        <a:pt x="3867" y="897"/>
                      </a:lnTo>
                      <a:close/>
                      <a:moveTo>
                        <a:pt x="4443" y="887"/>
                      </a:moveTo>
                      <a:lnTo>
                        <a:pt x="4455" y="887"/>
                      </a:lnTo>
                      <a:lnTo>
                        <a:pt x="4462" y="909"/>
                      </a:lnTo>
                      <a:lnTo>
                        <a:pt x="4455" y="909"/>
                      </a:lnTo>
                      <a:lnTo>
                        <a:pt x="4455" y="906"/>
                      </a:lnTo>
                      <a:lnTo>
                        <a:pt x="4450" y="902"/>
                      </a:lnTo>
                      <a:lnTo>
                        <a:pt x="4448" y="899"/>
                      </a:lnTo>
                      <a:lnTo>
                        <a:pt x="4446" y="895"/>
                      </a:lnTo>
                      <a:lnTo>
                        <a:pt x="4444" y="892"/>
                      </a:lnTo>
                      <a:lnTo>
                        <a:pt x="4443" y="887"/>
                      </a:lnTo>
                      <a:close/>
                      <a:moveTo>
                        <a:pt x="3963" y="883"/>
                      </a:moveTo>
                      <a:lnTo>
                        <a:pt x="3982" y="883"/>
                      </a:lnTo>
                      <a:lnTo>
                        <a:pt x="3982" y="887"/>
                      </a:lnTo>
                      <a:lnTo>
                        <a:pt x="3978" y="887"/>
                      </a:lnTo>
                      <a:lnTo>
                        <a:pt x="3966" y="895"/>
                      </a:lnTo>
                      <a:lnTo>
                        <a:pt x="3952" y="904"/>
                      </a:lnTo>
                      <a:lnTo>
                        <a:pt x="3940" y="913"/>
                      </a:lnTo>
                      <a:lnTo>
                        <a:pt x="3936" y="913"/>
                      </a:lnTo>
                      <a:lnTo>
                        <a:pt x="3935" y="911"/>
                      </a:lnTo>
                      <a:lnTo>
                        <a:pt x="3935" y="911"/>
                      </a:lnTo>
                      <a:lnTo>
                        <a:pt x="3933" y="911"/>
                      </a:lnTo>
                      <a:lnTo>
                        <a:pt x="3931" y="909"/>
                      </a:lnTo>
                      <a:lnTo>
                        <a:pt x="3928" y="909"/>
                      </a:lnTo>
                      <a:lnTo>
                        <a:pt x="3928" y="906"/>
                      </a:lnTo>
                      <a:lnTo>
                        <a:pt x="3945" y="895"/>
                      </a:lnTo>
                      <a:lnTo>
                        <a:pt x="3963" y="883"/>
                      </a:lnTo>
                      <a:close/>
                      <a:moveTo>
                        <a:pt x="3917" y="878"/>
                      </a:moveTo>
                      <a:lnTo>
                        <a:pt x="3921" y="881"/>
                      </a:lnTo>
                      <a:lnTo>
                        <a:pt x="3922" y="881"/>
                      </a:lnTo>
                      <a:lnTo>
                        <a:pt x="3922" y="881"/>
                      </a:lnTo>
                      <a:lnTo>
                        <a:pt x="3922" y="883"/>
                      </a:lnTo>
                      <a:lnTo>
                        <a:pt x="3922" y="883"/>
                      </a:lnTo>
                      <a:lnTo>
                        <a:pt x="3922" y="887"/>
                      </a:lnTo>
                      <a:lnTo>
                        <a:pt x="3924" y="890"/>
                      </a:lnTo>
                      <a:lnTo>
                        <a:pt x="3917" y="890"/>
                      </a:lnTo>
                      <a:lnTo>
                        <a:pt x="3905" y="894"/>
                      </a:lnTo>
                      <a:lnTo>
                        <a:pt x="3891" y="894"/>
                      </a:lnTo>
                      <a:lnTo>
                        <a:pt x="3879" y="890"/>
                      </a:lnTo>
                      <a:lnTo>
                        <a:pt x="3879" y="888"/>
                      </a:lnTo>
                      <a:lnTo>
                        <a:pt x="3881" y="888"/>
                      </a:lnTo>
                      <a:lnTo>
                        <a:pt x="3881" y="888"/>
                      </a:lnTo>
                      <a:lnTo>
                        <a:pt x="3881" y="888"/>
                      </a:lnTo>
                      <a:lnTo>
                        <a:pt x="3881" y="888"/>
                      </a:lnTo>
                      <a:lnTo>
                        <a:pt x="3882" y="887"/>
                      </a:lnTo>
                      <a:lnTo>
                        <a:pt x="3891" y="883"/>
                      </a:lnTo>
                      <a:lnTo>
                        <a:pt x="3900" y="883"/>
                      </a:lnTo>
                      <a:lnTo>
                        <a:pt x="3908" y="883"/>
                      </a:lnTo>
                      <a:lnTo>
                        <a:pt x="3917" y="878"/>
                      </a:lnTo>
                      <a:close/>
                      <a:moveTo>
                        <a:pt x="3851" y="878"/>
                      </a:moveTo>
                      <a:lnTo>
                        <a:pt x="3858" y="880"/>
                      </a:lnTo>
                      <a:lnTo>
                        <a:pt x="3861" y="881"/>
                      </a:lnTo>
                      <a:lnTo>
                        <a:pt x="3865" y="883"/>
                      </a:lnTo>
                      <a:lnTo>
                        <a:pt x="3868" y="887"/>
                      </a:lnTo>
                      <a:lnTo>
                        <a:pt x="3870" y="890"/>
                      </a:lnTo>
                      <a:lnTo>
                        <a:pt x="3867" y="890"/>
                      </a:lnTo>
                      <a:lnTo>
                        <a:pt x="3858" y="894"/>
                      </a:lnTo>
                      <a:lnTo>
                        <a:pt x="3847" y="894"/>
                      </a:lnTo>
                      <a:lnTo>
                        <a:pt x="3835" y="894"/>
                      </a:lnTo>
                      <a:lnTo>
                        <a:pt x="3835" y="887"/>
                      </a:lnTo>
                      <a:lnTo>
                        <a:pt x="3840" y="885"/>
                      </a:lnTo>
                      <a:lnTo>
                        <a:pt x="3846" y="883"/>
                      </a:lnTo>
                      <a:lnTo>
                        <a:pt x="3847" y="881"/>
                      </a:lnTo>
                      <a:lnTo>
                        <a:pt x="3851" y="878"/>
                      </a:lnTo>
                      <a:close/>
                      <a:moveTo>
                        <a:pt x="4411" y="871"/>
                      </a:moveTo>
                      <a:lnTo>
                        <a:pt x="4418" y="874"/>
                      </a:lnTo>
                      <a:lnTo>
                        <a:pt x="4422" y="876"/>
                      </a:lnTo>
                      <a:lnTo>
                        <a:pt x="4427" y="880"/>
                      </a:lnTo>
                      <a:lnTo>
                        <a:pt x="4430" y="883"/>
                      </a:lnTo>
                      <a:lnTo>
                        <a:pt x="4432" y="888"/>
                      </a:lnTo>
                      <a:lnTo>
                        <a:pt x="4436" y="894"/>
                      </a:lnTo>
                      <a:lnTo>
                        <a:pt x="4430" y="894"/>
                      </a:lnTo>
                      <a:lnTo>
                        <a:pt x="4427" y="890"/>
                      </a:lnTo>
                      <a:lnTo>
                        <a:pt x="4422" y="887"/>
                      </a:lnTo>
                      <a:lnTo>
                        <a:pt x="4418" y="883"/>
                      </a:lnTo>
                      <a:lnTo>
                        <a:pt x="4415" y="878"/>
                      </a:lnTo>
                      <a:lnTo>
                        <a:pt x="4411" y="871"/>
                      </a:lnTo>
                      <a:close/>
                      <a:moveTo>
                        <a:pt x="4385" y="864"/>
                      </a:moveTo>
                      <a:lnTo>
                        <a:pt x="4388" y="864"/>
                      </a:lnTo>
                      <a:lnTo>
                        <a:pt x="4390" y="866"/>
                      </a:lnTo>
                      <a:lnTo>
                        <a:pt x="4392" y="866"/>
                      </a:lnTo>
                      <a:lnTo>
                        <a:pt x="4394" y="867"/>
                      </a:lnTo>
                      <a:lnTo>
                        <a:pt x="4394" y="869"/>
                      </a:lnTo>
                      <a:lnTo>
                        <a:pt x="4397" y="871"/>
                      </a:lnTo>
                      <a:lnTo>
                        <a:pt x="4401" y="871"/>
                      </a:lnTo>
                      <a:lnTo>
                        <a:pt x="4401" y="874"/>
                      </a:lnTo>
                      <a:lnTo>
                        <a:pt x="4395" y="873"/>
                      </a:lnTo>
                      <a:lnTo>
                        <a:pt x="4392" y="871"/>
                      </a:lnTo>
                      <a:lnTo>
                        <a:pt x="4390" y="869"/>
                      </a:lnTo>
                      <a:lnTo>
                        <a:pt x="4388" y="867"/>
                      </a:lnTo>
                      <a:lnTo>
                        <a:pt x="4385" y="864"/>
                      </a:lnTo>
                      <a:close/>
                      <a:moveTo>
                        <a:pt x="4081" y="845"/>
                      </a:moveTo>
                      <a:lnTo>
                        <a:pt x="4094" y="848"/>
                      </a:lnTo>
                      <a:lnTo>
                        <a:pt x="4094" y="855"/>
                      </a:lnTo>
                      <a:lnTo>
                        <a:pt x="4085" y="860"/>
                      </a:lnTo>
                      <a:lnTo>
                        <a:pt x="4085" y="860"/>
                      </a:lnTo>
                      <a:lnTo>
                        <a:pt x="4083" y="862"/>
                      </a:lnTo>
                      <a:lnTo>
                        <a:pt x="4083" y="862"/>
                      </a:lnTo>
                      <a:lnTo>
                        <a:pt x="4083" y="862"/>
                      </a:lnTo>
                      <a:lnTo>
                        <a:pt x="4083" y="862"/>
                      </a:lnTo>
                      <a:lnTo>
                        <a:pt x="4081" y="864"/>
                      </a:lnTo>
                      <a:lnTo>
                        <a:pt x="4081" y="845"/>
                      </a:lnTo>
                      <a:close/>
                      <a:moveTo>
                        <a:pt x="4362" y="825"/>
                      </a:moveTo>
                      <a:lnTo>
                        <a:pt x="4373" y="832"/>
                      </a:lnTo>
                      <a:lnTo>
                        <a:pt x="4380" y="843"/>
                      </a:lnTo>
                      <a:lnTo>
                        <a:pt x="4385" y="855"/>
                      </a:lnTo>
                      <a:lnTo>
                        <a:pt x="4382" y="855"/>
                      </a:lnTo>
                      <a:lnTo>
                        <a:pt x="4382" y="860"/>
                      </a:lnTo>
                      <a:lnTo>
                        <a:pt x="4369" y="855"/>
                      </a:lnTo>
                      <a:lnTo>
                        <a:pt x="4366" y="846"/>
                      </a:lnTo>
                      <a:lnTo>
                        <a:pt x="4364" y="838"/>
                      </a:lnTo>
                      <a:lnTo>
                        <a:pt x="4362" y="825"/>
                      </a:lnTo>
                      <a:close/>
                      <a:moveTo>
                        <a:pt x="4331" y="825"/>
                      </a:moveTo>
                      <a:lnTo>
                        <a:pt x="4340" y="825"/>
                      </a:lnTo>
                      <a:lnTo>
                        <a:pt x="4340" y="845"/>
                      </a:lnTo>
                      <a:lnTo>
                        <a:pt x="4305" y="855"/>
                      </a:lnTo>
                      <a:lnTo>
                        <a:pt x="4299" y="853"/>
                      </a:lnTo>
                      <a:lnTo>
                        <a:pt x="4294" y="852"/>
                      </a:lnTo>
                      <a:lnTo>
                        <a:pt x="4287" y="850"/>
                      </a:lnTo>
                      <a:lnTo>
                        <a:pt x="4282" y="848"/>
                      </a:lnTo>
                      <a:lnTo>
                        <a:pt x="4282" y="841"/>
                      </a:lnTo>
                      <a:lnTo>
                        <a:pt x="4303" y="839"/>
                      </a:lnTo>
                      <a:lnTo>
                        <a:pt x="4319" y="834"/>
                      </a:lnTo>
                      <a:lnTo>
                        <a:pt x="4331" y="825"/>
                      </a:lnTo>
                      <a:close/>
                      <a:moveTo>
                        <a:pt x="3966" y="810"/>
                      </a:moveTo>
                      <a:lnTo>
                        <a:pt x="3982" y="810"/>
                      </a:lnTo>
                      <a:lnTo>
                        <a:pt x="3984" y="812"/>
                      </a:lnTo>
                      <a:lnTo>
                        <a:pt x="3984" y="812"/>
                      </a:lnTo>
                      <a:lnTo>
                        <a:pt x="3984" y="812"/>
                      </a:lnTo>
                      <a:lnTo>
                        <a:pt x="3984" y="812"/>
                      </a:lnTo>
                      <a:lnTo>
                        <a:pt x="3984" y="812"/>
                      </a:lnTo>
                      <a:lnTo>
                        <a:pt x="3985" y="813"/>
                      </a:lnTo>
                      <a:lnTo>
                        <a:pt x="3985" y="820"/>
                      </a:lnTo>
                      <a:lnTo>
                        <a:pt x="3966" y="820"/>
                      </a:lnTo>
                      <a:lnTo>
                        <a:pt x="3966" y="810"/>
                      </a:lnTo>
                      <a:close/>
                      <a:moveTo>
                        <a:pt x="3994" y="806"/>
                      </a:moveTo>
                      <a:lnTo>
                        <a:pt x="4032" y="810"/>
                      </a:lnTo>
                      <a:lnTo>
                        <a:pt x="4032" y="813"/>
                      </a:lnTo>
                      <a:lnTo>
                        <a:pt x="4034" y="817"/>
                      </a:lnTo>
                      <a:lnTo>
                        <a:pt x="4034" y="820"/>
                      </a:lnTo>
                      <a:lnTo>
                        <a:pt x="4036" y="825"/>
                      </a:lnTo>
                      <a:lnTo>
                        <a:pt x="4032" y="825"/>
                      </a:lnTo>
                      <a:lnTo>
                        <a:pt x="4022" y="819"/>
                      </a:lnTo>
                      <a:lnTo>
                        <a:pt x="4010" y="817"/>
                      </a:lnTo>
                      <a:lnTo>
                        <a:pt x="3994" y="817"/>
                      </a:lnTo>
                      <a:lnTo>
                        <a:pt x="3994" y="806"/>
                      </a:lnTo>
                      <a:close/>
                      <a:moveTo>
                        <a:pt x="4312" y="798"/>
                      </a:moveTo>
                      <a:lnTo>
                        <a:pt x="4331" y="798"/>
                      </a:lnTo>
                      <a:lnTo>
                        <a:pt x="4340" y="808"/>
                      </a:lnTo>
                      <a:lnTo>
                        <a:pt x="4347" y="819"/>
                      </a:lnTo>
                      <a:lnTo>
                        <a:pt x="4350" y="832"/>
                      </a:lnTo>
                      <a:lnTo>
                        <a:pt x="4347" y="832"/>
                      </a:lnTo>
                      <a:lnTo>
                        <a:pt x="4338" y="824"/>
                      </a:lnTo>
                      <a:lnTo>
                        <a:pt x="4329" y="815"/>
                      </a:lnTo>
                      <a:lnTo>
                        <a:pt x="4319" y="808"/>
                      </a:lnTo>
                      <a:lnTo>
                        <a:pt x="4312" y="798"/>
                      </a:lnTo>
                      <a:close/>
                      <a:moveTo>
                        <a:pt x="4057" y="777"/>
                      </a:moveTo>
                      <a:lnTo>
                        <a:pt x="4067" y="777"/>
                      </a:lnTo>
                      <a:lnTo>
                        <a:pt x="4081" y="778"/>
                      </a:lnTo>
                      <a:lnTo>
                        <a:pt x="4085" y="791"/>
                      </a:lnTo>
                      <a:lnTo>
                        <a:pt x="4090" y="801"/>
                      </a:lnTo>
                      <a:lnTo>
                        <a:pt x="4097" y="810"/>
                      </a:lnTo>
                      <a:lnTo>
                        <a:pt x="4097" y="813"/>
                      </a:lnTo>
                      <a:lnTo>
                        <a:pt x="4100" y="813"/>
                      </a:lnTo>
                      <a:lnTo>
                        <a:pt x="4100" y="810"/>
                      </a:lnTo>
                      <a:lnTo>
                        <a:pt x="4109" y="801"/>
                      </a:lnTo>
                      <a:lnTo>
                        <a:pt x="4118" y="796"/>
                      </a:lnTo>
                      <a:lnTo>
                        <a:pt x="4130" y="792"/>
                      </a:lnTo>
                      <a:lnTo>
                        <a:pt x="4148" y="791"/>
                      </a:lnTo>
                      <a:lnTo>
                        <a:pt x="4162" y="799"/>
                      </a:lnTo>
                      <a:lnTo>
                        <a:pt x="4179" y="806"/>
                      </a:lnTo>
                      <a:lnTo>
                        <a:pt x="4200" y="813"/>
                      </a:lnTo>
                      <a:lnTo>
                        <a:pt x="4217" y="824"/>
                      </a:lnTo>
                      <a:lnTo>
                        <a:pt x="4231" y="834"/>
                      </a:lnTo>
                      <a:lnTo>
                        <a:pt x="4238" y="848"/>
                      </a:lnTo>
                      <a:lnTo>
                        <a:pt x="4251" y="850"/>
                      </a:lnTo>
                      <a:lnTo>
                        <a:pt x="4259" y="853"/>
                      </a:lnTo>
                      <a:lnTo>
                        <a:pt x="4270" y="855"/>
                      </a:lnTo>
                      <a:lnTo>
                        <a:pt x="4270" y="864"/>
                      </a:lnTo>
                      <a:lnTo>
                        <a:pt x="4268" y="864"/>
                      </a:lnTo>
                      <a:lnTo>
                        <a:pt x="4265" y="866"/>
                      </a:lnTo>
                      <a:lnTo>
                        <a:pt x="4261" y="866"/>
                      </a:lnTo>
                      <a:lnTo>
                        <a:pt x="4259" y="867"/>
                      </a:lnTo>
                      <a:lnTo>
                        <a:pt x="4258" y="869"/>
                      </a:lnTo>
                      <a:lnTo>
                        <a:pt x="4259" y="869"/>
                      </a:lnTo>
                      <a:lnTo>
                        <a:pt x="4263" y="871"/>
                      </a:lnTo>
                      <a:lnTo>
                        <a:pt x="4275" y="888"/>
                      </a:lnTo>
                      <a:lnTo>
                        <a:pt x="4292" y="902"/>
                      </a:lnTo>
                      <a:lnTo>
                        <a:pt x="4312" y="913"/>
                      </a:lnTo>
                      <a:lnTo>
                        <a:pt x="4312" y="921"/>
                      </a:lnTo>
                      <a:lnTo>
                        <a:pt x="4289" y="921"/>
                      </a:lnTo>
                      <a:lnTo>
                        <a:pt x="4286" y="918"/>
                      </a:lnTo>
                      <a:lnTo>
                        <a:pt x="4282" y="916"/>
                      </a:lnTo>
                      <a:lnTo>
                        <a:pt x="4279" y="916"/>
                      </a:lnTo>
                      <a:lnTo>
                        <a:pt x="4275" y="916"/>
                      </a:lnTo>
                      <a:lnTo>
                        <a:pt x="4272" y="915"/>
                      </a:lnTo>
                      <a:lnTo>
                        <a:pt x="4266" y="913"/>
                      </a:lnTo>
                      <a:lnTo>
                        <a:pt x="4261" y="909"/>
                      </a:lnTo>
                      <a:lnTo>
                        <a:pt x="4258" y="906"/>
                      </a:lnTo>
                      <a:lnTo>
                        <a:pt x="4254" y="899"/>
                      </a:lnTo>
                      <a:lnTo>
                        <a:pt x="4251" y="894"/>
                      </a:lnTo>
                      <a:lnTo>
                        <a:pt x="4247" y="890"/>
                      </a:lnTo>
                      <a:lnTo>
                        <a:pt x="4233" y="883"/>
                      </a:lnTo>
                      <a:lnTo>
                        <a:pt x="4223" y="883"/>
                      </a:lnTo>
                      <a:lnTo>
                        <a:pt x="4210" y="887"/>
                      </a:lnTo>
                      <a:lnTo>
                        <a:pt x="4198" y="894"/>
                      </a:lnTo>
                      <a:lnTo>
                        <a:pt x="4186" y="897"/>
                      </a:lnTo>
                      <a:lnTo>
                        <a:pt x="4174" y="890"/>
                      </a:lnTo>
                      <a:lnTo>
                        <a:pt x="4162" y="887"/>
                      </a:lnTo>
                      <a:lnTo>
                        <a:pt x="4149" y="885"/>
                      </a:lnTo>
                      <a:lnTo>
                        <a:pt x="4132" y="887"/>
                      </a:lnTo>
                      <a:lnTo>
                        <a:pt x="4134" y="880"/>
                      </a:lnTo>
                      <a:lnTo>
                        <a:pt x="4135" y="874"/>
                      </a:lnTo>
                      <a:lnTo>
                        <a:pt x="4137" y="871"/>
                      </a:lnTo>
                      <a:lnTo>
                        <a:pt x="4139" y="867"/>
                      </a:lnTo>
                      <a:lnTo>
                        <a:pt x="4141" y="864"/>
                      </a:lnTo>
                      <a:lnTo>
                        <a:pt x="4139" y="860"/>
                      </a:lnTo>
                      <a:lnTo>
                        <a:pt x="4130" y="845"/>
                      </a:lnTo>
                      <a:lnTo>
                        <a:pt x="4118" y="836"/>
                      </a:lnTo>
                      <a:lnTo>
                        <a:pt x="4104" y="832"/>
                      </a:lnTo>
                      <a:lnTo>
                        <a:pt x="4088" y="827"/>
                      </a:lnTo>
                      <a:lnTo>
                        <a:pt x="4073" y="824"/>
                      </a:lnTo>
                      <a:lnTo>
                        <a:pt x="4060" y="817"/>
                      </a:lnTo>
                      <a:lnTo>
                        <a:pt x="4052" y="806"/>
                      </a:lnTo>
                      <a:lnTo>
                        <a:pt x="4055" y="805"/>
                      </a:lnTo>
                      <a:lnTo>
                        <a:pt x="4057" y="805"/>
                      </a:lnTo>
                      <a:lnTo>
                        <a:pt x="4059" y="803"/>
                      </a:lnTo>
                      <a:lnTo>
                        <a:pt x="4059" y="803"/>
                      </a:lnTo>
                      <a:lnTo>
                        <a:pt x="4060" y="801"/>
                      </a:lnTo>
                      <a:lnTo>
                        <a:pt x="4062" y="798"/>
                      </a:lnTo>
                      <a:lnTo>
                        <a:pt x="4052" y="796"/>
                      </a:lnTo>
                      <a:lnTo>
                        <a:pt x="4041" y="791"/>
                      </a:lnTo>
                      <a:lnTo>
                        <a:pt x="4032" y="787"/>
                      </a:lnTo>
                      <a:lnTo>
                        <a:pt x="4032" y="778"/>
                      </a:lnTo>
                      <a:lnTo>
                        <a:pt x="4046" y="777"/>
                      </a:lnTo>
                      <a:lnTo>
                        <a:pt x="4057" y="777"/>
                      </a:lnTo>
                      <a:close/>
                      <a:moveTo>
                        <a:pt x="1543" y="756"/>
                      </a:moveTo>
                      <a:lnTo>
                        <a:pt x="1536" y="768"/>
                      </a:lnTo>
                      <a:lnTo>
                        <a:pt x="1531" y="768"/>
                      </a:lnTo>
                      <a:lnTo>
                        <a:pt x="1531" y="771"/>
                      </a:lnTo>
                      <a:lnTo>
                        <a:pt x="1542" y="775"/>
                      </a:lnTo>
                      <a:lnTo>
                        <a:pt x="1552" y="780"/>
                      </a:lnTo>
                      <a:lnTo>
                        <a:pt x="1559" y="785"/>
                      </a:lnTo>
                      <a:lnTo>
                        <a:pt x="1563" y="787"/>
                      </a:lnTo>
                      <a:lnTo>
                        <a:pt x="1564" y="785"/>
                      </a:lnTo>
                      <a:lnTo>
                        <a:pt x="1564" y="784"/>
                      </a:lnTo>
                      <a:lnTo>
                        <a:pt x="1564" y="784"/>
                      </a:lnTo>
                      <a:lnTo>
                        <a:pt x="1566" y="782"/>
                      </a:lnTo>
                      <a:lnTo>
                        <a:pt x="1566" y="778"/>
                      </a:lnTo>
                      <a:lnTo>
                        <a:pt x="1559" y="778"/>
                      </a:lnTo>
                      <a:lnTo>
                        <a:pt x="1557" y="778"/>
                      </a:lnTo>
                      <a:lnTo>
                        <a:pt x="1556" y="777"/>
                      </a:lnTo>
                      <a:lnTo>
                        <a:pt x="1554" y="777"/>
                      </a:lnTo>
                      <a:lnTo>
                        <a:pt x="1550" y="777"/>
                      </a:lnTo>
                      <a:lnTo>
                        <a:pt x="1547" y="775"/>
                      </a:lnTo>
                      <a:lnTo>
                        <a:pt x="1547" y="756"/>
                      </a:lnTo>
                      <a:lnTo>
                        <a:pt x="1543" y="756"/>
                      </a:lnTo>
                      <a:close/>
                      <a:moveTo>
                        <a:pt x="3952" y="743"/>
                      </a:moveTo>
                      <a:lnTo>
                        <a:pt x="3954" y="743"/>
                      </a:lnTo>
                      <a:lnTo>
                        <a:pt x="3954" y="745"/>
                      </a:lnTo>
                      <a:lnTo>
                        <a:pt x="3954" y="747"/>
                      </a:lnTo>
                      <a:lnTo>
                        <a:pt x="3956" y="747"/>
                      </a:lnTo>
                      <a:lnTo>
                        <a:pt x="3956" y="749"/>
                      </a:lnTo>
                      <a:lnTo>
                        <a:pt x="3959" y="749"/>
                      </a:lnTo>
                      <a:lnTo>
                        <a:pt x="3957" y="750"/>
                      </a:lnTo>
                      <a:lnTo>
                        <a:pt x="3957" y="750"/>
                      </a:lnTo>
                      <a:lnTo>
                        <a:pt x="3957" y="750"/>
                      </a:lnTo>
                      <a:lnTo>
                        <a:pt x="3957" y="750"/>
                      </a:lnTo>
                      <a:lnTo>
                        <a:pt x="3956" y="750"/>
                      </a:lnTo>
                      <a:lnTo>
                        <a:pt x="3956" y="752"/>
                      </a:lnTo>
                      <a:lnTo>
                        <a:pt x="3950" y="757"/>
                      </a:lnTo>
                      <a:lnTo>
                        <a:pt x="3945" y="763"/>
                      </a:lnTo>
                      <a:lnTo>
                        <a:pt x="3940" y="768"/>
                      </a:lnTo>
                      <a:lnTo>
                        <a:pt x="3921" y="766"/>
                      </a:lnTo>
                      <a:lnTo>
                        <a:pt x="3905" y="766"/>
                      </a:lnTo>
                      <a:lnTo>
                        <a:pt x="3886" y="768"/>
                      </a:lnTo>
                      <a:lnTo>
                        <a:pt x="3886" y="778"/>
                      </a:lnTo>
                      <a:lnTo>
                        <a:pt x="3889" y="780"/>
                      </a:lnTo>
                      <a:lnTo>
                        <a:pt x="3889" y="782"/>
                      </a:lnTo>
                      <a:lnTo>
                        <a:pt x="3891" y="784"/>
                      </a:lnTo>
                      <a:lnTo>
                        <a:pt x="3893" y="787"/>
                      </a:lnTo>
                      <a:lnTo>
                        <a:pt x="3912" y="780"/>
                      </a:lnTo>
                      <a:lnTo>
                        <a:pt x="3931" y="775"/>
                      </a:lnTo>
                      <a:lnTo>
                        <a:pt x="3931" y="784"/>
                      </a:lnTo>
                      <a:lnTo>
                        <a:pt x="3928" y="784"/>
                      </a:lnTo>
                      <a:lnTo>
                        <a:pt x="3922" y="787"/>
                      </a:lnTo>
                      <a:lnTo>
                        <a:pt x="3915" y="791"/>
                      </a:lnTo>
                      <a:lnTo>
                        <a:pt x="3908" y="794"/>
                      </a:lnTo>
                      <a:lnTo>
                        <a:pt x="3914" y="806"/>
                      </a:lnTo>
                      <a:lnTo>
                        <a:pt x="3921" y="817"/>
                      </a:lnTo>
                      <a:lnTo>
                        <a:pt x="3924" y="827"/>
                      </a:lnTo>
                      <a:lnTo>
                        <a:pt x="3928" y="845"/>
                      </a:lnTo>
                      <a:lnTo>
                        <a:pt x="3924" y="845"/>
                      </a:lnTo>
                      <a:lnTo>
                        <a:pt x="3924" y="848"/>
                      </a:lnTo>
                      <a:lnTo>
                        <a:pt x="3921" y="846"/>
                      </a:lnTo>
                      <a:lnTo>
                        <a:pt x="3919" y="846"/>
                      </a:lnTo>
                      <a:lnTo>
                        <a:pt x="3919" y="846"/>
                      </a:lnTo>
                      <a:lnTo>
                        <a:pt x="3919" y="845"/>
                      </a:lnTo>
                      <a:lnTo>
                        <a:pt x="3917" y="845"/>
                      </a:lnTo>
                      <a:lnTo>
                        <a:pt x="3907" y="834"/>
                      </a:lnTo>
                      <a:lnTo>
                        <a:pt x="3898" y="822"/>
                      </a:lnTo>
                      <a:lnTo>
                        <a:pt x="3889" y="810"/>
                      </a:lnTo>
                      <a:lnTo>
                        <a:pt x="3889" y="848"/>
                      </a:lnTo>
                      <a:lnTo>
                        <a:pt x="3874" y="848"/>
                      </a:lnTo>
                      <a:lnTo>
                        <a:pt x="3874" y="846"/>
                      </a:lnTo>
                      <a:lnTo>
                        <a:pt x="3872" y="846"/>
                      </a:lnTo>
                      <a:lnTo>
                        <a:pt x="3872" y="846"/>
                      </a:lnTo>
                      <a:lnTo>
                        <a:pt x="3872" y="846"/>
                      </a:lnTo>
                      <a:lnTo>
                        <a:pt x="3872" y="845"/>
                      </a:lnTo>
                      <a:lnTo>
                        <a:pt x="3870" y="845"/>
                      </a:lnTo>
                      <a:lnTo>
                        <a:pt x="3872" y="832"/>
                      </a:lnTo>
                      <a:lnTo>
                        <a:pt x="3870" y="825"/>
                      </a:lnTo>
                      <a:lnTo>
                        <a:pt x="3867" y="819"/>
                      </a:lnTo>
                      <a:lnTo>
                        <a:pt x="3863" y="810"/>
                      </a:lnTo>
                      <a:lnTo>
                        <a:pt x="3863" y="801"/>
                      </a:lnTo>
                      <a:lnTo>
                        <a:pt x="3868" y="791"/>
                      </a:lnTo>
                      <a:lnTo>
                        <a:pt x="3875" y="777"/>
                      </a:lnTo>
                      <a:lnTo>
                        <a:pt x="3882" y="764"/>
                      </a:lnTo>
                      <a:lnTo>
                        <a:pt x="3889" y="754"/>
                      </a:lnTo>
                      <a:lnTo>
                        <a:pt x="3893" y="749"/>
                      </a:lnTo>
                      <a:lnTo>
                        <a:pt x="3910" y="754"/>
                      </a:lnTo>
                      <a:lnTo>
                        <a:pt x="3921" y="754"/>
                      </a:lnTo>
                      <a:lnTo>
                        <a:pt x="3929" y="752"/>
                      </a:lnTo>
                      <a:lnTo>
                        <a:pt x="3940" y="749"/>
                      </a:lnTo>
                      <a:lnTo>
                        <a:pt x="3950" y="743"/>
                      </a:lnTo>
                      <a:lnTo>
                        <a:pt x="3952" y="743"/>
                      </a:lnTo>
                      <a:close/>
                      <a:moveTo>
                        <a:pt x="3989" y="740"/>
                      </a:moveTo>
                      <a:lnTo>
                        <a:pt x="3996" y="743"/>
                      </a:lnTo>
                      <a:lnTo>
                        <a:pt x="3999" y="745"/>
                      </a:lnTo>
                      <a:lnTo>
                        <a:pt x="4003" y="749"/>
                      </a:lnTo>
                      <a:lnTo>
                        <a:pt x="4004" y="752"/>
                      </a:lnTo>
                      <a:lnTo>
                        <a:pt x="4004" y="759"/>
                      </a:lnTo>
                      <a:lnTo>
                        <a:pt x="4004" y="768"/>
                      </a:lnTo>
                      <a:lnTo>
                        <a:pt x="4001" y="770"/>
                      </a:lnTo>
                      <a:lnTo>
                        <a:pt x="3999" y="771"/>
                      </a:lnTo>
                      <a:lnTo>
                        <a:pt x="3999" y="773"/>
                      </a:lnTo>
                      <a:lnTo>
                        <a:pt x="3999" y="775"/>
                      </a:lnTo>
                      <a:lnTo>
                        <a:pt x="3999" y="777"/>
                      </a:lnTo>
                      <a:lnTo>
                        <a:pt x="3999" y="778"/>
                      </a:lnTo>
                      <a:lnTo>
                        <a:pt x="3998" y="780"/>
                      </a:lnTo>
                      <a:lnTo>
                        <a:pt x="3994" y="784"/>
                      </a:lnTo>
                      <a:lnTo>
                        <a:pt x="3994" y="775"/>
                      </a:lnTo>
                      <a:lnTo>
                        <a:pt x="3987" y="764"/>
                      </a:lnTo>
                      <a:lnTo>
                        <a:pt x="3987" y="752"/>
                      </a:lnTo>
                      <a:lnTo>
                        <a:pt x="3989" y="740"/>
                      </a:lnTo>
                      <a:close/>
                      <a:moveTo>
                        <a:pt x="3533" y="691"/>
                      </a:moveTo>
                      <a:lnTo>
                        <a:pt x="3566" y="695"/>
                      </a:lnTo>
                      <a:lnTo>
                        <a:pt x="3579" y="710"/>
                      </a:lnTo>
                      <a:lnTo>
                        <a:pt x="3593" y="719"/>
                      </a:lnTo>
                      <a:lnTo>
                        <a:pt x="3607" y="728"/>
                      </a:lnTo>
                      <a:lnTo>
                        <a:pt x="3624" y="736"/>
                      </a:lnTo>
                      <a:lnTo>
                        <a:pt x="3629" y="740"/>
                      </a:lnTo>
                      <a:lnTo>
                        <a:pt x="3629" y="742"/>
                      </a:lnTo>
                      <a:lnTo>
                        <a:pt x="3631" y="742"/>
                      </a:lnTo>
                      <a:lnTo>
                        <a:pt x="3638" y="749"/>
                      </a:lnTo>
                      <a:lnTo>
                        <a:pt x="3650" y="763"/>
                      </a:lnTo>
                      <a:lnTo>
                        <a:pt x="3661" y="778"/>
                      </a:lnTo>
                      <a:lnTo>
                        <a:pt x="3673" y="796"/>
                      </a:lnTo>
                      <a:lnTo>
                        <a:pt x="3690" y="810"/>
                      </a:lnTo>
                      <a:lnTo>
                        <a:pt x="3687" y="827"/>
                      </a:lnTo>
                      <a:lnTo>
                        <a:pt x="3687" y="848"/>
                      </a:lnTo>
                      <a:lnTo>
                        <a:pt x="3701" y="850"/>
                      </a:lnTo>
                      <a:lnTo>
                        <a:pt x="3710" y="853"/>
                      </a:lnTo>
                      <a:lnTo>
                        <a:pt x="3716" y="859"/>
                      </a:lnTo>
                      <a:lnTo>
                        <a:pt x="3725" y="864"/>
                      </a:lnTo>
                      <a:lnTo>
                        <a:pt x="3736" y="864"/>
                      </a:lnTo>
                      <a:lnTo>
                        <a:pt x="3744" y="860"/>
                      </a:lnTo>
                      <a:lnTo>
                        <a:pt x="3751" y="857"/>
                      </a:lnTo>
                      <a:lnTo>
                        <a:pt x="3758" y="855"/>
                      </a:lnTo>
                      <a:lnTo>
                        <a:pt x="3774" y="860"/>
                      </a:lnTo>
                      <a:lnTo>
                        <a:pt x="3792" y="867"/>
                      </a:lnTo>
                      <a:lnTo>
                        <a:pt x="3809" y="876"/>
                      </a:lnTo>
                      <a:lnTo>
                        <a:pt x="3825" y="883"/>
                      </a:lnTo>
                      <a:lnTo>
                        <a:pt x="3823" y="883"/>
                      </a:lnTo>
                      <a:lnTo>
                        <a:pt x="3821" y="885"/>
                      </a:lnTo>
                      <a:lnTo>
                        <a:pt x="3821" y="885"/>
                      </a:lnTo>
                      <a:lnTo>
                        <a:pt x="3819" y="885"/>
                      </a:lnTo>
                      <a:lnTo>
                        <a:pt x="3816" y="887"/>
                      </a:lnTo>
                      <a:lnTo>
                        <a:pt x="3806" y="890"/>
                      </a:lnTo>
                      <a:lnTo>
                        <a:pt x="3786" y="890"/>
                      </a:lnTo>
                      <a:lnTo>
                        <a:pt x="3764" y="887"/>
                      </a:lnTo>
                      <a:lnTo>
                        <a:pt x="3741" y="881"/>
                      </a:lnTo>
                      <a:lnTo>
                        <a:pt x="3716" y="876"/>
                      </a:lnTo>
                      <a:lnTo>
                        <a:pt x="3697" y="871"/>
                      </a:lnTo>
                      <a:lnTo>
                        <a:pt x="3682" y="864"/>
                      </a:lnTo>
                      <a:lnTo>
                        <a:pt x="3675" y="860"/>
                      </a:lnTo>
                      <a:lnTo>
                        <a:pt x="3678" y="857"/>
                      </a:lnTo>
                      <a:lnTo>
                        <a:pt x="3678" y="857"/>
                      </a:lnTo>
                      <a:lnTo>
                        <a:pt x="3680" y="855"/>
                      </a:lnTo>
                      <a:lnTo>
                        <a:pt x="3682" y="852"/>
                      </a:lnTo>
                      <a:lnTo>
                        <a:pt x="3661" y="846"/>
                      </a:lnTo>
                      <a:lnTo>
                        <a:pt x="3643" y="836"/>
                      </a:lnTo>
                      <a:lnTo>
                        <a:pt x="3627" y="820"/>
                      </a:lnTo>
                      <a:lnTo>
                        <a:pt x="3615" y="803"/>
                      </a:lnTo>
                      <a:lnTo>
                        <a:pt x="3603" y="784"/>
                      </a:lnTo>
                      <a:lnTo>
                        <a:pt x="3593" y="764"/>
                      </a:lnTo>
                      <a:lnTo>
                        <a:pt x="3582" y="749"/>
                      </a:lnTo>
                      <a:lnTo>
                        <a:pt x="3572" y="736"/>
                      </a:lnTo>
                      <a:lnTo>
                        <a:pt x="3561" y="728"/>
                      </a:lnTo>
                      <a:lnTo>
                        <a:pt x="3549" y="717"/>
                      </a:lnTo>
                      <a:lnTo>
                        <a:pt x="3538" y="707"/>
                      </a:lnTo>
                      <a:lnTo>
                        <a:pt x="3533" y="691"/>
                      </a:lnTo>
                      <a:close/>
                      <a:moveTo>
                        <a:pt x="3832" y="672"/>
                      </a:moveTo>
                      <a:lnTo>
                        <a:pt x="3842" y="675"/>
                      </a:lnTo>
                      <a:lnTo>
                        <a:pt x="3854" y="682"/>
                      </a:lnTo>
                      <a:lnTo>
                        <a:pt x="3865" y="693"/>
                      </a:lnTo>
                      <a:lnTo>
                        <a:pt x="3870" y="702"/>
                      </a:lnTo>
                      <a:lnTo>
                        <a:pt x="3865" y="705"/>
                      </a:lnTo>
                      <a:lnTo>
                        <a:pt x="3860" y="710"/>
                      </a:lnTo>
                      <a:lnTo>
                        <a:pt x="3854" y="714"/>
                      </a:lnTo>
                      <a:lnTo>
                        <a:pt x="3847" y="717"/>
                      </a:lnTo>
                      <a:lnTo>
                        <a:pt x="3853" y="733"/>
                      </a:lnTo>
                      <a:lnTo>
                        <a:pt x="3860" y="745"/>
                      </a:lnTo>
                      <a:lnTo>
                        <a:pt x="3867" y="759"/>
                      </a:lnTo>
                      <a:lnTo>
                        <a:pt x="3861" y="761"/>
                      </a:lnTo>
                      <a:lnTo>
                        <a:pt x="3858" y="761"/>
                      </a:lnTo>
                      <a:lnTo>
                        <a:pt x="3856" y="761"/>
                      </a:lnTo>
                      <a:lnTo>
                        <a:pt x="3856" y="761"/>
                      </a:lnTo>
                      <a:lnTo>
                        <a:pt x="3854" y="763"/>
                      </a:lnTo>
                      <a:lnTo>
                        <a:pt x="3853" y="764"/>
                      </a:lnTo>
                      <a:lnTo>
                        <a:pt x="3851" y="768"/>
                      </a:lnTo>
                      <a:lnTo>
                        <a:pt x="3842" y="784"/>
                      </a:lnTo>
                      <a:lnTo>
                        <a:pt x="3837" y="803"/>
                      </a:lnTo>
                      <a:lnTo>
                        <a:pt x="3828" y="820"/>
                      </a:lnTo>
                      <a:lnTo>
                        <a:pt x="3823" y="824"/>
                      </a:lnTo>
                      <a:lnTo>
                        <a:pt x="3818" y="824"/>
                      </a:lnTo>
                      <a:lnTo>
                        <a:pt x="3812" y="825"/>
                      </a:lnTo>
                      <a:lnTo>
                        <a:pt x="3806" y="825"/>
                      </a:lnTo>
                      <a:lnTo>
                        <a:pt x="3795" y="819"/>
                      </a:lnTo>
                      <a:lnTo>
                        <a:pt x="3785" y="817"/>
                      </a:lnTo>
                      <a:lnTo>
                        <a:pt x="3772" y="817"/>
                      </a:lnTo>
                      <a:lnTo>
                        <a:pt x="3760" y="815"/>
                      </a:lnTo>
                      <a:lnTo>
                        <a:pt x="3748" y="810"/>
                      </a:lnTo>
                      <a:lnTo>
                        <a:pt x="3736" y="794"/>
                      </a:lnTo>
                      <a:lnTo>
                        <a:pt x="3727" y="773"/>
                      </a:lnTo>
                      <a:lnTo>
                        <a:pt x="3725" y="749"/>
                      </a:lnTo>
                      <a:lnTo>
                        <a:pt x="3734" y="745"/>
                      </a:lnTo>
                      <a:lnTo>
                        <a:pt x="3741" y="745"/>
                      </a:lnTo>
                      <a:lnTo>
                        <a:pt x="3748" y="747"/>
                      </a:lnTo>
                      <a:lnTo>
                        <a:pt x="3755" y="743"/>
                      </a:lnTo>
                      <a:lnTo>
                        <a:pt x="3764" y="729"/>
                      </a:lnTo>
                      <a:lnTo>
                        <a:pt x="3786" y="726"/>
                      </a:lnTo>
                      <a:lnTo>
                        <a:pt x="3790" y="723"/>
                      </a:lnTo>
                      <a:lnTo>
                        <a:pt x="3793" y="719"/>
                      </a:lnTo>
                      <a:lnTo>
                        <a:pt x="3793" y="717"/>
                      </a:lnTo>
                      <a:lnTo>
                        <a:pt x="3795" y="716"/>
                      </a:lnTo>
                      <a:lnTo>
                        <a:pt x="3795" y="714"/>
                      </a:lnTo>
                      <a:lnTo>
                        <a:pt x="3795" y="712"/>
                      </a:lnTo>
                      <a:lnTo>
                        <a:pt x="3797" y="710"/>
                      </a:lnTo>
                      <a:lnTo>
                        <a:pt x="3797" y="710"/>
                      </a:lnTo>
                      <a:lnTo>
                        <a:pt x="3800" y="710"/>
                      </a:lnTo>
                      <a:lnTo>
                        <a:pt x="3806" y="710"/>
                      </a:lnTo>
                      <a:lnTo>
                        <a:pt x="3812" y="710"/>
                      </a:lnTo>
                      <a:lnTo>
                        <a:pt x="3816" y="698"/>
                      </a:lnTo>
                      <a:lnTo>
                        <a:pt x="3821" y="689"/>
                      </a:lnTo>
                      <a:lnTo>
                        <a:pt x="3826" y="681"/>
                      </a:lnTo>
                      <a:lnTo>
                        <a:pt x="3832" y="672"/>
                      </a:lnTo>
                      <a:close/>
                      <a:moveTo>
                        <a:pt x="3329" y="649"/>
                      </a:moveTo>
                      <a:lnTo>
                        <a:pt x="3339" y="656"/>
                      </a:lnTo>
                      <a:lnTo>
                        <a:pt x="3345" y="668"/>
                      </a:lnTo>
                      <a:lnTo>
                        <a:pt x="3345" y="686"/>
                      </a:lnTo>
                      <a:lnTo>
                        <a:pt x="3345" y="688"/>
                      </a:lnTo>
                      <a:lnTo>
                        <a:pt x="3346" y="688"/>
                      </a:lnTo>
                      <a:lnTo>
                        <a:pt x="3348" y="689"/>
                      </a:lnTo>
                      <a:lnTo>
                        <a:pt x="3348" y="689"/>
                      </a:lnTo>
                      <a:lnTo>
                        <a:pt x="3348" y="691"/>
                      </a:lnTo>
                      <a:lnTo>
                        <a:pt x="3348" y="695"/>
                      </a:lnTo>
                      <a:lnTo>
                        <a:pt x="3345" y="695"/>
                      </a:lnTo>
                      <a:lnTo>
                        <a:pt x="3341" y="696"/>
                      </a:lnTo>
                      <a:lnTo>
                        <a:pt x="3339" y="700"/>
                      </a:lnTo>
                      <a:lnTo>
                        <a:pt x="3336" y="702"/>
                      </a:lnTo>
                      <a:lnTo>
                        <a:pt x="3334" y="702"/>
                      </a:lnTo>
                      <a:lnTo>
                        <a:pt x="3332" y="700"/>
                      </a:lnTo>
                      <a:lnTo>
                        <a:pt x="3331" y="700"/>
                      </a:lnTo>
                      <a:lnTo>
                        <a:pt x="3331" y="700"/>
                      </a:lnTo>
                      <a:lnTo>
                        <a:pt x="3329" y="698"/>
                      </a:lnTo>
                      <a:lnTo>
                        <a:pt x="3322" y="684"/>
                      </a:lnTo>
                      <a:lnTo>
                        <a:pt x="3322" y="663"/>
                      </a:lnTo>
                      <a:lnTo>
                        <a:pt x="3324" y="660"/>
                      </a:lnTo>
                      <a:lnTo>
                        <a:pt x="3326" y="658"/>
                      </a:lnTo>
                      <a:lnTo>
                        <a:pt x="3327" y="654"/>
                      </a:lnTo>
                      <a:lnTo>
                        <a:pt x="3329" y="649"/>
                      </a:lnTo>
                      <a:close/>
                      <a:moveTo>
                        <a:pt x="3956" y="628"/>
                      </a:moveTo>
                      <a:lnTo>
                        <a:pt x="3964" y="637"/>
                      </a:lnTo>
                      <a:lnTo>
                        <a:pt x="3970" y="647"/>
                      </a:lnTo>
                      <a:lnTo>
                        <a:pt x="3970" y="663"/>
                      </a:lnTo>
                      <a:lnTo>
                        <a:pt x="3971" y="667"/>
                      </a:lnTo>
                      <a:lnTo>
                        <a:pt x="3973" y="667"/>
                      </a:lnTo>
                      <a:lnTo>
                        <a:pt x="3973" y="668"/>
                      </a:lnTo>
                      <a:lnTo>
                        <a:pt x="3973" y="668"/>
                      </a:lnTo>
                      <a:lnTo>
                        <a:pt x="3971" y="668"/>
                      </a:lnTo>
                      <a:lnTo>
                        <a:pt x="3970" y="672"/>
                      </a:lnTo>
                      <a:lnTo>
                        <a:pt x="3970" y="675"/>
                      </a:lnTo>
                      <a:lnTo>
                        <a:pt x="3968" y="675"/>
                      </a:lnTo>
                      <a:lnTo>
                        <a:pt x="3968" y="677"/>
                      </a:lnTo>
                      <a:lnTo>
                        <a:pt x="3968" y="677"/>
                      </a:lnTo>
                      <a:lnTo>
                        <a:pt x="3968" y="677"/>
                      </a:lnTo>
                      <a:lnTo>
                        <a:pt x="3966" y="677"/>
                      </a:lnTo>
                      <a:lnTo>
                        <a:pt x="3963" y="679"/>
                      </a:lnTo>
                      <a:lnTo>
                        <a:pt x="3961" y="675"/>
                      </a:lnTo>
                      <a:lnTo>
                        <a:pt x="3961" y="674"/>
                      </a:lnTo>
                      <a:lnTo>
                        <a:pt x="3961" y="674"/>
                      </a:lnTo>
                      <a:lnTo>
                        <a:pt x="3961" y="674"/>
                      </a:lnTo>
                      <a:lnTo>
                        <a:pt x="3959" y="674"/>
                      </a:lnTo>
                      <a:lnTo>
                        <a:pt x="3957" y="674"/>
                      </a:lnTo>
                      <a:lnTo>
                        <a:pt x="3956" y="672"/>
                      </a:lnTo>
                      <a:lnTo>
                        <a:pt x="3956" y="675"/>
                      </a:lnTo>
                      <a:lnTo>
                        <a:pt x="3957" y="677"/>
                      </a:lnTo>
                      <a:lnTo>
                        <a:pt x="3959" y="679"/>
                      </a:lnTo>
                      <a:lnTo>
                        <a:pt x="3961" y="681"/>
                      </a:lnTo>
                      <a:lnTo>
                        <a:pt x="3961" y="681"/>
                      </a:lnTo>
                      <a:lnTo>
                        <a:pt x="3959" y="682"/>
                      </a:lnTo>
                      <a:lnTo>
                        <a:pt x="3959" y="684"/>
                      </a:lnTo>
                      <a:lnTo>
                        <a:pt x="3959" y="686"/>
                      </a:lnTo>
                      <a:lnTo>
                        <a:pt x="3959" y="691"/>
                      </a:lnTo>
                      <a:lnTo>
                        <a:pt x="3950" y="691"/>
                      </a:lnTo>
                      <a:lnTo>
                        <a:pt x="3950" y="686"/>
                      </a:lnTo>
                      <a:lnTo>
                        <a:pt x="3945" y="684"/>
                      </a:lnTo>
                      <a:lnTo>
                        <a:pt x="3940" y="681"/>
                      </a:lnTo>
                      <a:lnTo>
                        <a:pt x="3938" y="677"/>
                      </a:lnTo>
                      <a:lnTo>
                        <a:pt x="3936" y="672"/>
                      </a:lnTo>
                      <a:lnTo>
                        <a:pt x="3935" y="667"/>
                      </a:lnTo>
                      <a:lnTo>
                        <a:pt x="3931" y="660"/>
                      </a:lnTo>
                      <a:lnTo>
                        <a:pt x="3926" y="663"/>
                      </a:lnTo>
                      <a:lnTo>
                        <a:pt x="3919" y="667"/>
                      </a:lnTo>
                      <a:lnTo>
                        <a:pt x="3912" y="668"/>
                      </a:lnTo>
                      <a:lnTo>
                        <a:pt x="3905" y="672"/>
                      </a:lnTo>
                      <a:lnTo>
                        <a:pt x="3905" y="663"/>
                      </a:lnTo>
                      <a:lnTo>
                        <a:pt x="3907" y="661"/>
                      </a:lnTo>
                      <a:lnTo>
                        <a:pt x="3907" y="661"/>
                      </a:lnTo>
                      <a:lnTo>
                        <a:pt x="3907" y="660"/>
                      </a:lnTo>
                      <a:lnTo>
                        <a:pt x="3908" y="660"/>
                      </a:lnTo>
                      <a:lnTo>
                        <a:pt x="3908" y="656"/>
                      </a:lnTo>
                      <a:lnTo>
                        <a:pt x="3922" y="651"/>
                      </a:lnTo>
                      <a:lnTo>
                        <a:pt x="3935" y="647"/>
                      </a:lnTo>
                      <a:lnTo>
                        <a:pt x="3947" y="640"/>
                      </a:lnTo>
                      <a:lnTo>
                        <a:pt x="3956" y="628"/>
                      </a:lnTo>
                      <a:close/>
                      <a:moveTo>
                        <a:pt x="1243" y="628"/>
                      </a:moveTo>
                      <a:lnTo>
                        <a:pt x="1245" y="633"/>
                      </a:lnTo>
                      <a:lnTo>
                        <a:pt x="1245" y="635"/>
                      </a:lnTo>
                      <a:lnTo>
                        <a:pt x="1245" y="637"/>
                      </a:lnTo>
                      <a:lnTo>
                        <a:pt x="1245" y="637"/>
                      </a:lnTo>
                      <a:lnTo>
                        <a:pt x="1247" y="639"/>
                      </a:lnTo>
                      <a:lnTo>
                        <a:pt x="1248" y="639"/>
                      </a:lnTo>
                      <a:lnTo>
                        <a:pt x="1252" y="640"/>
                      </a:lnTo>
                      <a:lnTo>
                        <a:pt x="1252" y="633"/>
                      </a:lnTo>
                      <a:lnTo>
                        <a:pt x="1243" y="628"/>
                      </a:lnTo>
                      <a:close/>
                      <a:moveTo>
                        <a:pt x="3870" y="609"/>
                      </a:moveTo>
                      <a:lnTo>
                        <a:pt x="3874" y="613"/>
                      </a:lnTo>
                      <a:lnTo>
                        <a:pt x="3875" y="613"/>
                      </a:lnTo>
                      <a:lnTo>
                        <a:pt x="3877" y="613"/>
                      </a:lnTo>
                      <a:lnTo>
                        <a:pt x="3877" y="614"/>
                      </a:lnTo>
                      <a:lnTo>
                        <a:pt x="3877" y="614"/>
                      </a:lnTo>
                      <a:lnTo>
                        <a:pt x="3877" y="618"/>
                      </a:lnTo>
                      <a:lnTo>
                        <a:pt x="3879" y="621"/>
                      </a:lnTo>
                      <a:lnTo>
                        <a:pt x="3868" y="630"/>
                      </a:lnTo>
                      <a:lnTo>
                        <a:pt x="3861" y="639"/>
                      </a:lnTo>
                      <a:lnTo>
                        <a:pt x="3853" y="646"/>
                      </a:lnTo>
                      <a:lnTo>
                        <a:pt x="3840" y="653"/>
                      </a:lnTo>
                      <a:lnTo>
                        <a:pt x="3840" y="649"/>
                      </a:lnTo>
                      <a:lnTo>
                        <a:pt x="3851" y="637"/>
                      </a:lnTo>
                      <a:lnTo>
                        <a:pt x="3863" y="625"/>
                      </a:lnTo>
                      <a:lnTo>
                        <a:pt x="3870" y="609"/>
                      </a:lnTo>
                      <a:close/>
                      <a:moveTo>
                        <a:pt x="1371" y="517"/>
                      </a:moveTo>
                      <a:lnTo>
                        <a:pt x="1378" y="518"/>
                      </a:lnTo>
                      <a:lnTo>
                        <a:pt x="1386" y="522"/>
                      </a:lnTo>
                      <a:lnTo>
                        <a:pt x="1383" y="524"/>
                      </a:lnTo>
                      <a:lnTo>
                        <a:pt x="1381" y="527"/>
                      </a:lnTo>
                      <a:lnTo>
                        <a:pt x="1378" y="529"/>
                      </a:lnTo>
                      <a:lnTo>
                        <a:pt x="1372" y="529"/>
                      </a:lnTo>
                      <a:lnTo>
                        <a:pt x="1367" y="527"/>
                      </a:lnTo>
                      <a:lnTo>
                        <a:pt x="1362" y="527"/>
                      </a:lnTo>
                      <a:lnTo>
                        <a:pt x="1357" y="527"/>
                      </a:lnTo>
                      <a:lnTo>
                        <a:pt x="1351" y="529"/>
                      </a:lnTo>
                      <a:lnTo>
                        <a:pt x="1351" y="518"/>
                      </a:lnTo>
                      <a:lnTo>
                        <a:pt x="1364" y="517"/>
                      </a:lnTo>
                      <a:lnTo>
                        <a:pt x="1371" y="517"/>
                      </a:lnTo>
                      <a:close/>
                      <a:moveTo>
                        <a:pt x="3912" y="506"/>
                      </a:moveTo>
                      <a:lnTo>
                        <a:pt x="3912" y="524"/>
                      </a:lnTo>
                      <a:lnTo>
                        <a:pt x="3910" y="536"/>
                      </a:lnTo>
                      <a:lnTo>
                        <a:pt x="3907" y="546"/>
                      </a:lnTo>
                      <a:lnTo>
                        <a:pt x="3905" y="564"/>
                      </a:lnTo>
                      <a:lnTo>
                        <a:pt x="3908" y="564"/>
                      </a:lnTo>
                      <a:lnTo>
                        <a:pt x="3908" y="567"/>
                      </a:lnTo>
                      <a:lnTo>
                        <a:pt x="3915" y="567"/>
                      </a:lnTo>
                      <a:lnTo>
                        <a:pt x="3919" y="567"/>
                      </a:lnTo>
                      <a:lnTo>
                        <a:pt x="3922" y="567"/>
                      </a:lnTo>
                      <a:lnTo>
                        <a:pt x="3926" y="569"/>
                      </a:lnTo>
                      <a:lnTo>
                        <a:pt x="3929" y="571"/>
                      </a:lnTo>
                      <a:lnTo>
                        <a:pt x="3936" y="572"/>
                      </a:lnTo>
                      <a:lnTo>
                        <a:pt x="3940" y="585"/>
                      </a:lnTo>
                      <a:lnTo>
                        <a:pt x="3947" y="593"/>
                      </a:lnTo>
                      <a:lnTo>
                        <a:pt x="3956" y="602"/>
                      </a:lnTo>
                      <a:lnTo>
                        <a:pt x="3963" y="614"/>
                      </a:lnTo>
                      <a:lnTo>
                        <a:pt x="3957" y="616"/>
                      </a:lnTo>
                      <a:lnTo>
                        <a:pt x="3954" y="618"/>
                      </a:lnTo>
                      <a:lnTo>
                        <a:pt x="3952" y="618"/>
                      </a:lnTo>
                      <a:lnTo>
                        <a:pt x="3952" y="620"/>
                      </a:lnTo>
                      <a:lnTo>
                        <a:pt x="3952" y="621"/>
                      </a:lnTo>
                      <a:lnTo>
                        <a:pt x="3952" y="621"/>
                      </a:lnTo>
                      <a:lnTo>
                        <a:pt x="3952" y="623"/>
                      </a:lnTo>
                      <a:lnTo>
                        <a:pt x="3949" y="623"/>
                      </a:lnTo>
                      <a:lnTo>
                        <a:pt x="3943" y="625"/>
                      </a:lnTo>
                      <a:lnTo>
                        <a:pt x="3942" y="621"/>
                      </a:lnTo>
                      <a:lnTo>
                        <a:pt x="3942" y="621"/>
                      </a:lnTo>
                      <a:lnTo>
                        <a:pt x="3942" y="620"/>
                      </a:lnTo>
                      <a:lnTo>
                        <a:pt x="3942" y="620"/>
                      </a:lnTo>
                      <a:lnTo>
                        <a:pt x="3940" y="620"/>
                      </a:lnTo>
                      <a:lnTo>
                        <a:pt x="3938" y="620"/>
                      </a:lnTo>
                      <a:lnTo>
                        <a:pt x="3936" y="618"/>
                      </a:lnTo>
                      <a:lnTo>
                        <a:pt x="3933" y="625"/>
                      </a:lnTo>
                      <a:lnTo>
                        <a:pt x="3931" y="630"/>
                      </a:lnTo>
                      <a:lnTo>
                        <a:pt x="3928" y="635"/>
                      </a:lnTo>
                      <a:lnTo>
                        <a:pt x="3922" y="637"/>
                      </a:lnTo>
                      <a:lnTo>
                        <a:pt x="3917" y="640"/>
                      </a:lnTo>
                      <a:lnTo>
                        <a:pt x="3917" y="637"/>
                      </a:lnTo>
                      <a:lnTo>
                        <a:pt x="3914" y="633"/>
                      </a:lnTo>
                      <a:lnTo>
                        <a:pt x="3914" y="630"/>
                      </a:lnTo>
                      <a:lnTo>
                        <a:pt x="3914" y="628"/>
                      </a:lnTo>
                      <a:lnTo>
                        <a:pt x="3914" y="627"/>
                      </a:lnTo>
                      <a:lnTo>
                        <a:pt x="3914" y="627"/>
                      </a:lnTo>
                      <a:lnTo>
                        <a:pt x="3914" y="625"/>
                      </a:lnTo>
                      <a:lnTo>
                        <a:pt x="3912" y="623"/>
                      </a:lnTo>
                      <a:lnTo>
                        <a:pt x="3910" y="623"/>
                      </a:lnTo>
                      <a:lnTo>
                        <a:pt x="3905" y="621"/>
                      </a:lnTo>
                      <a:lnTo>
                        <a:pt x="3905" y="616"/>
                      </a:lnTo>
                      <a:lnTo>
                        <a:pt x="3905" y="611"/>
                      </a:lnTo>
                      <a:lnTo>
                        <a:pt x="3907" y="607"/>
                      </a:lnTo>
                      <a:lnTo>
                        <a:pt x="3907" y="606"/>
                      </a:lnTo>
                      <a:lnTo>
                        <a:pt x="3908" y="604"/>
                      </a:lnTo>
                      <a:lnTo>
                        <a:pt x="3912" y="604"/>
                      </a:lnTo>
                      <a:lnTo>
                        <a:pt x="3917" y="602"/>
                      </a:lnTo>
                      <a:lnTo>
                        <a:pt x="3924" y="602"/>
                      </a:lnTo>
                      <a:lnTo>
                        <a:pt x="3924" y="614"/>
                      </a:lnTo>
                      <a:lnTo>
                        <a:pt x="3936" y="614"/>
                      </a:lnTo>
                      <a:lnTo>
                        <a:pt x="3936" y="611"/>
                      </a:lnTo>
                      <a:lnTo>
                        <a:pt x="3938" y="607"/>
                      </a:lnTo>
                      <a:lnTo>
                        <a:pt x="3940" y="606"/>
                      </a:lnTo>
                      <a:lnTo>
                        <a:pt x="3940" y="604"/>
                      </a:lnTo>
                      <a:lnTo>
                        <a:pt x="3942" y="602"/>
                      </a:lnTo>
                      <a:lnTo>
                        <a:pt x="3943" y="599"/>
                      </a:lnTo>
                      <a:lnTo>
                        <a:pt x="3940" y="599"/>
                      </a:lnTo>
                      <a:lnTo>
                        <a:pt x="3922" y="585"/>
                      </a:lnTo>
                      <a:lnTo>
                        <a:pt x="3902" y="576"/>
                      </a:lnTo>
                      <a:lnTo>
                        <a:pt x="3902" y="583"/>
                      </a:lnTo>
                      <a:lnTo>
                        <a:pt x="3900" y="588"/>
                      </a:lnTo>
                      <a:lnTo>
                        <a:pt x="3898" y="593"/>
                      </a:lnTo>
                      <a:lnTo>
                        <a:pt x="3898" y="599"/>
                      </a:lnTo>
                      <a:lnTo>
                        <a:pt x="3896" y="597"/>
                      </a:lnTo>
                      <a:lnTo>
                        <a:pt x="3895" y="595"/>
                      </a:lnTo>
                      <a:lnTo>
                        <a:pt x="3895" y="595"/>
                      </a:lnTo>
                      <a:lnTo>
                        <a:pt x="3895" y="593"/>
                      </a:lnTo>
                      <a:lnTo>
                        <a:pt x="3893" y="592"/>
                      </a:lnTo>
                      <a:lnTo>
                        <a:pt x="3888" y="579"/>
                      </a:lnTo>
                      <a:lnTo>
                        <a:pt x="3882" y="564"/>
                      </a:lnTo>
                      <a:lnTo>
                        <a:pt x="3881" y="544"/>
                      </a:lnTo>
                      <a:lnTo>
                        <a:pt x="3882" y="527"/>
                      </a:lnTo>
                      <a:lnTo>
                        <a:pt x="3889" y="510"/>
                      </a:lnTo>
                      <a:lnTo>
                        <a:pt x="3895" y="508"/>
                      </a:lnTo>
                      <a:lnTo>
                        <a:pt x="3900" y="506"/>
                      </a:lnTo>
                      <a:lnTo>
                        <a:pt x="3905" y="506"/>
                      </a:lnTo>
                      <a:lnTo>
                        <a:pt x="3912" y="506"/>
                      </a:lnTo>
                      <a:close/>
                      <a:moveTo>
                        <a:pt x="1306" y="506"/>
                      </a:moveTo>
                      <a:lnTo>
                        <a:pt x="1313" y="506"/>
                      </a:lnTo>
                      <a:lnTo>
                        <a:pt x="1320" y="508"/>
                      </a:lnTo>
                      <a:lnTo>
                        <a:pt x="1327" y="508"/>
                      </a:lnTo>
                      <a:lnTo>
                        <a:pt x="1332" y="510"/>
                      </a:lnTo>
                      <a:lnTo>
                        <a:pt x="1332" y="518"/>
                      </a:lnTo>
                      <a:lnTo>
                        <a:pt x="1306" y="518"/>
                      </a:lnTo>
                      <a:lnTo>
                        <a:pt x="1306" y="506"/>
                      </a:lnTo>
                      <a:close/>
                      <a:moveTo>
                        <a:pt x="1159" y="506"/>
                      </a:moveTo>
                      <a:lnTo>
                        <a:pt x="1168" y="508"/>
                      </a:lnTo>
                      <a:lnTo>
                        <a:pt x="1173" y="511"/>
                      </a:lnTo>
                      <a:lnTo>
                        <a:pt x="1180" y="515"/>
                      </a:lnTo>
                      <a:lnTo>
                        <a:pt x="1186" y="518"/>
                      </a:lnTo>
                      <a:lnTo>
                        <a:pt x="1186" y="522"/>
                      </a:lnTo>
                      <a:lnTo>
                        <a:pt x="1179" y="522"/>
                      </a:lnTo>
                      <a:lnTo>
                        <a:pt x="1173" y="524"/>
                      </a:lnTo>
                      <a:lnTo>
                        <a:pt x="1168" y="525"/>
                      </a:lnTo>
                      <a:lnTo>
                        <a:pt x="1165" y="524"/>
                      </a:lnTo>
                      <a:lnTo>
                        <a:pt x="1158" y="524"/>
                      </a:lnTo>
                      <a:lnTo>
                        <a:pt x="1152" y="522"/>
                      </a:lnTo>
                      <a:lnTo>
                        <a:pt x="1152" y="510"/>
                      </a:lnTo>
                      <a:lnTo>
                        <a:pt x="1154" y="510"/>
                      </a:lnTo>
                      <a:lnTo>
                        <a:pt x="1156" y="508"/>
                      </a:lnTo>
                      <a:lnTo>
                        <a:pt x="1158" y="508"/>
                      </a:lnTo>
                      <a:lnTo>
                        <a:pt x="1158" y="508"/>
                      </a:lnTo>
                      <a:lnTo>
                        <a:pt x="1159" y="506"/>
                      </a:lnTo>
                      <a:close/>
                      <a:moveTo>
                        <a:pt x="1220" y="490"/>
                      </a:moveTo>
                      <a:lnTo>
                        <a:pt x="1241" y="492"/>
                      </a:lnTo>
                      <a:lnTo>
                        <a:pt x="1259" y="496"/>
                      </a:lnTo>
                      <a:lnTo>
                        <a:pt x="1273" y="501"/>
                      </a:lnTo>
                      <a:lnTo>
                        <a:pt x="1290" y="506"/>
                      </a:lnTo>
                      <a:lnTo>
                        <a:pt x="1290" y="515"/>
                      </a:lnTo>
                      <a:lnTo>
                        <a:pt x="1283" y="515"/>
                      </a:lnTo>
                      <a:lnTo>
                        <a:pt x="1280" y="517"/>
                      </a:lnTo>
                      <a:lnTo>
                        <a:pt x="1275" y="518"/>
                      </a:lnTo>
                      <a:lnTo>
                        <a:pt x="1271" y="520"/>
                      </a:lnTo>
                      <a:lnTo>
                        <a:pt x="1268" y="522"/>
                      </a:lnTo>
                      <a:lnTo>
                        <a:pt x="1262" y="522"/>
                      </a:lnTo>
                      <a:lnTo>
                        <a:pt x="1262" y="520"/>
                      </a:lnTo>
                      <a:lnTo>
                        <a:pt x="1262" y="518"/>
                      </a:lnTo>
                      <a:lnTo>
                        <a:pt x="1261" y="517"/>
                      </a:lnTo>
                      <a:lnTo>
                        <a:pt x="1259" y="515"/>
                      </a:lnTo>
                      <a:lnTo>
                        <a:pt x="1257" y="513"/>
                      </a:lnTo>
                      <a:lnTo>
                        <a:pt x="1255" y="515"/>
                      </a:lnTo>
                      <a:lnTo>
                        <a:pt x="1252" y="525"/>
                      </a:lnTo>
                      <a:lnTo>
                        <a:pt x="1247" y="525"/>
                      </a:lnTo>
                      <a:lnTo>
                        <a:pt x="1234" y="524"/>
                      </a:lnTo>
                      <a:lnTo>
                        <a:pt x="1220" y="522"/>
                      </a:lnTo>
                      <a:lnTo>
                        <a:pt x="1210" y="522"/>
                      </a:lnTo>
                      <a:lnTo>
                        <a:pt x="1205" y="510"/>
                      </a:lnTo>
                      <a:lnTo>
                        <a:pt x="1214" y="510"/>
                      </a:lnTo>
                      <a:lnTo>
                        <a:pt x="1220" y="510"/>
                      </a:lnTo>
                      <a:lnTo>
                        <a:pt x="1227" y="508"/>
                      </a:lnTo>
                      <a:lnTo>
                        <a:pt x="1233" y="506"/>
                      </a:lnTo>
                      <a:lnTo>
                        <a:pt x="1229" y="504"/>
                      </a:lnTo>
                      <a:lnTo>
                        <a:pt x="1226" y="501"/>
                      </a:lnTo>
                      <a:lnTo>
                        <a:pt x="1224" y="499"/>
                      </a:lnTo>
                      <a:lnTo>
                        <a:pt x="1222" y="496"/>
                      </a:lnTo>
                      <a:lnTo>
                        <a:pt x="1220" y="490"/>
                      </a:lnTo>
                      <a:close/>
                      <a:moveTo>
                        <a:pt x="100" y="452"/>
                      </a:moveTo>
                      <a:lnTo>
                        <a:pt x="116" y="457"/>
                      </a:lnTo>
                      <a:lnTo>
                        <a:pt x="128" y="464"/>
                      </a:lnTo>
                      <a:lnTo>
                        <a:pt x="142" y="471"/>
                      </a:lnTo>
                      <a:lnTo>
                        <a:pt x="142" y="475"/>
                      </a:lnTo>
                      <a:lnTo>
                        <a:pt x="138" y="475"/>
                      </a:lnTo>
                      <a:lnTo>
                        <a:pt x="126" y="483"/>
                      </a:lnTo>
                      <a:lnTo>
                        <a:pt x="114" y="485"/>
                      </a:lnTo>
                      <a:lnTo>
                        <a:pt x="103" y="487"/>
                      </a:lnTo>
                      <a:lnTo>
                        <a:pt x="91" y="490"/>
                      </a:lnTo>
                      <a:lnTo>
                        <a:pt x="91" y="487"/>
                      </a:lnTo>
                      <a:lnTo>
                        <a:pt x="88" y="487"/>
                      </a:lnTo>
                      <a:lnTo>
                        <a:pt x="91" y="478"/>
                      </a:lnTo>
                      <a:lnTo>
                        <a:pt x="91" y="469"/>
                      </a:lnTo>
                      <a:lnTo>
                        <a:pt x="91" y="457"/>
                      </a:lnTo>
                      <a:lnTo>
                        <a:pt x="95" y="455"/>
                      </a:lnTo>
                      <a:lnTo>
                        <a:pt x="96" y="455"/>
                      </a:lnTo>
                      <a:lnTo>
                        <a:pt x="96" y="454"/>
                      </a:lnTo>
                      <a:lnTo>
                        <a:pt x="98" y="454"/>
                      </a:lnTo>
                      <a:lnTo>
                        <a:pt x="100" y="452"/>
                      </a:lnTo>
                      <a:close/>
                      <a:moveTo>
                        <a:pt x="1098" y="441"/>
                      </a:moveTo>
                      <a:lnTo>
                        <a:pt x="1126" y="447"/>
                      </a:lnTo>
                      <a:lnTo>
                        <a:pt x="1151" y="455"/>
                      </a:lnTo>
                      <a:lnTo>
                        <a:pt x="1170" y="464"/>
                      </a:lnTo>
                      <a:lnTo>
                        <a:pt x="1189" y="473"/>
                      </a:lnTo>
                      <a:lnTo>
                        <a:pt x="1210" y="483"/>
                      </a:lnTo>
                      <a:lnTo>
                        <a:pt x="1210" y="490"/>
                      </a:lnTo>
                      <a:lnTo>
                        <a:pt x="1201" y="490"/>
                      </a:lnTo>
                      <a:lnTo>
                        <a:pt x="1191" y="494"/>
                      </a:lnTo>
                      <a:lnTo>
                        <a:pt x="1179" y="497"/>
                      </a:lnTo>
                      <a:lnTo>
                        <a:pt x="1166" y="499"/>
                      </a:lnTo>
                      <a:lnTo>
                        <a:pt x="1168" y="496"/>
                      </a:lnTo>
                      <a:lnTo>
                        <a:pt x="1168" y="492"/>
                      </a:lnTo>
                      <a:lnTo>
                        <a:pt x="1168" y="490"/>
                      </a:lnTo>
                      <a:lnTo>
                        <a:pt x="1168" y="489"/>
                      </a:lnTo>
                      <a:lnTo>
                        <a:pt x="1168" y="487"/>
                      </a:lnTo>
                      <a:lnTo>
                        <a:pt x="1166" y="483"/>
                      </a:lnTo>
                      <a:lnTo>
                        <a:pt x="1140" y="476"/>
                      </a:lnTo>
                      <a:lnTo>
                        <a:pt x="1116" y="464"/>
                      </a:lnTo>
                      <a:lnTo>
                        <a:pt x="1090" y="452"/>
                      </a:lnTo>
                      <a:lnTo>
                        <a:pt x="1084" y="457"/>
                      </a:lnTo>
                      <a:lnTo>
                        <a:pt x="1081" y="462"/>
                      </a:lnTo>
                      <a:lnTo>
                        <a:pt x="1076" y="468"/>
                      </a:lnTo>
                      <a:lnTo>
                        <a:pt x="1070" y="466"/>
                      </a:lnTo>
                      <a:lnTo>
                        <a:pt x="1063" y="462"/>
                      </a:lnTo>
                      <a:lnTo>
                        <a:pt x="1060" y="461"/>
                      </a:lnTo>
                      <a:lnTo>
                        <a:pt x="1067" y="461"/>
                      </a:lnTo>
                      <a:lnTo>
                        <a:pt x="1072" y="454"/>
                      </a:lnTo>
                      <a:lnTo>
                        <a:pt x="1077" y="450"/>
                      </a:lnTo>
                      <a:lnTo>
                        <a:pt x="1083" y="445"/>
                      </a:lnTo>
                      <a:lnTo>
                        <a:pt x="1088" y="445"/>
                      </a:lnTo>
                      <a:lnTo>
                        <a:pt x="1091" y="443"/>
                      </a:lnTo>
                      <a:lnTo>
                        <a:pt x="1095" y="443"/>
                      </a:lnTo>
                      <a:lnTo>
                        <a:pt x="1098" y="441"/>
                      </a:lnTo>
                      <a:close/>
                      <a:moveTo>
                        <a:pt x="77" y="433"/>
                      </a:moveTo>
                      <a:lnTo>
                        <a:pt x="91" y="438"/>
                      </a:lnTo>
                      <a:lnTo>
                        <a:pt x="91" y="441"/>
                      </a:lnTo>
                      <a:lnTo>
                        <a:pt x="88" y="441"/>
                      </a:lnTo>
                      <a:lnTo>
                        <a:pt x="77" y="445"/>
                      </a:lnTo>
                      <a:lnTo>
                        <a:pt x="67" y="445"/>
                      </a:lnTo>
                      <a:lnTo>
                        <a:pt x="58" y="445"/>
                      </a:lnTo>
                      <a:lnTo>
                        <a:pt x="58" y="438"/>
                      </a:lnTo>
                      <a:lnTo>
                        <a:pt x="63" y="436"/>
                      </a:lnTo>
                      <a:lnTo>
                        <a:pt x="68" y="436"/>
                      </a:lnTo>
                      <a:lnTo>
                        <a:pt x="72" y="435"/>
                      </a:lnTo>
                      <a:lnTo>
                        <a:pt x="77" y="433"/>
                      </a:lnTo>
                      <a:close/>
                      <a:moveTo>
                        <a:pt x="0" y="417"/>
                      </a:moveTo>
                      <a:lnTo>
                        <a:pt x="6" y="419"/>
                      </a:lnTo>
                      <a:lnTo>
                        <a:pt x="13" y="419"/>
                      </a:lnTo>
                      <a:lnTo>
                        <a:pt x="16" y="419"/>
                      </a:lnTo>
                      <a:lnTo>
                        <a:pt x="21" y="421"/>
                      </a:lnTo>
                      <a:lnTo>
                        <a:pt x="27" y="422"/>
                      </a:lnTo>
                      <a:lnTo>
                        <a:pt x="27" y="429"/>
                      </a:lnTo>
                      <a:lnTo>
                        <a:pt x="23" y="429"/>
                      </a:lnTo>
                      <a:lnTo>
                        <a:pt x="18" y="431"/>
                      </a:lnTo>
                      <a:lnTo>
                        <a:pt x="13" y="433"/>
                      </a:lnTo>
                      <a:lnTo>
                        <a:pt x="7" y="433"/>
                      </a:lnTo>
                      <a:lnTo>
                        <a:pt x="0" y="433"/>
                      </a:lnTo>
                      <a:lnTo>
                        <a:pt x="0" y="417"/>
                      </a:lnTo>
                      <a:close/>
                      <a:moveTo>
                        <a:pt x="1152" y="414"/>
                      </a:moveTo>
                      <a:lnTo>
                        <a:pt x="1158" y="417"/>
                      </a:lnTo>
                      <a:lnTo>
                        <a:pt x="1161" y="421"/>
                      </a:lnTo>
                      <a:lnTo>
                        <a:pt x="1165" y="424"/>
                      </a:lnTo>
                      <a:lnTo>
                        <a:pt x="1166" y="429"/>
                      </a:lnTo>
                      <a:lnTo>
                        <a:pt x="1166" y="438"/>
                      </a:lnTo>
                      <a:lnTo>
                        <a:pt x="1159" y="438"/>
                      </a:lnTo>
                      <a:lnTo>
                        <a:pt x="1158" y="433"/>
                      </a:lnTo>
                      <a:lnTo>
                        <a:pt x="1156" y="431"/>
                      </a:lnTo>
                      <a:lnTo>
                        <a:pt x="1154" y="428"/>
                      </a:lnTo>
                      <a:lnTo>
                        <a:pt x="1152" y="424"/>
                      </a:lnTo>
                      <a:lnTo>
                        <a:pt x="1152" y="421"/>
                      </a:lnTo>
                      <a:lnTo>
                        <a:pt x="1152" y="414"/>
                      </a:lnTo>
                      <a:close/>
                      <a:moveTo>
                        <a:pt x="3905" y="407"/>
                      </a:moveTo>
                      <a:lnTo>
                        <a:pt x="3908" y="410"/>
                      </a:lnTo>
                      <a:lnTo>
                        <a:pt x="3910" y="414"/>
                      </a:lnTo>
                      <a:lnTo>
                        <a:pt x="3912" y="417"/>
                      </a:lnTo>
                      <a:lnTo>
                        <a:pt x="3912" y="422"/>
                      </a:lnTo>
                      <a:lnTo>
                        <a:pt x="3912" y="429"/>
                      </a:lnTo>
                      <a:lnTo>
                        <a:pt x="3898" y="464"/>
                      </a:lnTo>
                      <a:lnTo>
                        <a:pt x="3891" y="455"/>
                      </a:lnTo>
                      <a:lnTo>
                        <a:pt x="3888" y="447"/>
                      </a:lnTo>
                      <a:lnTo>
                        <a:pt x="3886" y="433"/>
                      </a:lnTo>
                      <a:lnTo>
                        <a:pt x="3905" y="407"/>
                      </a:lnTo>
                      <a:close/>
                      <a:moveTo>
                        <a:pt x="1144" y="391"/>
                      </a:moveTo>
                      <a:lnTo>
                        <a:pt x="1166" y="391"/>
                      </a:lnTo>
                      <a:lnTo>
                        <a:pt x="1168" y="394"/>
                      </a:lnTo>
                      <a:lnTo>
                        <a:pt x="1172" y="396"/>
                      </a:lnTo>
                      <a:lnTo>
                        <a:pt x="1172" y="398"/>
                      </a:lnTo>
                      <a:lnTo>
                        <a:pt x="1173" y="400"/>
                      </a:lnTo>
                      <a:lnTo>
                        <a:pt x="1173" y="401"/>
                      </a:lnTo>
                      <a:lnTo>
                        <a:pt x="1172" y="403"/>
                      </a:lnTo>
                      <a:lnTo>
                        <a:pt x="1172" y="407"/>
                      </a:lnTo>
                      <a:lnTo>
                        <a:pt x="1166" y="403"/>
                      </a:lnTo>
                      <a:lnTo>
                        <a:pt x="1161" y="401"/>
                      </a:lnTo>
                      <a:lnTo>
                        <a:pt x="1156" y="401"/>
                      </a:lnTo>
                      <a:lnTo>
                        <a:pt x="1152" y="400"/>
                      </a:lnTo>
                      <a:lnTo>
                        <a:pt x="1149" y="400"/>
                      </a:lnTo>
                      <a:lnTo>
                        <a:pt x="1145" y="398"/>
                      </a:lnTo>
                      <a:lnTo>
                        <a:pt x="1144" y="394"/>
                      </a:lnTo>
                      <a:lnTo>
                        <a:pt x="1144" y="391"/>
                      </a:lnTo>
                      <a:close/>
                      <a:moveTo>
                        <a:pt x="4017" y="326"/>
                      </a:moveTo>
                      <a:lnTo>
                        <a:pt x="4020" y="328"/>
                      </a:lnTo>
                      <a:lnTo>
                        <a:pt x="4022" y="328"/>
                      </a:lnTo>
                      <a:lnTo>
                        <a:pt x="4022" y="328"/>
                      </a:lnTo>
                      <a:lnTo>
                        <a:pt x="4022" y="330"/>
                      </a:lnTo>
                      <a:lnTo>
                        <a:pt x="4022" y="330"/>
                      </a:lnTo>
                      <a:lnTo>
                        <a:pt x="4024" y="333"/>
                      </a:lnTo>
                      <a:lnTo>
                        <a:pt x="4024" y="337"/>
                      </a:lnTo>
                      <a:lnTo>
                        <a:pt x="4022" y="342"/>
                      </a:lnTo>
                      <a:lnTo>
                        <a:pt x="4018" y="347"/>
                      </a:lnTo>
                      <a:lnTo>
                        <a:pt x="4017" y="352"/>
                      </a:lnTo>
                      <a:lnTo>
                        <a:pt x="4008" y="352"/>
                      </a:lnTo>
                      <a:lnTo>
                        <a:pt x="4008" y="340"/>
                      </a:lnTo>
                      <a:lnTo>
                        <a:pt x="4011" y="339"/>
                      </a:lnTo>
                      <a:lnTo>
                        <a:pt x="4013" y="335"/>
                      </a:lnTo>
                      <a:lnTo>
                        <a:pt x="4015" y="332"/>
                      </a:lnTo>
                      <a:lnTo>
                        <a:pt x="4017" y="326"/>
                      </a:lnTo>
                      <a:close/>
                      <a:moveTo>
                        <a:pt x="3970" y="279"/>
                      </a:moveTo>
                      <a:lnTo>
                        <a:pt x="3982" y="279"/>
                      </a:lnTo>
                      <a:lnTo>
                        <a:pt x="3982" y="291"/>
                      </a:lnTo>
                      <a:lnTo>
                        <a:pt x="3966" y="291"/>
                      </a:lnTo>
                      <a:lnTo>
                        <a:pt x="3966" y="283"/>
                      </a:lnTo>
                      <a:lnTo>
                        <a:pt x="3970" y="283"/>
                      </a:lnTo>
                      <a:lnTo>
                        <a:pt x="3970" y="279"/>
                      </a:lnTo>
                      <a:close/>
                      <a:moveTo>
                        <a:pt x="2699" y="246"/>
                      </a:moveTo>
                      <a:lnTo>
                        <a:pt x="2708" y="246"/>
                      </a:lnTo>
                      <a:lnTo>
                        <a:pt x="2704" y="251"/>
                      </a:lnTo>
                      <a:lnTo>
                        <a:pt x="2701" y="255"/>
                      </a:lnTo>
                      <a:lnTo>
                        <a:pt x="2697" y="258"/>
                      </a:lnTo>
                      <a:lnTo>
                        <a:pt x="2694" y="262"/>
                      </a:lnTo>
                      <a:lnTo>
                        <a:pt x="2688" y="265"/>
                      </a:lnTo>
                      <a:lnTo>
                        <a:pt x="2685" y="265"/>
                      </a:lnTo>
                      <a:lnTo>
                        <a:pt x="2685" y="267"/>
                      </a:lnTo>
                      <a:lnTo>
                        <a:pt x="2683" y="267"/>
                      </a:lnTo>
                      <a:lnTo>
                        <a:pt x="2680" y="267"/>
                      </a:lnTo>
                      <a:lnTo>
                        <a:pt x="2676" y="269"/>
                      </a:lnTo>
                      <a:lnTo>
                        <a:pt x="2673" y="256"/>
                      </a:lnTo>
                      <a:lnTo>
                        <a:pt x="2680" y="255"/>
                      </a:lnTo>
                      <a:lnTo>
                        <a:pt x="2687" y="251"/>
                      </a:lnTo>
                      <a:lnTo>
                        <a:pt x="2694" y="249"/>
                      </a:lnTo>
                      <a:lnTo>
                        <a:pt x="2699" y="246"/>
                      </a:lnTo>
                      <a:close/>
                      <a:moveTo>
                        <a:pt x="2554" y="241"/>
                      </a:moveTo>
                      <a:lnTo>
                        <a:pt x="2563" y="244"/>
                      </a:lnTo>
                      <a:lnTo>
                        <a:pt x="2573" y="248"/>
                      </a:lnTo>
                      <a:lnTo>
                        <a:pt x="2585" y="251"/>
                      </a:lnTo>
                      <a:lnTo>
                        <a:pt x="2592" y="256"/>
                      </a:lnTo>
                      <a:lnTo>
                        <a:pt x="2564" y="256"/>
                      </a:lnTo>
                      <a:lnTo>
                        <a:pt x="2561" y="255"/>
                      </a:lnTo>
                      <a:lnTo>
                        <a:pt x="2559" y="255"/>
                      </a:lnTo>
                      <a:lnTo>
                        <a:pt x="2556" y="253"/>
                      </a:lnTo>
                      <a:lnTo>
                        <a:pt x="2549" y="253"/>
                      </a:lnTo>
                      <a:lnTo>
                        <a:pt x="2549" y="249"/>
                      </a:lnTo>
                      <a:lnTo>
                        <a:pt x="2551" y="248"/>
                      </a:lnTo>
                      <a:lnTo>
                        <a:pt x="2552" y="246"/>
                      </a:lnTo>
                      <a:lnTo>
                        <a:pt x="2552" y="246"/>
                      </a:lnTo>
                      <a:lnTo>
                        <a:pt x="2552" y="244"/>
                      </a:lnTo>
                      <a:lnTo>
                        <a:pt x="2554" y="241"/>
                      </a:lnTo>
                      <a:close/>
                      <a:moveTo>
                        <a:pt x="2242" y="173"/>
                      </a:moveTo>
                      <a:lnTo>
                        <a:pt x="2266" y="173"/>
                      </a:lnTo>
                      <a:lnTo>
                        <a:pt x="2266" y="176"/>
                      </a:lnTo>
                      <a:lnTo>
                        <a:pt x="2261" y="178"/>
                      </a:lnTo>
                      <a:lnTo>
                        <a:pt x="2259" y="180"/>
                      </a:lnTo>
                      <a:lnTo>
                        <a:pt x="2256" y="181"/>
                      </a:lnTo>
                      <a:lnTo>
                        <a:pt x="2252" y="183"/>
                      </a:lnTo>
                      <a:lnTo>
                        <a:pt x="2247" y="183"/>
                      </a:lnTo>
                      <a:lnTo>
                        <a:pt x="2242" y="173"/>
                      </a:lnTo>
                      <a:close/>
                      <a:moveTo>
                        <a:pt x="2612" y="153"/>
                      </a:moveTo>
                      <a:lnTo>
                        <a:pt x="2610" y="155"/>
                      </a:lnTo>
                      <a:lnTo>
                        <a:pt x="2608" y="157"/>
                      </a:lnTo>
                      <a:lnTo>
                        <a:pt x="2606" y="157"/>
                      </a:lnTo>
                      <a:lnTo>
                        <a:pt x="2606" y="159"/>
                      </a:lnTo>
                      <a:lnTo>
                        <a:pt x="2605" y="160"/>
                      </a:lnTo>
                      <a:lnTo>
                        <a:pt x="2603" y="164"/>
                      </a:lnTo>
                      <a:lnTo>
                        <a:pt x="2606" y="164"/>
                      </a:lnTo>
                      <a:lnTo>
                        <a:pt x="2612" y="162"/>
                      </a:lnTo>
                      <a:lnTo>
                        <a:pt x="2615" y="160"/>
                      </a:lnTo>
                      <a:lnTo>
                        <a:pt x="2619" y="159"/>
                      </a:lnTo>
                      <a:lnTo>
                        <a:pt x="2622" y="157"/>
                      </a:lnTo>
                      <a:lnTo>
                        <a:pt x="2626" y="153"/>
                      </a:lnTo>
                      <a:lnTo>
                        <a:pt x="2612" y="153"/>
                      </a:lnTo>
                      <a:close/>
                      <a:moveTo>
                        <a:pt x="2362" y="153"/>
                      </a:moveTo>
                      <a:lnTo>
                        <a:pt x="2364" y="169"/>
                      </a:lnTo>
                      <a:lnTo>
                        <a:pt x="2366" y="188"/>
                      </a:lnTo>
                      <a:lnTo>
                        <a:pt x="2357" y="188"/>
                      </a:lnTo>
                      <a:lnTo>
                        <a:pt x="2355" y="190"/>
                      </a:lnTo>
                      <a:lnTo>
                        <a:pt x="2352" y="190"/>
                      </a:lnTo>
                      <a:lnTo>
                        <a:pt x="2348" y="190"/>
                      </a:lnTo>
                      <a:lnTo>
                        <a:pt x="2343" y="192"/>
                      </a:lnTo>
                      <a:lnTo>
                        <a:pt x="2341" y="178"/>
                      </a:lnTo>
                      <a:lnTo>
                        <a:pt x="2341" y="164"/>
                      </a:lnTo>
                      <a:lnTo>
                        <a:pt x="2343" y="157"/>
                      </a:lnTo>
                      <a:lnTo>
                        <a:pt x="2346" y="155"/>
                      </a:lnTo>
                      <a:lnTo>
                        <a:pt x="2350" y="153"/>
                      </a:lnTo>
                      <a:lnTo>
                        <a:pt x="2355" y="153"/>
                      </a:lnTo>
                      <a:lnTo>
                        <a:pt x="2362" y="153"/>
                      </a:lnTo>
                      <a:close/>
                      <a:moveTo>
                        <a:pt x="2353" y="119"/>
                      </a:moveTo>
                      <a:lnTo>
                        <a:pt x="2362" y="119"/>
                      </a:lnTo>
                      <a:lnTo>
                        <a:pt x="2360" y="126"/>
                      </a:lnTo>
                      <a:lnTo>
                        <a:pt x="2360" y="131"/>
                      </a:lnTo>
                      <a:lnTo>
                        <a:pt x="2360" y="136"/>
                      </a:lnTo>
                      <a:lnTo>
                        <a:pt x="2359" y="140"/>
                      </a:lnTo>
                      <a:lnTo>
                        <a:pt x="2357" y="145"/>
                      </a:lnTo>
                      <a:lnTo>
                        <a:pt x="2350" y="145"/>
                      </a:lnTo>
                      <a:lnTo>
                        <a:pt x="2350" y="138"/>
                      </a:lnTo>
                      <a:lnTo>
                        <a:pt x="2352" y="131"/>
                      </a:lnTo>
                      <a:lnTo>
                        <a:pt x="2352" y="124"/>
                      </a:lnTo>
                      <a:lnTo>
                        <a:pt x="2353" y="119"/>
                      </a:lnTo>
                      <a:close/>
                      <a:moveTo>
                        <a:pt x="4193" y="71"/>
                      </a:moveTo>
                      <a:lnTo>
                        <a:pt x="4202" y="84"/>
                      </a:lnTo>
                      <a:lnTo>
                        <a:pt x="4210" y="91"/>
                      </a:lnTo>
                      <a:lnTo>
                        <a:pt x="4221" y="94"/>
                      </a:lnTo>
                      <a:lnTo>
                        <a:pt x="4228" y="98"/>
                      </a:lnTo>
                      <a:lnTo>
                        <a:pt x="4235" y="103"/>
                      </a:lnTo>
                      <a:lnTo>
                        <a:pt x="4237" y="106"/>
                      </a:lnTo>
                      <a:lnTo>
                        <a:pt x="4238" y="110"/>
                      </a:lnTo>
                      <a:lnTo>
                        <a:pt x="4238" y="113"/>
                      </a:lnTo>
                      <a:lnTo>
                        <a:pt x="4238" y="119"/>
                      </a:lnTo>
                      <a:lnTo>
                        <a:pt x="4226" y="122"/>
                      </a:lnTo>
                      <a:lnTo>
                        <a:pt x="4217" y="129"/>
                      </a:lnTo>
                      <a:lnTo>
                        <a:pt x="4210" y="136"/>
                      </a:lnTo>
                      <a:lnTo>
                        <a:pt x="4200" y="141"/>
                      </a:lnTo>
                      <a:lnTo>
                        <a:pt x="4196" y="136"/>
                      </a:lnTo>
                      <a:lnTo>
                        <a:pt x="4193" y="134"/>
                      </a:lnTo>
                      <a:lnTo>
                        <a:pt x="4190" y="133"/>
                      </a:lnTo>
                      <a:lnTo>
                        <a:pt x="4186" y="134"/>
                      </a:lnTo>
                      <a:lnTo>
                        <a:pt x="4183" y="136"/>
                      </a:lnTo>
                      <a:lnTo>
                        <a:pt x="4181" y="140"/>
                      </a:lnTo>
                      <a:lnTo>
                        <a:pt x="4177" y="141"/>
                      </a:lnTo>
                      <a:lnTo>
                        <a:pt x="4183" y="162"/>
                      </a:lnTo>
                      <a:lnTo>
                        <a:pt x="4184" y="178"/>
                      </a:lnTo>
                      <a:lnTo>
                        <a:pt x="4184" y="190"/>
                      </a:lnTo>
                      <a:lnTo>
                        <a:pt x="4183" y="202"/>
                      </a:lnTo>
                      <a:lnTo>
                        <a:pt x="4179" y="215"/>
                      </a:lnTo>
                      <a:lnTo>
                        <a:pt x="4176" y="232"/>
                      </a:lnTo>
                      <a:lnTo>
                        <a:pt x="4174" y="253"/>
                      </a:lnTo>
                      <a:lnTo>
                        <a:pt x="4151" y="265"/>
                      </a:lnTo>
                      <a:lnTo>
                        <a:pt x="4125" y="277"/>
                      </a:lnTo>
                      <a:lnTo>
                        <a:pt x="4100" y="288"/>
                      </a:lnTo>
                      <a:lnTo>
                        <a:pt x="4095" y="279"/>
                      </a:lnTo>
                      <a:lnTo>
                        <a:pt x="4090" y="272"/>
                      </a:lnTo>
                      <a:lnTo>
                        <a:pt x="4088" y="279"/>
                      </a:lnTo>
                      <a:lnTo>
                        <a:pt x="4088" y="283"/>
                      </a:lnTo>
                      <a:lnTo>
                        <a:pt x="4087" y="288"/>
                      </a:lnTo>
                      <a:lnTo>
                        <a:pt x="4085" y="291"/>
                      </a:lnTo>
                      <a:lnTo>
                        <a:pt x="4080" y="291"/>
                      </a:lnTo>
                      <a:lnTo>
                        <a:pt x="4076" y="291"/>
                      </a:lnTo>
                      <a:lnTo>
                        <a:pt x="4074" y="293"/>
                      </a:lnTo>
                      <a:lnTo>
                        <a:pt x="4073" y="293"/>
                      </a:lnTo>
                      <a:lnTo>
                        <a:pt x="4071" y="295"/>
                      </a:lnTo>
                      <a:lnTo>
                        <a:pt x="4069" y="297"/>
                      </a:lnTo>
                      <a:lnTo>
                        <a:pt x="4064" y="297"/>
                      </a:lnTo>
                      <a:lnTo>
                        <a:pt x="4059" y="298"/>
                      </a:lnTo>
                      <a:lnTo>
                        <a:pt x="4057" y="295"/>
                      </a:lnTo>
                      <a:lnTo>
                        <a:pt x="4057" y="290"/>
                      </a:lnTo>
                      <a:lnTo>
                        <a:pt x="4057" y="288"/>
                      </a:lnTo>
                      <a:lnTo>
                        <a:pt x="4057" y="284"/>
                      </a:lnTo>
                      <a:lnTo>
                        <a:pt x="4057" y="283"/>
                      </a:lnTo>
                      <a:lnTo>
                        <a:pt x="4053" y="283"/>
                      </a:lnTo>
                      <a:lnTo>
                        <a:pt x="4050" y="281"/>
                      </a:lnTo>
                      <a:lnTo>
                        <a:pt x="4043" y="279"/>
                      </a:lnTo>
                      <a:lnTo>
                        <a:pt x="4043" y="283"/>
                      </a:lnTo>
                      <a:lnTo>
                        <a:pt x="4046" y="288"/>
                      </a:lnTo>
                      <a:lnTo>
                        <a:pt x="4050" y="290"/>
                      </a:lnTo>
                      <a:lnTo>
                        <a:pt x="4050" y="293"/>
                      </a:lnTo>
                      <a:lnTo>
                        <a:pt x="4050" y="298"/>
                      </a:lnTo>
                      <a:lnTo>
                        <a:pt x="4052" y="307"/>
                      </a:lnTo>
                      <a:lnTo>
                        <a:pt x="4046" y="312"/>
                      </a:lnTo>
                      <a:lnTo>
                        <a:pt x="4043" y="319"/>
                      </a:lnTo>
                      <a:lnTo>
                        <a:pt x="4039" y="326"/>
                      </a:lnTo>
                      <a:lnTo>
                        <a:pt x="4027" y="326"/>
                      </a:lnTo>
                      <a:lnTo>
                        <a:pt x="4025" y="312"/>
                      </a:lnTo>
                      <a:lnTo>
                        <a:pt x="4024" y="305"/>
                      </a:lnTo>
                      <a:lnTo>
                        <a:pt x="4020" y="298"/>
                      </a:lnTo>
                      <a:lnTo>
                        <a:pt x="4017" y="288"/>
                      </a:lnTo>
                      <a:lnTo>
                        <a:pt x="4027" y="288"/>
                      </a:lnTo>
                      <a:lnTo>
                        <a:pt x="4039" y="272"/>
                      </a:lnTo>
                      <a:lnTo>
                        <a:pt x="4055" y="258"/>
                      </a:lnTo>
                      <a:lnTo>
                        <a:pt x="4074" y="249"/>
                      </a:lnTo>
                      <a:lnTo>
                        <a:pt x="4081" y="248"/>
                      </a:lnTo>
                      <a:lnTo>
                        <a:pt x="4088" y="248"/>
                      </a:lnTo>
                      <a:lnTo>
                        <a:pt x="4094" y="249"/>
                      </a:lnTo>
                      <a:lnTo>
                        <a:pt x="4097" y="249"/>
                      </a:lnTo>
                      <a:lnTo>
                        <a:pt x="4100" y="249"/>
                      </a:lnTo>
                      <a:lnTo>
                        <a:pt x="4104" y="244"/>
                      </a:lnTo>
                      <a:lnTo>
                        <a:pt x="4107" y="239"/>
                      </a:lnTo>
                      <a:lnTo>
                        <a:pt x="4109" y="234"/>
                      </a:lnTo>
                      <a:lnTo>
                        <a:pt x="4111" y="230"/>
                      </a:lnTo>
                      <a:lnTo>
                        <a:pt x="4114" y="225"/>
                      </a:lnTo>
                      <a:lnTo>
                        <a:pt x="4120" y="222"/>
                      </a:lnTo>
                      <a:lnTo>
                        <a:pt x="4121" y="225"/>
                      </a:lnTo>
                      <a:lnTo>
                        <a:pt x="4123" y="227"/>
                      </a:lnTo>
                      <a:lnTo>
                        <a:pt x="4125" y="227"/>
                      </a:lnTo>
                      <a:lnTo>
                        <a:pt x="4125" y="227"/>
                      </a:lnTo>
                      <a:lnTo>
                        <a:pt x="4127" y="227"/>
                      </a:lnTo>
                      <a:lnTo>
                        <a:pt x="4128" y="225"/>
                      </a:lnTo>
                      <a:lnTo>
                        <a:pt x="4142" y="213"/>
                      </a:lnTo>
                      <a:lnTo>
                        <a:pt x="4151" y="202"/>
                      </a:lnTo>
                      <a:lnTo>
                        <a:pt x="4155" y="190"/>
                      </a:lnTo>
                      <a:lnTo>
                        <a:pt x="4158" y="176"/>
                      </a:lnTo>
                      <a:lnTo>
                        <a:pt x="4163" y="164"/>
                      </a:lnTo>
                      <a:lnTo>
                        <a:pt x="4174" y="148"/>
                      </a:lnTo>
                      <a:lnTo>
                        <a:pt x="4167" y="148"/>
                      </a:lnTo>
                      <a:lnTo>
                        <a:pt x="4162" y="145"/>
                      </a:lnTo>
                      <a:lnTo>
                        <a:pt x="4160" y="141"/>
                      </a:lnTo>
                      <a:lnTo>
                        <a:pt x="4158" y="138"/>
                      </a:lnTo>
                      <a:lnTo>
                        <a:pt x="4158" y="131"/>
                      </a:lnTo>
                      <a:lnTo>
                        <a:pt x="4158" y="122"/>
                      </a:lnTo>
                      <a:lnTo>
                        <a:pt x="4160" y="120"/>
                      </a:lnTo>
                      <a:lnTo>
                        <a:pt x="4160" y="120"/>
                      </a:lnTo>
                      <a:lnTo>
                        <a:pt x="4162" y="119"/>
                      </a:lnTo>
                      <a:lnTo>
                        <a:pt x="4162" y="117"/>
                      </a:lnTo>
                      <a:lnTo>
                        <a:pt x="4162" y="115"/>
                      </a:lnTo>
                      <a:lnTo>
                        <a:pt x="4169" y="113"/>
                      </a:lnTo>
                      <a:lnTo>
                        <a:pt x="4174" y="113"/>
                      </a:lnTo>
                      <a:lnTo>
                        <a:pt x="4177" y="112"/>
                      </a:lnTo>
                      <a:lnTo>
                        <a:pt x="4181" y="112"/>
                      </a:lnTo>
                      <a:lnTo>
                        <a:pt x="4181" y="94"/>
                      </a:lnTo>
                      <a:lnTo>
                        <a:pt x="4184" y="80"/>
                      </a:lnTo>
                      <a:lnTo>
                        <a:pt x="4193" y="71"/>
                      </a:lnTo>
                      <a:close/>
                      <a:moveTo>
                        <a:pt x="2414" y="68"/>
                      </a:moveTo>
                      <a:lnTo>
                        <a:pt x="2413" y="70"/>
                      </a:lnTo>
                      <a:lnTo>
                        <a:pt x="2411" y="70"/>
                      </a:lnTo>
                      <a:lnTo>
                        <a:pt x="2409" y="70"/>
                      </a:lnTo>
                      <a:lnTo>
                        <a:pt x="2409" y="71"/>
                      </a:lnTo>
                      <a:lnTo>
                        <a:pt x="2407" y="71"/>
                      </a:lnTo>
                      <a:lnTo>
                        <a:pt x="2404" y="75"/>
                      </a:lnTo>
                      <a:lnTo>
                        <a:pt x="2400" y="77"/>
                      </a:lnTo>
                      <a:lnTo>
                        <a:pt x="2400" y="78"/>
                      </a:lnTo>
                      <a:lnTo>
                        <a:pt x="2400" y="82"/>
                      </a:lnTo>
                      <a:lnTo>
                        <a:pt x="2400" y="85"/>
                      </a:lnTo>
                      <a:lnTo>
                        <a:pt x="2400" y="91"/>
                      </a:lnTo>
                      <a:lnTo>
                        <a:pt x="2414" y="105"/>
                      </a:lnTo>
                      <a:lnTo>
                        <a:pt x="2427" y="120"/>
                      </a:lnTo>
                      <a:lnTo>
                        <a:pt x="2439" y="138"/>
                      </a:lnTo>
                      <a:lnTo>
                        <a:pt x="2453" y="138"/>
                      </a:lnTo>
                      <a:lnTo>
                        <a:pt x="2453" y="148"/>
                      </a:lnTo>
                      <a:lnTo>
                        <a:pt x="2467" y="153"/>
                      </a:lnTo>
                      <a:lnTo>
                        <a:pt x="2477" y="160"/>
                      </a:lnTo>
                      <a:lnTo>
                        <a:pt x="2488" y="169"/>
                      </a:lnTo>
                      <a:lnTo>
                        <a:pt x="2488" y="173"/>
                      </a:lnTo>
                      <a:lnTo>
                        <a:pt x="2484" y="173"/>
                      </a:lnTo>
                      <a:lnTo>
                        <a:pt x="2481" y="173"/>
                      </a:lnTo>
                      <a:lnTo>
                        <a:pt x="2477" y="173"/>
                      </a:lnTo>
                      <a:lnTo>
                        <a:pt x="2475" y="173"/>
                      </a:lnTo>
                      <a:lnTo>
                        <a:pt x="2472" y="171"/>
                      </a:lnTo>
                      <a:lnTo>
                        <a:pt x="2467" y="169"/>
                      </a:lnTo>
                      <a:lnTo>
                        <a:pt x="2462" y="169"/>
                      </a:lnTo>
                      <a:lnTo>
                        <a:pt x="2462" y="174"/>
                      </a:lnTo>
                      <a:lnTo>
                        <a:pt x="2463" y="178"/>
                      </a:lnTo>
                      <a:lnTo>
                        <a:pt x="2465" y="181"/>
                      </a:lnTo>
                      <a:lnTo>
                        <a:pt x="2465" y="183"/>
                      </a:lnTo>
                      <a:lnTo>
                        <a:pt x="2467" y="187"/>
                      </a:lnTo>
                      <a:lnTo>
                        <a:pt x="2468" y="192"/>
                      </a:lnTo>
                      <a:lnTo>
                        <a:pt x="2463" y="195"/>
                      </a:lnTo>
                      <a:lnTo>
                        <a:pt x="2460" y="199"/>
                      </a:lnTo>
                      <a:lnTo>
                        <a:pt x="2456" y="204"/>
                      </a:lnTo>
                      <a:lnTo>
                        <a:pt x="2453" y="211"/>
                      </a:lnTo>
                      <a:lnTo>
                        <a:pt x="2442" y="211"/>
                      </a:lnTo>
                      <a:lnTo>
                        <a:pt x="2442" y="234"/>
                      </a:lnTo>
                      <a:lnTo>
                        <a:pt x="2434" y="234"/>
                      </a:lnTo>
                      <a:lnTo>
                        <a:pt x="2425" y="227"/>
                      </a:lnTo>
                      <a:lnTo>
                        <a:pt x="2414" y="223"/>
                      </a:lnTo>
                      <a:lnTo>
                        <a:pt x="2406" y="218"/>
                      </a:lnTo>
                      <a:lnTo>
                        <a:pt x="2400" y="206"/>
                      </a:lnTo>
                      <a:lnTo>
                        <a:pt x="2414" y="208"/>
                      </a:lnTo>
                      <a:lnTo>
                        <a:pt x="2428" y="206"/>
                      </a:lnTo>
                      <a:lnTo>
                        <a:pt x="2439" y="202"/>
                      </a:lnTo>
                      <a:lnTo>
                        <a:pt x="2446" y="195"/>
                      </a:lnTo>
                      <a:lnTo>
                        <a:pt x="2448" y="194"/>
                      </a:lnTo>
                      <a:lnTo>
                        <a:pt x="2448" y="192"/>
                      </a:lnTo>
                      <a:lnTo>
                        <a:pt x="2449" y="190"/>
                      </a:lnTo>
                      <a:lnTo>
                        <a:pt x="2449" y="187"/>
                      </a:lnTo>
                      <a:lnTo>
                        <a:pt x="2449" y="183"/>
                      </a:lnTo>
                      <a:lnTo>
                        <a:pt x="2423" y="164"/>
                      </a:lnTo>
                      <a:lnTo>
                        <a:pt x="2395" y="145"/>
                      </a:lnTo>
                      <a:lnTo>
                        <a:pt x="2386" y="134"/>
                      </a:lnTo>
                      <a:lnTo>
                        <a:pt x="2378" y="124"/>
                      </a:lnTo>
                      <a:lnTo>
                        <a:pt x="2371" y="112"/>
                      </a:lnTo>
                      <a:lnTo>
                        <a:pt x="2360" y="101"/>
                      </a:lnTo>
                      <a:lnTo>
                        <a:pt x="2346" y="96"/>
                      </a:lnTo>
                      <a:lnTo>
                        <a:pt x="2334" y="106"/>
                      </a:lnTo>
                      <a:lnTo>
                        <a:pt x="2318" y="115"/>
                      </a:lnTo>
                      <a:lnTo>
                        <a:pt x="2299" y="119"/>
                      </a:lnTo>
                      <a:lnTo>
                        <a:pt x="2297" y="115"/>
                      </a:lnTo>
                      <a:lnTo>
                        <a:pt x="2296" y="112"/>
                      </a:lnTo>
                      <a:lnTo>
                        <a:pt x="2294" y="110"/>
                      </a:lnTo>
                      <a:lnTo>
                        <a:pt x="2290" y="110"/>
                      </a:lnTo>
                      <a:lnTo>
                        <a:pt x="2289" y="110"/>
                      </a:lnTo>
                      <a:lnTo>
                        <a:pt x="2285" y="112"/>
                      </a:lnTo>
                      <a:lnTo>
                        <a:pt x="2276" y="119"/>
                      </a:lnTo>
                      <a:lnTo>
                        <a:pt x="2273" y="129"/>
                      </a:lnTo>
                      <a:lnTo>
                        <a:pt x="2271" y="140"/>
                      </a:lnTo>
                      <a:lnTo>
                        <a:pt x="2266" y="148"/>
                      </a:lnTo>
                      <a:lnTo>
                        <a:pt x="2247" y="148"/>
                      </a:lnTo>
                      <a:lnTo>
                        <a:pt x="2240" y="157"/>
                      </a:lnTo>
                      <a:lnTo>
                        <a:pt x="2235" y="167"/>
                      </a:lnTo>
                      <a:lnTo>
                        <a:pt x="2231" y="180"/>
                      </a:lnTo>
                      <a:lnTo>
                        <a:pt x="2229" y="181"/>
                      </a:lnTo>
                      <a:lnTo>
                        <a:pt x="2229" y="185"/>
                      </a:lnTo>
                      <a:lnTo>
                        <a:pt x="2231" y="187"/>
                      </a:lnTo>
                      <a:lnTo>
                        <a:pt x="2233" y="188"/>
                      </a:lnTo>
                      <a:lnTo>
                        <a:pt x="2236" y="192"/>
                      </a:lnTo>
                      <a:lnTo>
                        <a:pt x="2238" y="195"/>
                      </a:lnTo>
                      <a:lnTo>
                        <a:pt x="2233" y="195"/>
                      </a:lnTo>
                      <a:lnTo>
                        <a:pt x="2231" y="197"/>
                      </a:lnTo>
                      <a:lnTo>
                        <a:pt x="2229" y="197"/>
                      </a:lnTo>
                      <a:lnTo>
                        <a:pt x="2228" y="199"/>
                      </a:lnTo>
                      <a:lnTo>
                        <a:pt x="2226" y="201"/>
                      </a:lnTo>
                      <a:lnTo>
                        <a:pt x="2222" y="202"/>
                      </a:lnTo>
                      <a:lnTo>
                        <a:pt x="2222" y="206"/>
                      </a:lnTo>
                      <a:lnTo>
                        <a:pt x="2222" y="206"/>
                      </a:lnTo>
                      <a:lnTo>
                        <a:pt x="2222" y="208"/>
                      </a:lnTo>
                      <a:lnTo>
                        <a:pt x="2222" y="208"/>
                      </a:lnTo>
                      <a:lnTo>
                        <a:pt x="2222" y="209"/>
                      </a:lnTo>
                      <a:lnTo>
                        <a:pt x="2222" y="215"/>
                      </a:lnTo>
                      <a:lnTo>
                        <a:pt x="2210" y="216"/>
                      </a:lnTo>
                      <a:lnTo>
                        <a:pt x="2205" y="220"/>
                      </a:lnTo>
                      <a:lnTo>
                        <a:pt x="2201" y="223"/>
                      </a:lnTo>
                      <a:lnTo>
                        <a:pt x="2198" y="229"/>
                      </a:lnTo>
                      <a:lnTo>
                        <a:pt x="2193" y="234"/>
                      </a:lnTo>
                      <a:lnTo>
                        <a:pt x="2187" y="236"/>
                      </a:lnTo>
                      <a:lnTo>
                        <a:pt x="2184" y="236"/>
                      </a:lnTo>
                      <a:lnTo>
                        <a:pt x="2179" y="234"/>
                      </a:lnTo>
                      <a:lnTo>
                        <a:pt x="2175" y="232"/>
                      </a:lnTo>
                      <a:lnTo>
                        <a:pt x="2172" y="230"/>
                      </a:lnTo>
                      <a:lnTo>
                        <a:pt x="2170" y="230"/>
                      </a:lnTo>
                      <a:lnTo>
                        <a:pt x="2167" y="232"/>
                      </a:lnTo>
                      <a:lnTo>
                        <a:pt x="2163" y="234"/>
                      </a:lnTo>
                      <a:lnTo>
                        <a:pt x="2160" y="236"/>
                      </a:lnTo>
                      <a:lnTo>
                        <a:pt x="2154" y="237"/>
                      </a:lnTo>
                      <a:lnTo>
                        <a:pt x="2154" y="246"/>
                      </a:lnTo>
                      <a:lnTo>
                        <a:pt x="2203" y="253"/>
                      </a:lnTo>
                      <a:lnTo>
                        <a:pt x="2217" y="246"/>
                      </a:lnTo>
                      <a:lnTo>
                        <a:pt x="2231" y="237"/>
                      </a:lnTo>
                      <a:lnTo>
                        <a:pt x="2242" y="230"/>
                      </a:lnTo>
                      <a:lnTo>
                        <a:pt x="2257" y="227"/>
                      </a:lnTo>
                      <a:lnTo>
                        <a:pt x="2280" y="223"/>
                      </a:lnTo>
                      <a:lnTo>
                        <a:pt x="2304" y="222"/>
                      </a:lnTo>
                      <a:lnTo>
                        <a:pt x="2331" y="222"/>
                      </a:lnTo>
                      <a:lnTo>
                        <a:pt x="2353" y="222"/>
                      </a:lnTo>
                      <a:lnTo>
                        <a:pt x="2372" y="223"/>
                      </a:lnTo>
                      <a:lnTo>
                        <a:pt x="2381" y="225"/>
                      </a:lnTo>
                      <a:lnTo>
                        <a:pt x="2385" y="225"/>
                      </a:lnTo>
                      <a:lnTo>
                        <a:pt x="2379" y="241"/>
                      </a:lnTo>
                      <a:lnTo>
                        <a:pt x="2376" y="258"/>
                      </a:lnTo>
                      <a:lnTo>
                        <a:pt x="2372" y="276"/>
                      </a:lnTo>
                      <a:lnTo>
                        <a:pt x="2378" y="279"/>
                      </a:lnTo>
                      <a:lnTo>
                        <a:pt x="2379" y="283"/>
                      </a:lnTo>
                      <a:lnTo>
                        <a:pt x="2383" y="286"/>
                      </a:lnTo>
                      <a:lnTo>
                        <a:pt x="2385" y="288"/>
                      </a:lnTo>
                      <a:lnTo>
                        <a:pt x="2388" y="291"/>
                      </a:lnTo>
                      <a:lnTo>
                        <a:pt x="2400" y="295"/>
                      </a:lnTo>
                      <a:lnTo>
                        <a:pt x="2414" y="295"/>
                      </a:lnTo>
                      <a:lnTo>
                        <a:pt x="2428" y="297"/>
                      </a:lnTo>
                      <a:lnTo>
                        <a:pt x="2442" y="304"/>
                      </a:lnTo>
                      <a:lnTo>
                        <a:pt x="2446" y="318"/>
                      </a:lnTo>
                      <a:lnTo>
                        <a:pt x="2453" y="321"/>
                      </a:lnTo>
                      <a:lnTo>
                        <a:pt x="2463" y="325"/>
                      </a:lnTo>
                      <a:lnTo>
                        <a:pt x="2477" y="328"/>
                      </a:lnTo>
                      <a:lnTo>
                        <a:pt x="2489" y="332"/>
                      </a:lnTo>
                      <a:lnTo>
                        <a:pt x="2496" y="333"/>
                      </a:lnTo>
                      <a:lnTo>
                        <a:pt x="2498" y="323"/>
                      </a:lnTo>
                      <a:lnTo>
                        <a:pt x="2502" y="314"/>
                      </a:lnTo>
                      <a:lnTo>
                        <a:pt x="2505" y="305"/>
                      </a:lnTo>
                      <a:lnTo>
                        <a:pt x="2516" y="298"/>
                      </a:lnTo>
                      <a:lnTo>
                        <a:pt x="2531" y="295"/>
                      </a:lnTo>
                      <a:lnTo>
                        <a:pt x="2545" y="298"/>
                      </a:lnTo>
                      <a:lnTo>
                        <a:pt x="2559" y="305"/>
                      </a:lnTo>
                      <a:lnTo>
                        <a:pt x="2573" y="311"/>
                      </a:lnTo>
                      <a:lnTo>
                        <a:pt x="2580" y="312"/>
                      </a:lnTo>
                      <a:lnTo>
                        <a:pt x="2594" y="314"/>
                      </a:lnTo>
                      <a:lnTo>
                        <a:pt x="2608" y="318"/>
                      </a:lnTo>
                      <a:lnTo>
                        <a:pt x="2622" y="319"/>
                      </a:lnTo>
                      <a:lnTo>
                        <a:pt x="2633" y="321"/>
                      </a:lnTo>
                      <a:lnTo>
                        <a:pt x="2638" y="323"/>
                      </a:lnTo>
                      <a:lnTo>
                        <a:pt x="2641" y="321"/>
                      </a:lnTo>
                      <a:lnTo>
                        <a:pt x="2643" y="318"/>
                      </a:lnTo>
                      <a:lnTo>
                        <a:pt x="2645" y="316"/>
                      </a:lnTo>
                      <a:lnTo>
                        <a:pt x="2648" y="312"/>
                      </a:lnTo>
                      <a:lnTo>
                        <a:pt x="2652" y="311"/>
                      </a:lnTo>
                      <a:lnTo>
                        <a:pt x="2655" y="311"/>
                      </a:lnTo>
                      <a:lnTo>
                        <a:pt x="2660" y="311"/>
                      </a:lnTo>
                      <a:lnTo>
                        <a:pt x="2673" y="314"/>
                      </a:lnTo>
                      <a:lnTo>
                        <a:pt x="2683" y="319"/>
                      </a:lnTo>
                      <a:lnTo>
                        <a:pt x="2695" y="318"/>
                      </a:lnTo>
                      <a:lnTo>
                        <a:pt x="2708" y="314"/>
                      </a:lnTo>
                      <a:lnTo>
                        <a:pt x="2709" y="300"/>
                      </a:lnTo>
                      <a:lnTo>
                        <a:pt x="2716" y="283"/>
                      </a:lnTo>
                      <a:lnTo>
                        <a:pt x="2722" y="267"/>
                      </a:lnTo>
                      <a:lnTo>
                        <a:pt x="2725" y="253"/>
                      </a:lnTo>
                      <a:lnTo>
                        <a:pt x="2722" y="241"/>
                      </a:lnTo>
                      <a:lnTo>
                        <a:pt x="2720" y="237"/>
                      </a:lnTo>
                      <a:lnTo>
                        <a:pt x="2720" y="234"/>
                      </a:lnTo>
                      <a:lnTo>
                        <a:pt x="2718" y="232"/>
                      </a:lnTo>
                      <a:lnTo>
                        <a:pt x="2716" y="230"/>
                      </a:lnTo>
                      <a:lnTo>
                        <a:pt x="2713" y="230"/>
                      </a:lnTo>
                      <a:lnTo>
                        <a:pt x="2709" y="230"/>
                      </a:lnTo>
                      <a:lnTo>
                        <a:pt x="2702" y="230"/>
                      </a:lnTo>
                      <a:lnTo>
                        <a:pt x="2694" y="237"/>
                      </a:lnTo>
                      <a:lnTo>
                        <a:pt x="2687" y="239"/>
                      </a:lnTo>
                      <a:lnTo>
                        <a:pt x="2680" y="237"/>
                      </a:lnTo>
                      <a:lnTo>
                        <a:pt x="2673" y="234"/>
                      </a:lnTo>
                      <a:lnTo>
                        <a:pt x="2664" y="230"/>
                      </a:lnTo>
                      <a:lnTo>
                        <a:pt x="2659" y="229"/>
                      </a:lnTo>
                      <a:lnTo>
                        <a:pt x="2655" y="230"/>
                      </a:lnTo>
                      <a:lnTo>
                        <a:pt x="2650" y="232"/>
                      </a:lnTo>
                      <a:lnTo>
                        <a:pt x="2648" y="236"/>
                      </a:lnTo>
                      <a:lnTo>
                        <a:pt x="2645" y="239"/>
                      </a:lnTo>
                      <a:lnTo>
                        <a:pt x="2641" y="241"/>
                      </a:lnTo>
                      <a:lnTo>
                        <a:pt x="2626" y="237"/>
                      </a:lnTo>
                      <a:lnTo>
                        <a:pt x="2610" y="227"/>
                      </a:lnTo>
                      <a:lnTo>
                        <a:pt x="2598" y="211"/>
                      </a:lnTo>
                      <a:lnTo>
                        <a:pt x="2592" y="195"/>
                      </a:lnTo>
                      <a:lnTo>
                        <a:pt x="2592" y="192"/>
                      </a:lnTo>
                      <a:lnTo>
                        <a:pt x="2592" y="188"/>
                      </a:lnTo>
                      <a:lnTo>
                        <a:pt x="2592" y="185"/>
                      </a:lnTo>
                      <a:lnTo>
                        <a:pt x="2592" y="181"/>
                      </a:lnTo>
                      <a:lnTo>
                        <a:pt x="2592" y="178"/>
                      </a:lnTo>
                      <a:lnTo>
                        <a:pt x="2594" y="174"/>
                      </a:lnTo>
                      <a:lnTo>
                        <a:pt x="2596" y="169"/>
                      </a:lnTo>
                      <a:lnTo>
                        <a:pt x="2592" y="166"/>
                      </a:lnTo>
                      <a:lnTo>
                        <a:pt x="2589" y="164"/>
                      </a:lnTo>
                      <a:lnTo>
                        <a:pt x="2587" y="162"/>
                      </a:lnTo>
                      <a:lnTo>
                        <a:pt x="2585" y="160"/>
                      </a:lnTo>
                      <a:lnTo>
                        <a:pt x="2582" y="159"/>
                      </a:lnTo>
                      <a:lnTo>
                        <a:pt x="2577" y="157"/>
                      </a:lnTo>
                      <a:lnTo>
                        <a:pt x="2575" y="155"/>
                      </a:lnTo>
                      <a:lnTo>
                        <a:pt x="2573" y="155"/>
                      </a:lnTo>
                      <a:lnTo>
                        <a:pt x="2571" y="153"/>
                      </a:lnTo>
                      <a:lnTo>
                        <a:pt x="2568" y="153"/>
                      </a:lnTo>
                      <a:lnTo>
                        <a:pt x="2564" y="153"/>
                      </a:lnTo>
                      <a:lnTo>
                        <a:pt x="2564" y="157"/>
                      </a:lnTo>
                      <a:lnTo>
                        <a:pt x="2561" y="157"/>
                      </a:lnTo>
                      <a:lnTo>
                        <a:pt x="2561" y="162"/>
                      </a:lnTo>
                      <a:lnTo>
                        <a:pt x="2563" y="166"/>
                      </a:lnTo>
                      <a:lnTo>
                        <a:pt x="2563" y="167"/>
                      </a:lnTo>
                      <a:lnTo>
                        <a:pt x="2563" y="169"/>
                      </a:lnTo>
                      <a:lnTo>
                        <a:pt x="2561" y="171"/>
                      </a:lnTo>
                      <a:lnTo>
                        <a:pt x="2559" y="171"/>
                      </a:lnTo>
                      <a:lnTo>
                        <a:pt x="2556" y="171"/>
                      </a:lnTo>
                      <a:lnTo>
                        <a:pt x="2549" y="173"/>
                      </a:lnTo>
                      <a:lnTo>
                        <a:pt x="2547" y="169"/>
                      </a:lnTo>
                      <a:lnTo>
                        <a:pt x="2545" y="167"/>
                      </a:lnTo>
                      <a:lnTo>
                        <a:pt x="2545" y="166"/>
                      </a:lnTo>
                      <a:lnTo>
                        <a:pt x="2542" y="164"/>
                      </a:lnTo>
                      <a:lnTo>
                        <a:pt x="2542" y="169"/>
                      </a:lnTo>
                      <a:lnTo>
                        <a:pt x="2551" y="180"/>
                      </a:lnTo>
                      <a:lnTo>
                        <a:pt x="2558" y="195"/>
                      </a:lnTo>
                      <a:lnTo>
                        <a:pt x="2561" y="211"/>
                      </a:lnTo>
                      <a:lnTo>
                        <a:pt x="2556" y="215"/>
                      </a:lnTo>
                      <a:lnTo>
                        <a:pt x="2552" y="216"/>
                      </a:lnTo>
                      <a:lnTo>
                        <a:pt x="2551" y="220"/>
                      </a:lnTo>
                      <a:lnTo>
                        <a:pt x="2549" y="223"/>
                      </a:lnTo>
                      <a:lnTo>
                        <a:pt x="2549" y="225"/>
                      </a:lnTo>
                      <a:lnTo>
                        <a:pt x="2547" y="229"/>
                      </a:lnTo>
                      <a:lnTo>
                        <a:pt x="2545" y="230"/>
                      </a:lnTo>
                      <a:lnTo>
                        <a:pt x="2540" y="232"/>
                      </a:lnTo>
                      <a:lnTo>
                        <a:pt x="2535" y="234"/>
                      </a:lnTo>
                      <a:lnTo>
                        <a:pt x="2533" y="232"/>
                      </a:lnTo>
                      <a:lnTo>
                        <a:pt x="2531" y="232"/>
                      </a:lnTo>
                      <a:lnTo>
                        <a:pt x="2531" y="232"/>
                      </a:lnTo>
                      <a:lnTo>
                        <a:pt x="2530" y="230"/>
                      </a:lnTo>
                      <a:lnTo>
                        <a:pt x="2526" y="230"/>
                      </a:lnTo>
                      <a:lnTo>
                        <a:pt x="2510" y="183"/>
                      </a:lnTo>
                      <a:lnTo>
                        <a:pt x="2507" y="181"/>
                      </a:lnTo>
                      <a:lnTo>
                        <a:pt x="2503" y="178"/>
                      </a:lnTo>
                      <a:lnTo>
                        <a:pt x="2498" y="174"/>
                      </a:lnTo>
                      <a:lnTo>
                        <a:pt x="2495" y="173"/>
                      </a:lnTo>
                      <a:lnTo>
                        <a:pt x="2491" y="169"/>
                      </a:lnTo>
                      <a:lnTo>
                        <a:pt x="2489" y="159"/>
                      </a:lnTo>
                      <a:lnTo>
                        <a:pt x="2491" y="150"/>
                      </a:lnTo>
                      <a:lnTo>
                        <a:pt x="2493" y="143"/>
                      </a:lnTo>
                      <a:lnTo>
                        <a:pt x="2493" y="136"/>
                      </a:lnTo>
                      <a:lnTo>
                        <a:pt x="2488" y="131"/>
                      </a:lnTo>
                      <a:lnTo>
                        <a:pt x="2475" y="122"/>
                      </a:lnTo>
                      <a:lnTo>
                        <a:pt x="2465" y="117"/>
                      </a:lnTo>
                      <a:lnTo>
                        <a:pt x="2456" y="115"/>
                      </a:lnTo>
                      <a:lnTo>
                        <a:pt x="2448" y="110"/>
                      </a:lnTo>
                      <a:lnTo>
                        <a:pt x="2441" y="99"/>
                      </a:lnTo>
                      <a:lnTo>
                        <a:pt x="2434" y="80"/>
                      </a:lnTo>
                      <a:lnTo>
                        <a:pt x="2420" y="84"/>
                      </a:lnTo>
                      <a:lnTo>
                        <a:pt x="2418" y="78"/>
                      </a:lnTo>
                      <a:lnTo>
                        <a:pt x="2418" y="75"/>
                      </a:lnTo>
                      <a:lnTo>
                        <a:pt x="2416" y="71"/>
                      </a:lnTo>
                      <a:lnTo>
                        <a:pt x="2414" y="68"/>
                      </a:lnTo>
                      <a:close/>
                      <a:moveTo>
                        <a:pt x="1217" y="64"/>
                      </a:moveTo>
                      <a:lnTo>
                        <a:pt x="1215" y="68"/>
                      </a:lnTo>
                      <a:lnTo>
                        <a:pt x="1212" y="71"/>
                      </a:lnTo>
                      <a:lnTo>
                        <a:pt x="1210" y="73"/>
                      </a:lnTo>
                      <a:lnTo>
                        <a:pt x="1208" y="75"/>
                      </a:lnTo>
                      <a:lnTo>
                        <a:pt x="1208" y="77"/>
                      </a:lnTo>
                      <a:lnTo>
                        <a:pt x="1210" y="78"/>
                      </a:lnTo>
                      <a:lnTo>
                        <a:pt x="1214" y="80"/>
                      </a:lnTo>
                      <a:lnTo>
                        <a:pt x="1215" y="75"/>
                      </a:lnTo>
                      <a:lnTo>
                        <a:pt x="1215" y="73"/>
                      </a:lnTo>
                      <a:lnTo>
                        <a:pt x="1217" y="70"/>
                      </a:lnTo>
                      <a:lnTo>
                        <a:pt x="1219" y="68"/>
                      </a:lnTo>
                      <a:lnTo>
                        <a:pt x="1220" y="64"/>
                      </a:lnTo>
                      <a:lnTo>
                        <a:pt x="1217" y="64"/>
                      </a:lnTo>
                      <a:close/>
                      <a:moveTo>
                        <a:pt x="2654" y="49"/>
                      </a:moveTo>
                      <a:lnTo>
                        <a:pt x="2650" y="57"/>
                      </a:lnTo>
                      <a:lnTo>
                        <a:pt x="2643" y="70"/>
                      </a:lnTo>
                      <a:lnTo>
                        <a:pt x="2634" y="84"/>
                      </a:lnTo>
                      <a:lnTo>
                        <a:pt x="2626" y="98"/>
                      </a:lnTo>
                      <a:lnTo>
                        <a:pt x="2619" y="110"/>
                      </a:lnTo>
                      <a:lnTo>
                        <a:pt x="2615" y="120"/>
                      </a:lnTo>
                      <a:lnTo>
                        <a:pt x="2615" y="126"/>
                      </a:lnTo>
                      <a:lnTo>
                        <a:pt x="2617" y="133"/>
                      </a:lnTo>
                      <a:lnTo>
                        <a:pt x="2617" y="136"/>
                      </a:lnTo>
                      <a:lnTo>
                        <a:pt x="2619" y="140"/>
                      </a:lnTo>
                      <a:lnTo>
                        <a:pt x="2622" y="141"/>
                      </a:lnTo>
                      <a:lnTo>
                        <a:pt x="2626" y="143"/>
                      </a:lnTo>
                      <a:lnTo>
                        <a:pt x="2631" y="145"/>
                      </a:lnTo>
                      <a:lnTo>
                        <a:pt x="2645" y="150"/>
                      </a:lnTo>
                      <a:lnTo>
                        <a:pt x="2659" y="148"/>
                      </a:lnTo>
                      <a:lnTo>
                        <a:pt x="2671" y="143"/>
                      </a:lnTo>
                      <a:lnTo>
                        <a:pt x="2685" y="136"/>
                      </a:lnTo>
                      <a:lnTo>
                        <a:pt x="2699" y="134"/>
                      </a:lnTo>
                      <a:lnTo>
                        <a:pt x="2713" y="134"/>
                      </a:lnTo>
                      <a:lnTo>
                        <a:pt x="2722" y="140"/>
                      </a:lnTo>
                      <a:lnTo>
                        <a:pt x="2729" y="145"/>
                      </a:lnTo>
                      <a:lnTo>
                        <a:pt x="2737" y="148"/>
                      </a:lnTo>
                      <a:lnTo>
                        <a:pt x="2758" y="152"/>
                      </a:lnTo>
                      <a:lnTo>
                        <a:pt x="2779" y="150"/>
                      </a:lnTo>
                      <a:lnTo>
                        <a:pt x="2798" y="145"/>
                      </a:lnTo>
                      <a:lnTo>
                        <a:pt x="2804" y="134"/>
                      </a:lnTo>
                      <a:lnTo>
                        <a:pt x="2798" y="134"/>
                      </a:lnTo>
                      <a:lnTo>
                        <a:pt x="2790" y="120"/>
                      </a:lnTo>
                      <a:lnTo>
                        <a:pt x="2776" y="108"/>
                      </a:lnTo>
                      <a:lnTo>
                        <a:pt x="2756" y="96"/>
                      </a:lnTo>
                      <a:lnTo>
                        <a:pt x="2737" y="85"/>
                      </a:lnTo>
                      <a:lnTo>
                        <a:pt x="2722" y="80"/>
                      </a:lnTo>
                      <a:lnTo>
                        <a:pt x="2713" y="87"/>
                      </a:lnTo>
                      <a:lnTo>
                        <a:pt x="2701" y="92"/>
                      </a:lnTo>
                      <a:lnTo>
                        <a:pt x="2692" y="91"/>
                      </a:lnTo>
                      <a:lnTo>
                        <a:pt x="2687" y="84"/>
                      </a:lnTo>
                      <a:lnTo>
                        <a:pt x="2680" y="77"/>
                      </a:lnTo>
                      <a:lnTo>
                        <a:pt x="2676" y="68"/>
                      </a:lnTo>
                      <a:lnTo>
                        <a:pt x="2688" y="64"/>
                      </a:lnTo>
                      <a:lnTo>
                        <a:pt x="2687" y="63"/>
                      </a:lnTo>
                      <a:lnTo>
                        <a:pt x="2685" y="63"/>
                      </a:lnTo>
                      <a:lnTo>
                        <a:pt x="2685" y="63"/>
                      </a:lnTo>
                      <a:lnTo>
                        <a:pt x="2683" y="63"/>
                      </a:lnTo>
                      <a:lnTo>
                        <a:pt x="2680" y="61"/>
                      </a:lnTo>
                      <a:lnTo>
                        <a:pt x="2674" y="56"/>
                      </a:lnTo>
                      <a:lnTo>
                        <a:pt x="2669" y="54"/>
                      </a:lnTo>
                      <a:lnTo>
                        <a:pt x="2662" y="51"/>
                      </a:lnTo>
                      <a:lnTo>
                        <a:pt x="2654" y="49"/>
                      </a:lnTo>
                      <a:close/>
                      <a:moveTo>
                        <a:pt x="2933" y="45"/>
                      </a:moveTo>
                      <a:lnTo>
                        <a:pt x="2922" y="54"/>
                      </a:lnTo>
                      <a:lnTo>
                        <a:pt x="2910" y="59"/>
                      </a:lnTo>
                      <a:lnTo>
                        <a:pt x="2898" y="64"/>
                      </a:lnTo>
                      <a:lnTo>
                        <a:pt x="2887" y="73"/>
                      </a:lnTo>
                      <a:lnTo>
                        <a:pt x="2880" y="84"/>
                      </a:lnTo>
                      <a:lnTo>
                        <a:pt x="2877" y="99"/>
                      </a:lnTo>
                      <a:lnTo>
                        <a:pt x="2882" y="115"/>
                      </a:lnTo>
                      <a:lnTo>
                        <a:pt x="2893" y="131"/>
                      </a:lnTo>
                      <a:lnTo>
                        <a:pt x="2903" y="147"/>
                      </a:lnTo>
                      <a:lnTo>
                        <a:pt x="2915" y="160"/>
                      </a:lnTo>
                      <a:lnTo>
                        <a:pt x="2922" y="173"/>
                      </a:lnTo>
                      <a:lnTo>
                        <a:pt x="2910" y="173"/>
                      </a:lnTo>
                      <a:lnTo>
                        <a:pt x="2910" y="195"/>
                      </a:lnTo>
                      <a:lnTo>
                        <a:pt x="2914" y="211"/>
                      </a:lnTo>
                      <a:lnTo>
                        <a:pt x="2924" y="220"/>
                      </a:lnTo>
                      <a:lnTo>
                        <a:pt x="2942" y="223"/>
                      </a:lnTo>
                      <a:lnTo>
                        <a:pt x="2968" y="222"/>
                      </a:lnTo>
                      <a:lnTo>
                        <a:pt x="2966" y="202"/>
                      </a:lnTo>
                      <a:lnTo>
                        <a:pt x="2962" y="190"/>
                      </a:lnTo>
                      <a:lnTo>
                        <a:pt x="2957" y="180"/>
                      </a:lnTo>
                      <a:lnTo>
                        <a:pt x="2955" y="169"/>
                      </a:lnTo>
                      <a:lnTo>
                        <a:pt x="2957" y="153"/>
                      </a:lnTo>
                      <a:lnTo>
                        <a:pt x="2961" y="155"/>
                      </a:lnTo>
                      <a:lnTo>
                        <a:pt x="2964" y="155"/>
                      </a:lnTo>
                      <a:lnTo>
                        <a:pt x="2968" y="155"/>
                      </a:lnTo>
                      <a:lnTo>
                        <a:pt x="2971" y="155"/>
                      </a:lnTo>
                      <a:lnTo>
                        <a:pt x="2976" y="153"/>
                      </a:lnTo>
                      <a:lnTo>
                        <a:pt x="2973" y="150"/>
                      </a:lnTo>
                      <a:lnTo>
                        <a:pt x="2969" y="148"/>
                      </a:lnTo>
                      <a:lnTo>
                        <a:pt x="2968" y="147"/>
                      </a:lnTo>
                      <a:lnTo>
                        <a:pt x="2964" y="143"/>
                      </a:lnTo>
                      <a:lnTo>
                        <a:pt x="2961" y="141"/>
                      </a:lnTo>
                      <a:lnTo>
                        <a:pt x="2959" y="143"/>
                      </a:lnTo>
                      <a:lnTo>
                        <a:pt x="2959" y="147"/>
                      </a:lnTo>
                      <a:lnTo>
                        <a:pt x="2957" y="150"/>
                      </a:lnTo>
                      <a:lnTo>
                        <a:pt x="2957" y="152"/>
                      </a:lnTo>
                      <a:lnTo>
                        <a:pt x="2955" y="153"/>
                      </a:lnTo>
                      <a:lnTo>
                        <a:pt x="2954" y="152"/>
                      </a:lnTo>
                      <a:lnTo>
                        <a:pt x="2952" y="148"/>
                      </a:lnTo>
                      <a:lnTo>
                        <a:pt x="2947" y="140"/>
                      </a:lnTo>
                      <a:lnTo>
                        <a:pt x="2942" y="131"/>
                      </a:lnTo>
                      <a:lnTo>
                        <a:pt x="2943" y="127"/>
                      </a:lnTo>
                      <a:lnTo>
                        <a:pt x="2945" y="127"/>
                      </a:lnTo>
                      <a:lnTo>
                        <a:pt x="2947" y="126"/>
                      </a:lnTo>
                      <a:lnTo>
                        <a:pt x="2948" y="122"/>
                      </a:lnTo>
                      <a:lnTo>
                        <a:pt x="2933" y="113"/>
                      </a:lnTo>
                      <a:lnTo>
                        <a:pt x="2921" y="99"/>
                      </a:lnTo>
                      <a:lnTo>
                        <a:pt x="2914" y="84"/>
                      </a:lnTo>
                      <a:lnTo>
                        <a:pt x="2933" y="82"/>
                      </a:lnTo>
                      <a:lnTo>
                        <a:pt x="2947" y="77"/>
                      </a:lnTo>
                      <a:lnTo>
                        <a:pt x="2954" y="64"/>
                      </a:lnTo>
                      <a:lnTo>
                        <a:pt x="2957" y="49"/>
                      </a:lnTo>
                      <a:lnTo>
                        <a:pt x="2952" y="47"/>
                      </a:lnTo>
                      <a:lnTo>
                        <a:pt x="2947" y="47"/>
                      </a:lnTo>
                      <a:lnTo>
                        <a:pt x="2942" y="45"/>
                      </a:lnTo>
                      <a:lnTo>
                        <a:pt x="2933" y="45"/>
                      </a:lnTo>
                      <a:close/>
                      <a:moveTo>
                        <a:pt x="2746" y="42"/>
                      </a:moveTo>
                      <a:lnTo>
                        <a:pt x="2732" y="49"/>
                      </a:lnTo>
                      <a:lnTo>
                        <a:pt x="2715" y="54"/>
                      </a:lnTo>
                      <a:lnTo>
                        <a:pt x="2715" y="68"/>
                      </a:lnTo>
                      <a:lnTo>
                        <a:pt x="2722" y="70"/>
                      </a:lnTo>
                      <a:lnTo>
                        <a:pt x="2730" y="71"/>
                      </a:lnTo>
                      <a:lnTo>
                        <a:pt x="2741" y="71"/>
                      </a:lnTo>
                      <a:lnTo>
                        <a:pt x="2741" y="64"/>
                      </a:lnTo>
                      <a:lnTo>
                        <a:pt x="2744" y="59"/>
                      </a:lnTo>
                      <a:lnTo>
                        <a:pt x="2746" y="54"/>
                      </a:lnTo>
                      <a:lnTo>
                        <a:pt x="2746" y="49"/>
                      </a:lnTo>
                      <a:lnTo>
                        <a:pt x="2746" y="45"/>
                      </a:lnTo>
                      <a:lnTo>
                        <a:pt x="2746" y="42"/>
                      </a:lnTo>
                      <a:close/>
                      <a:moveTo>
                        <a:pt x="1390" y="33"/>
                      </a:moveTo>
                      <a:lnTo>
                        <a:pt x="1393" y="42"/>
                      </a:lnTo>
                      <a:lnTo>
                        <a:pt x="1395" y="54"/>
                      </a:lnTo>
                      <a:lnTo>
                        <a:pt x="1397" y="64"/>
                      </a:lnTo>
                      <a:lnTo>
                        <a:pt x="1395" y="66"/>
                      </a:lnTo>
                      <a:lnTo>
                        <a:pt x="1393" y="66"/>
                      </a:lnTo>
                      <a:lnTo>
                        <a:pt x="1392" y="66"/>
                      </a:lnTo>
                      <a:lnTo>
                        <a:pt x="1392" y="68"/>
                      </a:lnTo>
                      <a:lnTo>
                        <a:pt x="1390" y="68"/>
                      </a:lnTo>
                      <a:lnTo>
                        <a:pt x="1383" y="68"/>
                      </a:lnTo>
                      <a:lnTo>
                        <a:pt x="1381" y="66"/>
                      </a:lnTo>
                      <a:lnTo>
                        <a:pt x="1381" y="64"/>
                      </a:lnTo>
                      <a:lnTo>
                        <a:pt x="1381" y="63"/>
                      </a:lnTo>
                      <a:lnTo>
                        <a:pt x="1379" y="63"/>
                      </a:lnTo>
                      <a:lnTo>
                        <a:pt x="1378" y="61"/>
                      </a:lnTo>
                      <a:lnTo>
                        <a:pt x="1390" y="33"/>
                      </a:lnTo>
                      <a:close/>
                      <a:moveTo>
                        <a:pt x="1002" y="0"/>
                      </a:moveTo>
                      <a:lnTo>
                        <a:pt x="994" y="12"/>
                      </a:lnTo>
                      <a:lnTo>
                        <a:pt x="985" y="23"/>
                      </a:lnTo>
                      <a:lnTo>
                        <a:pt x="980" y="38"/>
                      </a:lnTo>
                      <a:lnTo>
                        <a:pt x="990" y="37"/>
                      </a:lnTo>
                      <a:lnTo>
                        <a:pt x="997" y="40"/>
                      </a:lnTo>
                      <a:lnTo>
                        <a:pt x="1002" y="45"/>
                      </a:lnTo>
                      <a:lnTo>
                        <a:pt x="1009" y="54"/>
                      </a:lnTo>
                      <a:lnTo>
                        <a:pt x="1011" y="47"/>
                      </a:lnTo>
                      <a:lnTo>
                        <a:pt x="1011" y="42"/>
                      </a:lnTo>
                      <a:lnTo>
                        <a:pt x="1013" y="38"/>
                      </a:lnTo>
                      <a:lnTo>
                        <a:pt x="1013" y="33"/>
                      </a:lnTo>
                      <a:lnTo>
                        <a:pt x="1022" y="33"/>
                      </a:lnTo>
                      <a:lnTo>
                        <a:pt x="1027" y="45"/>
                      </a:lnTo>
                      <a:lnTo>
                        <a:pt x="1035" y="49"/>
                      </a:lnTo>
                      <a:lnTo>
                        <a:pt x="1042" y="52"/>
                      </a:lnTo>
                      <a:lnTo>
                        <a:pt x="1049" y="56"/>
                      </a:lnTo>
                      <a:lnTo>
                        <a:pt x="1056" y="64"/>
                      </a:lnTo>
                      <a:lnTo>
                        <a:pt x="1049" y="75"/>
                      </a:lnTo>
                      <a:lnTo>
                        <a:pt x="1041" y="87"/>
                      </a:lnTo>
                      <a:lnTo>
                        <a:pt x="1034" y="103"/>
                      </a:lnTo>
                      <a:lnTo>
                        <a:pt x="1028" y="117"/>
                      </a:lnTo>
                      <a:lnTo>
                        <a:pt x="1028" y="126"/>
                      </a:lnTo>
                      <a:lnTo>
                        <a:pt x="1030" y="131"/>
                      </a:lnTo>
                      <a:lnTo>
                        <a:pt x="1030" y="134"/>
                      </a:lnTo>
                      <a:lnTo>
                        <a:pt x="1032" y="136"/>
                      </a:lnTo>
                      <a:lnTo>
                        <a:pt x="1034" y="138"/>
                      </a:lnTo>
                      <a:lnTo>
                        <a:pt x="1035" y="140"/>
                      </a:lnTo>
                      <a:lnTo>
                        <a:pt x="1041" y="141"/>
                      </a:lnTo>
                      <a:lnTo>
                        <a:pt x="1041" y="138"/>
                      </a:lnTo>
                      <a:lnTo>
                        <a:pt x="1044" y="131"/>
                      </a:lnTo>
                      <a:lnTo>
                        <a:pt x="1049" y="120"/>
                      </a:lnTo>
                      <a:lnTo>
                        <a:pt x="1055" y="106"/>
                      </a:lnTo>
                      <a:lnTo>
                        <a:pt x="1060" y="94"/>
                      </a:lnTo>
                      <a:lnTo>
                        <a:pt x="1065" y="84"/>
                      </a:lnTo>
                      <a:lnTo>
                        <a:pt x="1067" y="77"/>
                      </a:lnTo>
                      <a:lnTo>
                        <a:pt x="1079" y="77"/>
                      </a:lnTo>
                      <a:lnTo>
                        <a:pt x="1081" y="96"/>
                      </a:lnTo>
                      <a:lnTo>
                        <a:pt x="1081" y="113"/>
                      </a:lnTo>
                      <a:lnTo>
                        <a:pt x="1081" y="134"/>
                      </a:lnTo>
                      <a:lnTo>
                        <a:pt x="1083" y="157"/>
                      </a:lnTo>
                      <a:lnTo>
                        <a:pt x="1105" y="160"/>
                      </a:lnTo>
                      <a:lnTo>
                        <a:pt x="1114" y="147"/>
                      </a:lnTo>
                      <a:lnTo>
                        <a:pt x="1130" y="138"/>
                      </a:lnTo>
                      <a:lnTo>
                        <a:pt x="1147" y="129"/>
                      </a:lnTo>
                      <a:lnTo>
                        <a:pt x="1165" y="122"/>
                      </a:lnTo>
                      <a:lnTo>
                        <a:pt x="1182" y="115"/>
                      </a:lnTo>
                      <a:lnTo>
                        <a:pt x="1198" y="106"/>
                      </a:lnTo>
                      <a:lnTo>
                        <a:pt x="1205" y="96"/>
                      </a:lnTo>
                      <a:lnTo>
                        <a:pt x="1201" y="96"/>
                      </a:lnTo>
                      <a:lnTo>
                        <a:pt x="1200" y="92"/>
                      </a:lnTo>
                      <a:lnTo>
                        <a:pt x="1200" y="91"/>
                      </a:lnTo>
                      <a:lnTo>
                        <a:pt x="1198" y="89"/>
                      </a:lnTo>
                      <a:lnTo>
                        <a:pt x="1198" y="89"/>
                      </a:lnTo>
                      <a:lnTo>
                        <a:pt x="1196" y="89"/>
                      </a:lnTo>
                      <a:lnTo>
                        <a:pt x="1194" y="89"/>
                      </a:lnTo>
                      <a:lnTo>
                        <a:pt x="1191" y="87"/>
                      </a:lnTo>
                      <a:lnTo>
                        <a:pt x="1184" y="92"/>
                      </a:lnTo>
                      <a:lnTo>
                        <a:pt x="1172" y="99"/>
                      </a:lnTo>
                      <a:lnTo>
                        <a:pt x="1158" y="110"/>
                      </a:lnTo>
                      <a:lnTo>
                        <a:pt x="1140" y="119"/>
                      </a:lnTo>
                      <a:lnTo>
                        <a:pt x="1124" y="129"/>
                      </a:lnTo>
                      <a:lnTo>
                        <a:pt x="1109" y="136"/>
                      </a:lnTo>
                      <a:lnTo>
                        <a:pt x="1098" y="140"/>
                      </a:lnTo>
                      <a:lnTo>
                        <a:pt x="1095" y="141"/>
                      </a:lnTo>
                      <a:lnTo>
                        <a:pt x="1093" y="140"/>
                      </a:lnTo>
                      <a:lnTo>
                        <a:pt x="1091" y="138"/>
                      </a:lnTo>
                      <a:lnTo>
                        <a:pt x="1091" y="136"/>
                      </a:lnTo>
                      <a:lnTo>
                        <a:pt x="1091" y="134"/>
                      </a:lnTo>
                      <a:lnTo>
                        <a:pt x="1090" y="131"/>
                      </a:lnTo>
                      <a:lnTo>
                        <a:pt x="1095" y="122"/>
                      </a:lnTo>
                      <a:lnTo>
                        <a:pt x="1095" y="115"/>
                      </a:lnTo>
                      <a:lnTo>
                        <a:pt x="1093" y="110"/>
                      </a:lnTo>
                      <a:lnTo>
                        <a:pt x="1091" y="101"/>
                      </a:lnTo>
                      <a:lnTo>
                        <a:pt x="1095" y="91"/>
                      </a:lnTo>
                      <a:lnTo>
                        <a:pt x="1097" y="89"/>
                      </a:lnTo>
                      <a:lnTo>
                        <a:pt x="1098" y="87"/>
                      </a:lnTo>
                      <a:lnTo>
                        <a:pt x="1100" y="85"/>
                      </a:lnTo>
                      <a:lnTo>
                        <a:pt x="1102" y="85"/>
                      </a:lnTo>
                      <a:lnTo>
                        <a:pt x="1104" y="85"/>
                      </a:lnTo>
                      <a:lnTo>
                        <a:pt x="1105" y="84"/>
                      </a:lnTo>
                      <a:lnTo>
                        <a:pt x="1107" y="82"/>
                      </a:lnTo>
                      <a:lnTo>
                        <a:pt x="1107" y="78"/>
                      </a:lnTo>
                      <a:lnTo>
                        <a:pt x="1109" y="73"/>
                      </a:lnTo>
                      <a:lnTo>
                        <a:pt x="1109" y="64"/>
                      </a:lnTo>
                      <a:lnTo>
                        <a:pt x="1100" y="59"/>
                      </a:lnTo>
                      <a:lnTo>
                        <a:pt x="1091" y="57"/>
                      </a:lnTo>
                      <a:lnTo>
                        <a:pt x="1084" y="57"/>
                      </a:lnTo>
                      <a:lnTo>
                        <a:pt x="1076" y="54"/>
                      </a:lnTo>
                      <a:lnTo>
                        <a:pt x="1063" y="45"/>
                      </a:lnTo>
                      <a:lnTo>
                        <a:pt x="1055" y="37"/>
                      </a:lnTo>
                      <a:lnTo>
                        <a:pt x="1049" y="26"/>
                      </a:lnTo>
                      <a:lnTo>
                        <a:pt x="1042" y="16"/>
                      </a:lnTo>
                      <a:lnTo>
                        <a:pt x="1034" y="9"/>
                      </a:lnTo>
                      <a:lnTo>
                        <a:pt x="1020" y="2"/>
                      </a:lnTo>
                      <a:lnTo>
                        <a:pt x="100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37"/>
                <p:cNvSpPr/>
                <p:nvPr/>
              </p:nvSpPr>
              <p:spPr>
                <a:xfrm>
                  <a:off x="635000" y="2108200"/>
                  <a:ext cx="7697788" cy="3846513"/>
                </a:xfrm>
                <a:custGeom>
                  <a:rect b="b" l="l" r="r" t="t"/>
                  <a:pathLst>
                    <a:path extrusionOk="0" h="2423" w="4849">
                      <a:moveTo>
                        <a:pt x="1469" y="711"/>
                      </a:moveTo>
                      <a:lnTo>
                        <a:pt x="1482" y="712"/>
                      </a:lnTo>
                      <a:lnTo>
                        <a:pt x="1490" y="714"/>
                      </a:lnTo>
                      <a:lnTo>
                        <a:pt x="1501" y="718"/>
                      </a:lnTo>
                      <a:lnTo>
                        <a:pt x="1501" y="726"/>
                      </a:lnTo>
                      <a:lnTo>
                        <a:pt x="1497" y="726"/>
                      </a:lnTo>
                      <a:lnTo>
                        <a:pt x="1494" y="728"/>
                      </a:lnTo>
                      <a:lnTo>
                        <a:pt x="1490" y="728"/>
                      </a:lnTo>
                      <a:lnTo>
                        <a:pt x="1487" y="728"/>
                      </a:lnTo>
                      <a:lnTo>
                        <a:pt x="1482" y="730"/>
                      </a:lnTo>
                      <a:lnTo>
                        <a:pt x="1478" y="725"/>
                      </a:lnTo>
                      <a:lnTo>
                        <a:pt x="1476" y="723"/>
                      </a:lnTo>
                      <a:lnTo>
                        <a:pt x="1475" y="719"/>
                      </a:lnTo>
                      <a:lnTo>
                        <a:pt x="1473" y="716"/>
                      </a:lnTo>
                      <a:lnTo>
                        <a:pt x="1469" y="711"/>
                      </a:lnTo>
                      <a:close/>
                      <a:moveTo>
                        <a:pt x="1551" y="691"/>
                      </a:moveTo>
                      <a:lnTo>
                        <a:pt x="1562" y="691"/>
                      </a:lnTo>
                      <a:lnTo>
                        <a:pt x="1562" y="705"/>
                      </a:lnTo>
                      <a:lnTo>
                        <a:pt x="1562" y="718"/>
                      </a:lnTo>
                      <a:lnTo>
                        <a:pt x="1564" y="728"/>
                      </a:lnTo>
                      <a:lnTo>
                        <a:pt x="1565" y="740"/>
                      </a:lnTo>
                      <a:lnTo>
                        <a:pt x="1585" y="740"/>
                      </a:lnTo>
                      <a:lnTo>
                        <a:pt x="1585" y="760"/>
                      </a:lnTo>
                      <a:lnTo>
                        <a:pt x="1593" y="760"/>
                      </a:lnTo>
                      <a:lnTo>
                        <a:pt x="1595" y="761"/>
                      </a:lnTo>
                      <a:lnTo>
                        <a:pt x="1597" y="761"/>
                      </a:lnTo>
                      <a:lnTo>
                        <a:pt x="1599" y="761"/>
                      </a:lnTo>
                      <a:lnTo>
                        <a:pt x="1600" y="761"/>
                      </a:lnTo>
                      <a:lnTo>
                        <a:pt x="1602" y="761"/>
                      </a:lnTo>
                      <a:lnTo>
                        <a:pt x="1604" y="763"/>
                      </a:lnTo>
                      <a:lnTo>
                        <a:pt x="1602" y="774"/>
                      </a:lnTo>
                      <a:lnTo>
                        <a:pt x="1599" y="786"/>
                      </a:lnTo>
                      <a:lnTo>
                        <a:pt x="1597" y="798"/>
                      </a:lnTo>
                      <a:lnTo>
                        <a:pt x="1593" y="798"/>
                      </a:lnTo>
                      <a:lnTo>
                        <a:pt x="1592" y="794"/>
                      </a:lnTo>
                      <a:lnTo>
                        <a:pt x="1592" y="793"/>
                      </a:lnTo>
                      <a:lnTo>
                        <a:pt x="1592" y="791"/>
                      </a:lnTo>
                      <a:lnTo>
                        <a:pt x="1590" y="789"/>
                      </a:lnTo>
                      <a:lnTo>
                        <a:pt x="1590" y="787"/>
                      </a:lnTo>
                      <a:lnTo>
                        <a:pt x="1588" y="791"/>
                      </a:lnTo>
                      <a:lnTo>
                        <a:pt x="1586" y="791"/>
                      </a:lnTo>
                      <a:lnTo>
                        <a:pt x="1586" y="793"/>
                      </a:lnTo>
                      <a:lnTo>
                        <a:pt x="1586" y="793"/>
                      </a:lnTo>
                      <a:lnTo>
                        <a:pt x="1586" y="793"/>
                      </a:lnTo>
                      <a:lnTo>
                        <a:pt x="1585" y="793"/>
                      </a:lnTo>
                      <a:lnTo>
                        <a:pt x="1581" y="794"/>
                      </a:lnTo>
                      <a:lnTo>
                        <a:pt x="1581" y="787"/>
                      </a:lnTo>
                      <a:lnTo>
                        <a:pt x="1583" y="786"/>
                      </a:lnTo>
                      <a:lnTo>
                        <a:pt x="1583" y="784"/>
                      </a:lnTo>
                      <a:lnTo>
                        <a:pt x="1585" y="782"/>
                      </a:lnTo>
                      <a:lnTo>
                        <a:pt x="1585" y="779"/>
                      </a:lnTo>
                      <a:lnTo>
                        <a:pt x="1585" y="775"/>
                      </a:lnTo>
                      <a:lnTo>
                        <a:pt x="1581" y="775"/>
                      </a:lnTo>
                      <a:lnTo>
                        <a:pt x="1574" y="782"/>
                      </a:lnTo>
                      <a:lnTo>
                        <a:pt x="1567" y="789"/>
                      </a:lnTo>
                      <a:lnTo>
                        <a:pt x="1558" y="794"/>
                      </a:lnTo>
                      <a:lnTo>
                        <a:pt x="1558" y="789"/>
                      </a:lnTo>
                      <a:lnTo>
                        <a:pt x="1558" y="784"/>
                      </a:lnTo>
                      <a:lnTo>
                        <a:pt x="1558" y="782"/>
                      </a:lnTo>
                      <a:lnTo>
                        <a:pt x="1557" y="781"/>
                      </a:lnTo>
                      <a:lnTo>
                        <a:pt x="1553" y="779"/>
                      </a:lnTo>
                      <a:lnTo>
                        <a:pt x="1548" y="779"/>
                      </a:lnTo>
                      <a:lnTo>
                        <a:pt x="1539" y="779"/>
                      </a:lnTo>
                      <a:lnTo>
                        <a:pt x="1536" y="779"/>
                      </a:lnTo>
                      <a:lnTo>
                        <a:pt x="1532" y="779"/>
                      </a:lnTo>
                      <a:lnTo>
                        <a:pt x="1527" y="777"/>
                      </a:lnTo>
                      <a:lnTo>
                        <a:pt x="1522" y="777"/>
                      </a:lnTo>
                      <a:lnTo>
                        <a:pt x="1517" y="775"/>
                      </a:lnTo>
                      <a:lnTo>
                        <a:pt x="1513" y="772"/>
                      </a:lnTo>
                      <a:lnTo>
                        <a:pt x="1523" y="758"/>
                      </a:lnTo>
                      <a:lnTo>
                        <a:pt x="1534" y="737"/>
                      </a:lnTo>
                      <a:lnTo>
                        <a:pt x="1541" y="714"/>
                      </a:lnTo>
                      <a:lnTo>
                        <a:pt x="1551" y="691"/>
                      </a:lnTo>
                      <a:close/>
                      <a:moveTo>
                        <a:pt x="1220" y="630"/>
                      </a:moveTo>
                      <a:lnTo>
                        <a:pt x="1235" y="630"/>
                      </a:lnTo>
                      <a:lnTo>
                        <a:pt x="1235" y="637"/>
                      </a:lnTo>
                      <a:lnTo>
                        <a:pt x="1232" y="637"/>
                      </a:lnTo>
                      <a:lnTo>
                        <a:pt x="1230" y="639"/>
                      </a:lnTo>
                      <a:lnTo>
                        <a:pt x="1229" y="639"/>
                      </a:lnTo>
                      <a:lnTo>
                        <a:pt x="1227" y="639"/>
                      </a:lnTo>
                      <a:lnTo>
                        <a:pt x="1225" y="641"/>
                      </a:lnTo>
                      <a:lnTo>
                        <a:pt x="1220" y="641"/>
                      </a:lnTo>
                      <a:lnTo>
                        <a:pt x="1220" y="630"/>
                      </a:lnTo>
                      <a:close/>
                      <a:moveTo>
                        <a:pt x="515" y="622"/>
                      </a:moveTo>
                      <a:lnTo>
                        <a:pt x="522" y="622"/>
                      </a:lnTo>
                      <a:lnTo>
                        <a:pt x="525" y="623"/>
                      </a:lnTo>
                      <a:lnTo>
                        <a:pt x="529" y="625"/>
                      </a:lnTo>
                      <a:lnTo>
                        <a:pt x="534" y="625"/>
                      </a:lnTo>
                      <a:lnTo>
                        <a:pt x="541" y="625"/>
                      </a:lnTo>
                      <a:lnTo>
                        <a:pt x="543" y="639"/>
                      </a:lnTo>
                      <a:lnTo>
                        <a:pt x="546" y="650"/>
                      </a:lnTo>
                      <a:lnTo>
                        <a:pt x="548" y="664"/>
                      </a:lnTo>
                      <a:lnTo>
                        <a:pt x="541" y="664"/>
                      </a:lnTo>
                      <a:lnTo>
                        <a:pt x="537" y="658"/>
                      </a:lnTo>
                      <a:lnTo>
                        <a:pt x="534" y="655"/>
                      </a:lnTo>
                      <a:lnTo>
                        <a:pt x="529" y="651"/>
                      </a:lnTo>
                      <a:lnTo>
                        <a:pt x="525" y="648"/>
                      </a:lnTo>
                      <a:lnTo>
                        <a:pt x="522" y="643"/>
                      </a:lnTo>
                      <a:lnTo>
                        <a:pt x="518" y="637"/>
                      </a:lnTo>
                      <a:lnTo>
                        <a:pt x="516" y="634"/>
                      </a:lnTo>
                      <a:lnTo>
                        <a:pt x="515" y="630"/>
                      </a:lnTo>
                      <a:lnTo>
                        <a:pt x="515" y="627"/>
                      </a:lnTo>
                      <a:lnTo>
                        <a:pt x="515" y="622"/>
                      </a:lnTo>
                      <a:close/>
                      <a:moveTo>
                        <a:pt x="4304" y="609"/>
                      </a:moveTo>
                      <a:lnTo>
                        <a:pt x="4306" y="611"/>
                      </a:lnTo>
                      <a:lnTo>
                        <a:pt x="4306" y="611"/>
                      </a:lnTo>
                      <a:lnTo>
                        <a:pt x="4306" y="611"/>
                      </a:lnTo>
                      <a:lnTo>
                        <a:pt x="4306" y="613"/>
                      </a:lnTo>
                      <a:lnTo>
                        <a:pt x="4307" y="613"/>
                      </a:lnTo>
                      <a:lnTo>
                        <a:pt x="4307" y="615"/>
                      </a:lnTo>
                      <a:lnTo>
                        <a:pt x="4313" y="627"/>
                      </a:lnTo>
                      <a:lnTo>
                        <a:pt x="4313" y="643"/>
                      </a:lnTo>
                      <a:lnTo>
                        <a:pt x="4313" y="658"/>
                      </a:lnTo>
                      <a:lnTo>
                        <a:pt x="4316" y="676"/>
                      </a:lnTo>
                      <a:lnTo>
                        <a:pt x="4321" y="693"/>
                      </a:lnTo>
                      <a:lnTo>
                        <a:pt x="4330" y="712"/>
                      </a:lnTo>
                      <a:lnTo>
                        <a:pt x="4335" y="733"/>
                      </a:lnTo>
                      <a:lnTo>
                        <a:pt x="4311" y="730"/>
                      </a:lnTo>
                      <a:lnTo>
                        <a:pt x="4311" y="746"/>
                      </a:lnTo>
                      <a:lnTo>
                        <a:pt x="4314" y="758"/>
                      </a:lnTo>
                      <a:lnTo>
                        <a:pt x="4316" y="770"/>
                      </a:lnTo>
                      <a:lnTo>
                        <a:pt x="4320" y="787"/>
                      </a:lnTo>
                      <a:lnTo>
                        <a:pt x="4314" y="787"/>
                      </a:lnTo>
                      <a:lnTo>
                        <a:pt x="4311" y="787"/>
                      </a:lnTo>
                      <a:lnTo>
                        <a:pt x="4306" y="789"/>
                      </a:lnTo>
                      <a:lnTo>
                        <a:pt x="4304" y="789"/>
                      </a:lnTo>
                      <a:lnTo>
                        <a:pt x="4301" y="791"/>
                      </a:lnTo>
                      <a:lnTo>
                        <a:pt x="4301" y="791"/>
                      </a:lnTo>
                      <a:lnTo>
                        <a:pt x="4297" y="781"/>
                      </a:lnTo>
                      <a:lnTo>
                        <a:pt x="4295" y="761"/>
                      </a:lnTo>
                      <a:lnTo>
                        <a:pt x="4295" y="739"/>
                      </a:lnTo>
                      <a:lnTo>
                        <a:pt x="4295" y="714"/>
                      </a:lnTo>
                      <a:lnTo>
                        <a:pt x="4295" y="691"/>
                      </a:lnTo>
                      <a:lnTo>
                        <a:pt x="4292" y="676"/>
                      </a:lnTo>
                      <a:lnTo>
                        <a:pt x="4292" y="637"/>
                      </a:lnTo>
                      <a:lnTo>
                        <a:pt x="4295" y="632"/>
                      </a:lnTo>
                      <a:lnTo>
                        <a:pt x="4297" y="629"/>
                      </a:lnTo>
                      <a:lnTo>
                        <a:pt x="4299" y="625"/>
                      </a:lnTo>
                      <a:lnTo>
                        <a:pt x="4301" y="622"/>
                      </a:lnTo>
                      <a:lnTo>
                        <a:pt x="4302" y="616"/>
                      </a:lnTo>
                      <a:lnTo>
                        <a:pt x="4304" y="609"/>
                      </a:lnTo>
                      <a:close/>
                      <a:moveTo>
                        <a:pt x="2253" y="595"/>
                      </a:moveTo>
                      <a:lnTo>
                        <a:pt x="2257" y="616"/>
                      </a:lnTo>
                      <a:lnTo>
                        <a:pt x="2255" y="637"/>
                      </a:lnTo>
                      <a:lnTo>
                        <a:pt x="2250" y="660"/>
                      </a:lnTo>
                      <a:lnTo>
                        <a:pt x="2236" y="667"/>
                      </a:lnTo>
                      <a:lnTo>
                        <a:pt x="2223" y="671"/>
                      </a:lnTo>
                      <a:lnTo>
                        <a:pt x="2204" y="672"/>
                      </a:lnTo>
                      <a:lnTo>
                        <a:pt x="2204" y="664"/>
                      </a:lnTo>
                      <a:lnTo>
                        <a:pt x="2209" y="651"/>
                      </a:lnTo>
                      <a:lnTo>
                        <a:pt x="2209" y="636"/>
                      </a:lnTo>
                      <a:lnTo>
                        <a:pt x="2208" y="618"/>
                      </a:lnTo>
                      <a:lnTo>
                        <a:pt x="2218" y="609"/>
                      </a:lnTo>
                      <a:lnTo>
                        <a:pt x="2227" y="602"/>
                      </a:lnTo>
                      <a:lnTo>
                        <a:pt x="2237" y="597"/>
                      </a:lnTo>
                      <a:lnTo>
                        <a:pt x="2253" y="595"/>
                      </a:lnTo>
                      <a:close/>
                      <a:moveTo>
                        <a:pt x="2503" y="568"/>
                      </a:moveTo>
                      <a:lnTo>
                        <a:pt x="2506" y="571"/>
                      </a:lnTo>
                      <a:lnTo>
                        <a:pt x="2508" y="573"/>
                      </a:lnTo>
                      <a:lnTo>
                        <a:pt x="2510" y="575"/>
                      </a:lnTo>
                      <a:lnTo>
                        <a:pt x="2510" y="578"/>
                      </a:lnTo>
                      <a:lnTo>
                        <a:pt x="2510" y="582"/>
                      </a:lnTo>
                      <a:lnTo>
                        <a:pt x="2511" y="587"/>
                      </a:lnTo>
                      <a:lnTo>
                        <a:pt x="2510" y="590"/>
                      </a:lnTo>
                      <a:lnTo>
                        <a:pt x="2508" y="592"/>
                      </a:lnTo>
                      <a:lnTo>
                        <a:pt x="2508" y="594"/>
                      </a:lnTo>
                      <a:lnTo>
                        <a:pt x="2508" y="595"/>
                      </a:lnTo>
                      <a:lnTo>
                        <a:pt x="2508" y="597"/>
                      </a:lnTo>
                      <a:lnTo>
                        <a:pt x="2506" y="599"/>
                      </a:lnTo>
                      <a:lnTo>
                        <a:pt x="2504" y="601"/>
                      </a:lnTo>
                      <a:lnTo>
                        <a:pt x="2503" y="601"/>
                      </a:lnTo>
                      <a:lnTo>
                        <a:pt x="2501" y="601"/>
                      </a:lnTo>
                      <a:lnTo>
                        <a:pt x="2499" y="602"/>
                      </a:lnTo>
                      <a:lnTo>
                        <a:pt x="2496" y="602"/>
                      </a:lnTo>
                      <a:lnTo>
                        <a:pt x="2490" y="590"/>
                      </a:lnTo>
                      <a:lnTo>
                        <a:pt x="2487" y="585"/>
                      </a:lnTo>
                      <a:lnTo>
                        <a:pt x="2487" y="583"/>
                      </a:lnTo>
                      <a:lnTo>
                        <a:pt x="2489" y="582"/>
                      </a:lnTo>
                      <a:lnTo>
                        <a:pt x="2496" y="578"/>
                      </a:lnTo>
                      <a:lnTo>
                        <a:pt x="2503" y="568"/>
                      </a:lnTo>
                      <a:close/>
                      <a:moveTo>
                        <a:pt x="2583" y="529"/>
                      </a:moveTo>
                      <a:lnTo>
                        <a:pt x="2588" y="531"/>
                      </a:lnTo>
                      <a:lnTo>
                        <a:pt x="2590" y="531"/>
                      </a:lnTo>
                      <a:lnTo>
                        <a:pt x="2592" y="531"/>
                      </a:lnTo>
                      <a:lnTo>
                        <a:pt x="2593" y="533"/>
                      </a:lnTo>
                      <a:lnTo>
                        <a:pt x="2595" y="533"/>
                      </a:lnTo>
                      <a:lnTo>
                        <a:pt x="2592" y="538"/>
                      </a:lnTo>
                      <a:lnTo>
                        <a:pt x="2590" y="543"/>
                      </a:lnTo>
                      <a:lnTo>
                        <a:pt x="2588" y="548"/>
                      </a:lnTo>
                      <a:lnTo>
                        <a:pt x="2585" y="554"/>
                      </a:lnTo>
                      <a:lnTo>
                        <a:pt x="2579" y="557"/>
                      </a:lnTo>
                      <a:lnTo>
                        <a:pt x="2579" y="552"/>
                      </a:lnTo>
                      <a:lnTo>
                        <a:pt x="2578" y="552"/>
                      </a:lnTo>
                      <a:lnTo>
                        <a:pt x="2578" y="550"/>
                      </a:lnTo>
                      <a:lnTo>
                        <a:pt x="2578" y="550"/>
                      </a:lnTo>
                      <a:lnTo>
                        <a:pt x="2578" y="548"/>
                      </a:lnTo>
                      <a:lnTo>
                        <a:pt x="2576" y="545"/>
                      </a:lnTo>
                      <a:lnTo>
                        <a:pt x="2579" y="541"/>
                      </a:lnTo>
                      <a:lnTo>
                        <a:pt x="2581" y="538"/>
                      </a:lnTo>
                      <a:lnTo>
                        <a:pt x="2583" y="534"/>
                      </a:lnTo>
                      <a:lnTo>
                        <a:pt x="2583" y="529"/>
                      </a:lnTo>
                      <a:close/>
                      <a:moveTo>
                        <a:pt x="246" y="526"/>
                      </a:moveTo>
                      <a:lnTo>
                        <a:pt x="251" y="534"/>
                      </a:lnTo>
                      <a:lnTo>
                        <a:pt x="251" y="541"/>
                      </a:lnTo>
                      <a:lnTo>
                        <a:pt x="246" y="550"/>
                      </a:lnTo>
                      <a:lnTo>
                        <a:pt x="239" y="555"/>
                      </a:lnTo>
                      <a:lnTo>
                        <a:pt x="232" y="559"/>
                      </a:lnTo>
                      <a:lnTo>
                        <a:pt x="230" y="561"/>
                      </a:lnTo>
                      <a:lnTo>
                        <a:pt x="227" y="557"/>
                      </a:lnTo>
                      <a:lnTo>
                        <a:pt x="225" y="554"/>
                      </a:lnTo>
                      <a:lnTo>
                        <a:pt x="223" y="548"/>
                      </a:lnTo>
                      <a:lnTo>
                        <a:pt x="223" y="543"/>
                      </a:lnTo>
                      <a:lnTo>
                        <a:pt x="221" y="538"/>
                      </a:lnTo>
                      <a:lnTo>
                        <a:pt x="234" y="533"/>
                      </a:lnTo>
                      <a:lnTo>
                        <a:pt x="237" y="531"/>
                      </a:lnTo>
                      <a:lnTo>
                        <a:pt x="242" y="529"/>
                      </a:lnTo>
                      <a:lnTo>
                        <a:pt x="246" y="526"/>
                      </a:lnTo>
                      <a:close/>
                      <a:moveTo>
                        <a:pt x="2646" y="503"/>
                      </a:moveTo>
                      <a:lnTo>
                        <a:pt x="2660" y="510"/>
                      </a:lnTo>
                      <a:lnTo>
                        <a:pt x="2660" y="515"/>
                      </a:lnTo>
                      <a:lnTo>
                        <a:pt x="2656" y="515"/>
                      </a:lnTo>
                      <a:lnTo>
                        <a:pt x="2655" y="517"/>
                      </a:lnTo>
                      <a:lnTo>
                        <a:pt x="2651" y="519"/>
                      </a:lnTo>
                      <a:lnTo>
                        <a:pt x="2649" y="522"/>
                      </a:lnTo>
                      <a:lnTo>
                        <a:pt x="2646" y="520"/>
                      </a:lnTo>
                      <a:lnTo>
                        <a:pt x="2644" y="520"/>
                      </a:lnTo>
                      <a:lnTo>
                        <a:pt x="2644" y="520"/>
                      </a:lnTo>
                      <a:lnTo>
                        <a:pt x="2642" y="519"/>
                      </a:lnTo>
                      <a:lnTo>
                        <a:pt x="2641" y="519"/>
                      </a:lnTo>
                      <a:lnTo>
                        <a:pt x="2641" y="515"/>
                      </a:lnTo>
                      <a:lnTo>
                        <a:pt x="2641" y="512"/>
                      </a:lnTo>
                      <a:lnTo>
                        <a:pt x="2641" y="510"/>
                      </a:lnTo>
                      <a:lnTo>
                        <a:pt x="2641" y="510"/>
                      </a:lnTo>
                      <a:lnTo>
                        <a:pt x="2642" y="506"/>
                      </a:lnTo>
                      <a:lnTo>
                        <a:pt x="2646" y="503"/>
                      </a:lnTo>
                      <a:close/>
                      <a:moveTo>
                        <a:pt x="2272" y="494"/>
                      </a:moveTo>
                      <a:lnTo>
                        <a:pt x="2290" y="496"/>
                      </a:lnTo>
                      <a:lnTo>
                        <a:pt x="2304" y="499"/>
                      </a:lnTo>
                      <a:lnTo>
                        <a:pt x="2300" y="506"/>
                      </a:lnTo>
                      <a:lnTo>
                        <a:pt x="2298" y="512"/>
                      </a:lnTo>
                      <a:lnTo>
                        <a:pt x="2295" y="517"/>
                      </a:lnTo>
                      <a:lnTo>
                        <a:pt x="2291" y="522"/>
                      </a:lnTo>
                      <a:lnTo>
                        <a:pt x="2300" y="522"/>
                      </a:lnTo>
                      <a:lnTo>
                        <a:pt x="2304" y="519"/>
                      </a:lnTo>
                      <a:lnTo>
                        <a:pt x="2305" y="517"/>
                      </a:lnTo>
                      <a:lnTo>
                        <a:pt x="2309" y="515"/>
                      </a:lnTo>
                      <a:lnTo>
                        <a:pt x="2314" y="515"/>
                      </a:lnTo>
                      <a:lnTo>
                        <a:pt x="2314" y="522"/>
                      </a:lnTo>
                      <a:lnTo>
                        <a:pt x="2319" y="534"/>
                      </a:lnTo>
                      <a:lnTo>
                        <a:pt x="2316" y="545"/>
                      </a:lnTo>
                      <a:lnTo>
                        <a:pt x="2311" y="554"/>
                      </a:lnTo>
                      <a:lnTo>
                        <a:pt x="2307" y="561"/>
                      </a:lnTo>
                      <a:lnTo>
                        <a:pt x="2316" y="569"/>
                      </a:lnTo>
                      <a:lnTo>
                        <a:pt x="2325" y="582"/>
                      </a:lnTo>
                      <a:lnTo>
                        <a:pt x="2337" y="595"/>
                      </a:lnTo>
                      <a:lnTo>
                        <a:pt x="2347" y="611"/>
                      </a:lnTo>
                      <a:lnTo>
                        <a:pt x="2356" y="629"/>
                      </a:lnTo>
                      <a:lnTo>
                        <a:pt x="2363" y="644"/>
                      </a:lnTo>
                      <a:lnTo>
                        <a:pt x="2365" y="657"/>
                      </a:lnTo>
                      <a:lnTo>
                        <a:pt x="2361" y="669"/>
                      </a:lnTo>
                      <a:lnTo>
                        <a:pt x="2353" y="676"/>
                      </a:lnTo>
                      <a:lnTo>
                        <a:pt x="2342" y="683"/>
                      </a:lnTo>
                      <a:lnTo>
                        <a:pt x="2325" y="690"/>
                      </a:lnTo>
                      <a:lnTo>
                        <a:pt x="2304" y="695"/>
                      </a:lnTo>
                      <a:lnTo>
                        <a:pt x="2285" y="700"/>
                      </a:lnTo>
                      <a:lnTo>
                        <a:pt x="2269" y="702"/>
                      </a:lnTo>
                      <a:lnTo>
                        <a:pt x="2269" y="698"/>
                      </a:lnTo>
                      <a:lnTo>
                        <a:pt x="2279" y="683"/>
                      </a:lnTo>
                      <a:lnTo>
                        <a:pt x="2288" y="667"/>
                      </a:lnTo>
                      <a:lnTo>
                        <a:pt x="2283" y="667"/>
                      </a:lnTo>
                      <a:lnTo>
                        <a:pt x="2279" y="667"/>
                      </a:lnTo>
                      <a:lnTo>
                        <a:pt x="2276" y="665"/>
                      </a:lnTo>
                      <a:lnTo>
                        <a:pt x="2276" y="664"/>
                      </a:lnTo>
                      <a:lnTo>
                        <a:pt x="2274" y="662"/>
                      </a:lnTo>
                      <a:lnTo>
                        <a:pt x="2274" y="658"/>
                      </a:lnTo>
                      <a:lnTo>
                        <a:pt x="2272" y="653"/>
                      </a:lnTo>
                      <a:lnTo>
                        <a:pt x="2285" y="650"/>
                      </a:lnTo>
                      <a:lnTo>
                        <a:pt x="2281" y="646"/>
                      </a:lnTo>
                      <a:lnTo>
                        <a:pt x="2281" y="644"/>
                      </a:lnTo>
                      <a:lnTo>
                        <a:pt x="2279" y="643"/>
                      </a:lnTo>
                      <a:lnTo>
                        <a:pt x="2279" y="643"/>
                      </a:lnTo>
                      <a:lnTo>
                        <a:pt x="2279" y="641"/>
                      </a:lnTo>
                      <a:lnTo>
                        <a:pt x="2281" y="637"/>
                      </a:lnTo>
                      <a:lnTo>
                        <a:pt x="2283" y="630"/>
                      </a:lnTo>
                      <a:lnTo>
                        <a:pt x="2288" y="625"/>
                      </a:lnTo>
                      <a:lnTo>
                        <a:pt x="2291" y="622"/>
                      </a:lnTo>
                      <a:lnTo>
                        <a:pt x="2298" y="618"/>
                      </a:lnTo>
                      <a:lnTo>
                        <a:pt x="2304" y="615"/>
                      </a:lnTo>
                      <a:lnTo>
                        <a:pt x="2302" y="611"/>
                      </a:lnTo>
                      <a:lnTo>
                        <a:pt x="2302" y="609"/>
                      </a:lnTo>
                      <a:lnTo>
                        <a:pt x="2302" y="609"/>
                      </a:lnTo>
                      <a:lnTo>
                        <a:pt x="2300" y="608"/>
                      </a:lnTo>
                      <a:lnTo>
                        <a:pt x="2300" y="606"/>
                      </a:lnTo>
                      <a:lnTo>
                        <a:pt x="2298" y="602"/>
                      </a:lnTo>
                      <a:lnTo>
                        <a:pt x="2297" y="602"/>
                      </a:lnTo>
                      <a:lnTo>
                        <a:pt x="2297" y="601"/>
                      </a:lnTo>
                      <a:lnTo>
                        <a:pt x="2297" y="601"/>
                      </a:lnTo>
                      <a:lnTo>
                        <a:pt x="2297" y="601"/>
                      </a:lnTo>
                      <a:lnTo>
                        <a:pt x="2295" y="601"/>
                      </a:lnTo>
                      <a:lnTo>
                        <a:pt x="2291" y="599"/>
                      </a:lnTo>
                      <a:lnTo>
                        <a:pt x="2288" y="597"/>
                      </a:lnTo>
                      <a:lnTo>
                        <a:pt x="2286" y="597"/>
                      </a:lnTo>
                      <a:lnTo>
                        <a:pt x="2283" y="597"/>
                      </a:lnTo>
                      <a:lnTo>
                        <a:pt x="2279" y="595"/>
                      </a:lnTo>
                      <a:lnTo>
                        <a:pt x="2276" y="595"/>
                      </a:lnTo>
                      <a:lnTo>
                        <a:pt x="2276" y="594"/>
                      </a:lnTo>
                      <a:lnTo>
                        <a:pt x="2274" y="592"/>
                      </a:lnTo>
                      <a:lnTo>
                        <a:pt x="2274" y="590"/>
                      </a:lnTo>
                      <a:lnTo>
                        <a:pt x="2274" y="587"/>
                      </a:lnTo>
                      <a:lnTo>
                        <a:pt x="2272" y="583"/>
                      </a:lnTo>
                      <a:lnTo>
                        <a:pt x="2274" y="582"/>
                      </a:lnTo>
                      <a:lnTo>
                        <a:pt x="2274" y="580"/>
                      </a:lnTo>
                      <a:lnTo>
                        <a:pt x="2276" y="578"/>
                      </a:lnTo>
                      <a:lnTo>
                        <a:pt x="2276" y="576"/>
                      </a:lnTo>
                      <a:lnTo>
                        <a:pt x="2276" y="573"/>
                      </a:lnTo>
                      <a:lnTo>
                        <a:pt x="2272" y="573"/>
                      </a:lnTo>
                      <a:lnTo>
                        <a:pt x="2271" y="576"/>
                      </a:lnTo>
                      <a:lnTo>
                        <a:pt x="2271" y="578"/>
                      </a:lnTo>
                      <a:lnTo>
                        <a:pt x="2271" y="580"/>
                      </a:lnTo>
                      <a:lnTo>
                        <a:pt x="2269" y="580"/>
                      </a:lnTo>
                      <a:lnTo>
                        <a:pt x="2267" y="582"/>
                      </a:lnTo>
                      <a:lnTo>
                        <a:pt x="2265" y="583"/>
                      </a:lnTo>
                      <a:lnTo>
                        <a:pt x="2262" y="566"/>
                      </a:lnTo>
                      <a:lnTo>
                        <a:pt x="2258" y="550"/>
                      </a:lnTo>
                      <a:lnTo>
                        <a:pt x="2257" y="538"/>
                      </a:lnTo>
                      <a:lnTo>
                        <a:pt x="2260" y="529"/>
                      </a:lnTo>
                      <a:lnTo>
                        <a:pt x="2265" y="520"/>
                      </a:lnTo>
                      <a:lnTo>
                        <a:pt x="2271" y="510"/>
                      </a:lnTo>
                      <a:lnTo>
                        <a:pt x="2272" y="494"/>
                      </a:lnTo>
                      <a:close/>
                      <a:moveTo>
                        <a:pt x="29" y="458"/>
                      </a:moveTo>
                      <a:lnTo>
                        <a:pt x="49" y="458"/>
                      </a:lnTo>
                      <a:lnTo>
                        <a:pt x="49" y="465"/>
                      </a:lnTo>
                      <a:lnTo>
                        <a:pt x="45" y="465"/>
                      </a:lnTo>
                      <a:lnTo>
                        <a:pt x="45" y="468"/>
                      </a:lnTo>
                      <a:lnTo>
                        <a:pt x="40" y="466"/>
                      </a:lnTo>
                      <a:lnTo>
                        <a:pt x="36" y="463"/>
                      </a:lnTo>
                      <a:lnTo>
                        <a:pt x="33" y="461"/>
                      </a:lnTo>
                      <a:lnTo>
                        <a:pt x="29" y="458"/>
                      </a:lnTo>
                      <a:close/>
                      <a:moveTo>
                        <a:pt x="1239" y="403"/>
                      </a:moveTo>
                      <a:lnTo>
                        <a:pt x="1244" y="407"/>
                      </a:lnTo>
                      <a:lnTo>
                        <a:pt x="1249" y="412"/>
                      </a:lnTo>
                      <a:lnTo>
                        <a:pt x="1253" y="419"/>
                      </a:lnTo>
                      <a:lnTo>
                        <a:pt x="1255" y="426"/>
                      </a:lnTo>
                      <a:lnTo>
                        <a:pt x="1251" y="426"/>
                      </a:lnTo>
                      <a:lnTo>
                        <a:pt x="1248" y="428"/>
                      </a:lnTo>
                      <a:lnTo>
                        <a:pt x="1246" y="428"/>
                      </a:lnTo>
                      <a:lnTo>
                        <a:pt x="1241" y="430"/>
                      </a:lnTo>
                      <a:lnTo>
                        <a:pt x="1235" y="430"/>
                      </a:lnTo>
                      <a:lnTo>
                        <a:pt x="1235" y="426"/>
                      </a:lnTo>
                      <a:lnTo>
                        <a:pt x="1234" y="426"/>
                      </a:lnTo>
                      <a:lnTo>
                        <a:pt x="1234" y="424"/>
                      </a:lnTo>
                      <a:lnTo>
                        <a:pt x="1234" y="424"/>
                      </a:lnTo>
                      <a:lnTo>
                        <a:pt x="1232" y="423"/>
                      </a:lnTo>
                      <a:lnTo>
                        <a:pt x="1234" y="419"/>
                      </a:lnTo>
                      <a:lnTo>
                        <a:pt x="1234" y="417"/>
                      </a:lnTo>
                      <a:lnTo>
                        <a:pt x="1234" y="417"/>
                      </a:lnTo>
                      <a:lnTo>
                        <a:pt x="1234" y="416"/>
                      </a:lnTo>
                      <a:lnTo>
                        <a:pt x="1235" y="414"/>
                      </a:lnTo>
                      <a:lnTo>
                        <a:pt x="1239" y="403"/>
                      </a:lnTo>
                      <a:close/>
                      <a:moveTo>
                        <a:pt x="1209" y="391"/>
                      </a:moveTo>
                      <a:lnTo>
                        <a:pt x="1213" y="395"/>
                      </a:lnTo>
                      <a:lnTo>
                        <a:pt x="1215" y="397"/>
                      </a:lnTo>
                      <a:lnTo>
                        <a:pt x="1215" y="398"/>
                      </a:lnTo>
                      <a:lnTo>
                        <a:pt x="1216" y="402"/>
                      </a:lnTo>
                      <a:lnTo>
                        <a:pt x="1216" y="405"/>
                      </a:lnTo>
                      <a:lnTo>
                        <a:pt x="1216" y="410"/>
                      </a:lnTo>
                      <a:lnTo>
                        <a:pt x="1213" y="410"/>
                      </a:lnTo>
                      <a:lnTo>
                        <a:pt x="1213" y="414"/>
                      </a:lnTo>
                      <a:lnTo>
                        <a:pt x="1206" y="412"/>
                      </a:lnTo>
                      <a:lnTo>
                        <a:pt x="1199" y="410"/>
                      </a:lnTo>
                      <a:lnTo>
                        <a:pt x="1194" y="407"/>
                      </a:lnTo>
                      <a:lnTo>
                        <a:pt x="1190" y="407"/>
                      </a:lnTo>
                      <a:lnTo>
                        <a:pt x="1190" y="403"/>
                      </a:lnTo>
                      <a:lnTo>
                        <a:pt x="1197" y="400"/>
                      </a:lnTo>
                      <a:lnTo>
                        <a:pt x="1204" y="397"/>
                      </a:lnTo>
                      <a:lnTo>
                        <a:pt x="1209" y="391"/>
                      </a:lnTo>
                      <a:close/>
                      <a:moveTo>
                        <a:pt x="1286" y="360"/>
                      </a:moveTo>
                      <a:lnTo>
                        <a:pt x="1290" y="362"/>
                      </a:lnTo>
                      <a:lnTo>
                        <a:pt x="1290" y="362"/>
                      </a:lnTo>
                      <a:lnTo>
                        <a:pt x="1291" y="363"/>
                      </a:lnTo>
                      <a:lnTo>
                        <a:pt x="1291" y="363"/>
                      </a:lnTo>
                      <a:lnTo>
                        <a:pt x="1293" y="365"/>
                      </a:lnTo>
                      <a:lnTo>
                        <a:pt x="1297" y="365"/>
                      </a:lnTo>
                      <a:lnTo>
                        <a:pt x="1297" y="367"/>
                      </a:lnTo>
                      <a:lnTo>
                        <a:pt x="1297" y="369"/>
                      </a:lnTo>
                      <a:lnTo>
                        <a:pt x="1295" y="370"/>
                      </a:lnTo>
                      <a:lnTo>
                        <a:pt x="1295" y="370"/>
                      </a:lnTo>
                      <a:lnTo>
                        <a:pt x="1293" y="372"/>
                      </a:lnTo>
                      <a:lnTo>
                        <a:pt x="1291" y="374"/>
                      </a:lnTo>
                      <a:lnTo>
                        <a:pt x="1290" y="374"/>
                      </a:lnTo>
                      <a:lnTo>
                        <a:pt x="1288" y="376"/>
                      </a:lnTo>
                      <a:lnTo>
                        <a:pt x="1286" y="376"/>
                      </a:lnTo>
                      <a:lnTo>
                        <a:pt x="1283" y="376"/>
                      </a:lnTo>
                      <a:lnTo>
                        <a:pt x="1283" y="370"/>
                      </a:lnTo>
                      <a:lnTo>
                        <a:pt x="1283" y="367"/>
                      </a:lnTo>
                      <a:lnTo>
                        <a:pt x="1284" y="365"/>
                      </a:lnTo>
                      <a:lnTo>
                        <a:pt x="1286" y="360"/>
                      </a:lnTo>
                      <a:close/>
                      <a:moveTo>
                        <a:pt x="0" y="341"/>
                      </a:moveTo>
                      <a:lnTo>
                        <a:pt x="17" y="344"/>
                      </a:lnTo>
                      <a:lnTo>
                        <a:pt x="29" y="349"/>
                      </a:lnTo>
                      <a:lnTo>
                        <a:pt x="38" y="360"/>
                      </a:lnTo>
                      <a:lnTo>
                        <a:pt x="35" y="363"/>
                      </a:lnTo>
                      <a:lnTo>
                        <a:pt x="31" y="363"/>
                      </a:lnTo>
                      <a:lnTo>
                        <a:pt x="29" y="365"/>
                      </a:lnTo>
                      <a:lnTo>
                        <a:pt x="28" y="367"/>
                      </a:lnTo>
                      <a:lnTo>
                        <a:pt x="22" y="369"/>
                      </a:lnTo>
                      <a:lnTo>
                        <a:pt x="19" y="365"/>
                      </a:lnTo>
                      <a:lnTo>
                        <a:pt x="14" y="362"/>
                      </a:lnTo>
                      <a:lnTo>
                        <a:pt x="10" y="358"/>
                      </a:lnTo>
                      <a:lnTo>
                        <a:pt x="5" y="356"/>
                      </a:lnTo>
                      <a:lnTo>
                        <a:pt x="3" y="355"/>
                      </a:lnTo>
                      <a:lnTo>
                        <a:pt x="0" y="351"/>
                      </a:lnTo>
                      <a:lnTo>
                        <a:pt x="0" y="348"/>
                      </a:lnTo>
                      <a:lnTo>
                        <a:pt x="0" y="341"/>
                      </a:lnTo>
                      <a:close/>
                      <a:moveTo>
                        <a:pt x="1178" y="299"/>
                      </a:moveTo>
                      <a:lnTo>
                        <a:pt x="1178" y="307"/>
                      </a:lnTo>
                      <a:lnTo>
                        <a:pt x="1180" y="311"/>
                      </a:lnTo>
                      <a:lnTo>
                        <a:pt x="1181" y="314"/>
                      </a:lnTo>
                      <a:lnTo>
                        <a:pt x="1181" y="320"/>
                      </a:lnTo>
                      <a:lnTo>
                        <a:pt x="1181" y="327"/>
                      </a:lnTo>
                      <a:lnTo>
                        <a:pt x="1201" y="327"/>
                      </a:lnTo>
                      <a:lnTo>
                        <a:pt x="1218" y="346"/>
                      </a:lnTo>
                      <a:lnTo>
                        <a:pt x="1235" y="365"/>
                      </a:lnTo>
                      <a:lnTo>
                        <a:pt x="1235" y="367"/>
                      </a:lnTo>
                      <a:lnTo>
                        <a:pt x="1234" y="369"/>
                      </a:lnTo>
                      <a:lnTo>
                        <a:pt x="1234" y="370"/>
                      </a:lnTo>
                      <a:lnTo>
                        <a:pt x="1234" y="370"/>
                      </a:lnTo>
                      <a:lnTo>
                        <a:pt x="1232" y="372"/>
                      </a:lnTo>
                      <a:lnTo>
                        <a:pt x="1229" y="376"/>
                      </a:lnTo>
                      <a:lnTo>
                        <a:pt x="1227" y="377"/>
                      </a:lnTo>
                      <a:lnTo>
                        <a:pt x="1225" y="379"/>
                      </a:lnTo>
                      <a:lnTo>
                        <a:pt x="1223" y="379"/>
                      </a:lnTo>
                      <a:lnTo>
                        <a:pt x="1218" y="379"/>
                      </a:lnTo>
                      <a:lnTo>
                        <a:pt x="1213" y="381"/>
                      </a:lnTo>
                      <a:lnTo>
                        <a:pt x="1213" y="376"/>
                      </a:lnTo>
                      <a:lnTo>
                        <a:pt x="1213" y="370"/>
                      </a:lnTo>
                      <a:lnTo>
                        <a:pt x="1213" y="367"/>
                      </a:lnTo>
                      <a:lnTo>
                        <a:pt x="1213" y="365"/>
                      </a:lnTo>
                      <a:lnTo>
                        <a:pt x="1209" y="362"/>
                      </a:lnTo>
                      <a:lnTo>
                        <a:pt x="1206" y="360"/>
                      </a:lnTo>
                      <a:lnTo>
                        <a:pt x="1201" y="356"/>
                      </a:lnTo>
                      <a:lnTo>
                        <a:pt x="1195" y="370"/>
                      </a:lnTo>
                      <a:lnTo>
                        <a:pt x="1185" y="379"/>
                      </a:lnTo>
                      <a:lnTo>
                        <a:pt x="1171" y="384"/>
                      </a:lnTo>
                      <a:lnTo>
                        <a:pt x="1171" y="379"/>
                      </a:lnTo>
                      <a:lnTo>
                        <a:pt x="1171" y="376"/>
                      </a:lnTo>
                      <a:lnTo>
                        <a:pt x="1173" y="372"/>
                      </a:lnTo>
                      <a:lnTo>
                        <a:pt x="1171" y="369"/>
                      </a:lnTo>
                      <a:lnTo>
                        <a:pt x="1169" y="365"/>
                      </a:lnTo>
                      <a:lnTo>
                        <a:pt x="1167" y="360"/>
                      </a:lnTo>
                      <a:lnTo>
                        <a:pt x="1162" y="358"/>
                      </a:lnTo>
                      <a:lnTo>
                        <a:pt x="1159" y="356"/>
                      </a:lnTo>
                      <a:lnTo>
                        <a:pt x="1155" y="356"/>
                      </a:lnTo>
                      <a:lnTo>
                        <a:pt x="1152" y="355"/>
                      </a:lnTo>
                      <a:lnTo>
                        <a:pt x="1150" y="355"/>
                      </a:lnTo>
                      <a:lnTo>
                        <a:pt x="1146" y="353"/>
                      </a:lnTo>
                      <a:lnTo>
                        <a:pt x="1143" y="349"/>
                      </a:lnTo>
                      <a:lnTo>
                        <a:pt x="1153" y="337"/>
                      </a:lnTo>
                      <a:lnTo>
                        <a:pt x="1160" y="323"/>
                      </a:lnTo>
                      <a:lnTo>
                        <a:pt x="1167" y="309"/>
                      </a:lnTo>
                      <a:lnTo>
                        <a:pt x="1178" y="299"/>
                      </a:lnTo>
                      <a:close/>
                      <a:moveTo>
                        <a:pt x="2150" y="269"/>
                      </a:moveTo>
                      <a:lnTo>
                        <a:pt x="2152" y="273"/>
                      </a:lnTo>
                      <a:lnTo>
                        <a:pt x="2154" y="276"/>
                      </a:lnTo>
                      <a:lnTo>
                        <a:pt x="2155" y="278"/>
                      </a:lnTo>
                      <a:lnTo>
                        <a:pt x="2155" y="281"/>
                      </a:lnTo>
                      <a:lnTo>
                        <a:pt x="2157" y="285"/>
                      </a:lnTo>
                      <a:lnTo>
                        <a:pt x="2157" y="292"/>
                      </a:lnTo>
                      <a:lnTo>
                        <a:pt x="2157" y="297"/>
                      </a:lnTo>
                      <a:lnTo>
                        <a:pt x="2159" y="311"/>
                      </a:lnTo>
                      <a:lnTo>
                        <a:pt x="2161" y="327"/>
                      </a:lnTo>
                      <a:lnTo>
                        <a:pt x="2161" y="341"/>
                      </a:lnTo>
                      <a:lnTo>
                        <a:pt x="2141" y="351"/>
                      </a:lnTo>
                      <a:lnTo>
                        <a:pt x="2119" y="360"/>
                      </a:lnTo>
                      <a:lnTo>
                        <a:pt x="2098" y="370"/>
                      </a:lnTo>
                      <a:lnTo>
                        <a:pt x="2080" y="384"/>
                      </a:lnTo>
                      <a:lnTo>
                        <a:pt x="2075" y="381"/>
                      </a:lnTo>
                      <a:lnTo>
                        <a:pt x="2066" y="377"/>
                      </a:lnTo>
                      <a:lnTo>
                        <a:pt x="2054" y="370"/>
                      </a:lnTo>
                      <a:lnTo>
                        <a:pt x="2044" y="365"/>
                      </a:lnTo>
                      <a:lnTo>
                        <a:pt x="2035" y="360"/>
                      </a:lnTo>
                      <a:lnTo>
                        <a:pt x="2031" y="356"/>
                      </a:lnTo>
                      <a:lnTo>
                        <a:pt x="2033" y="355"/>
                      </a:lnTo>
                      <a:lnTo>
                        <a:pt x="2035" y="353"/>
                      </a:lnTo>
                      <a:lnTo>
                        <a:pt x="2035" y="353"/>
                      </a:lnTo>
                      <a:lnTo>
                        <a:pt x="2037" y="351"/>
                      </a:lnTo>
                      <a:lnTo>
                        <a:pt x="2037" y="349"/>
                      </a:lnTo>
                      <a:lnTo>
                        <a:pt x="2038" y="346"/>
                      </a:lnTo>
                      <a:lnTo>
                        <a:pt x="2033" y="342"/>
                      </a:lnTo>
                      <a:lnTo>
                        <a:pt x="2026" y="341"/>
                      </a:lnTo>
                      <a:lnTo>
                        <a:pt x="2021" y="337"/>
                      </a:lnTo>
                      <a:lnTo>
                        <a:pt x="2016" y="334"/>
                      </a:lnTo>
                      <a:lnTo>
                        <a:pt x="2019" y="334"/>
                      </a:lnTo>
                      <a:lnTo>
                        <a:pt x="2023" y="330"/>
                      </a:lnTo>
                      <a:lnTo>
                        <a:pt x="2024" y="328"/>
                      </a:lnTo>
                      <a:lnTo>
                        <a:pt x="2026" y="328"/>
                      </a:lnTo>
                      <a:lnTo>
                        <a:pt x="2028" y="327"/>
                      </a:lnTo>
                      <a:lnTo>
                        <a:pt x="2033" y="327"/>
                      </a:lnTo>
                      <a:lnTo>
                        <a:pt x="2038" y="327"/>
                      </a:lnTo>
                      <a:lnTo>
                        <a:pt x="2038" y="314"/>
                      </a:lnTo>
                      <a:lnTo>
                        <a:pt x="2012" y="314"/>
                      </a:lnTo>
                      <a:lnTo>
                        <a:pt x="2007" y="304"/>
                      </a:lnTo>
                      <a:lnTo>
                        <a:pt x="2016" y="297"/>
                      </a:lnTo>
                      <a:lnTo>
                        <a:pt x="2023" y="290"/>
                      </a:lnTo>
                      <a:lnTo>
                        <a:pt x="2031" y="287"/>
                      </a:lnTo>
                      <a:lnTo>
                        <a:pt x="2045" y="283"/>
                      </a:lnTo>
                      <a:lnTo>
                        <a:pt x="2051" y="288"/>
                      </a:lnTo>
                      <a:lnTo>
                        <a:pt x="2054" y="294"/>
                      </a:lnTo>
                      <a:lnTo>
                        <a:pt x="2058" y="297"/>
                      </a:lnTo>
                      <a:lnTo>
                        <a:pt x="2061" y="304"/>
                      </a:lnTo>
                      <a:lnTo>
                        <a:pt x="2072" y="295"/>
                      </a:lnTo>
                      <a:lnTo>
                        <a:pt x="2082" y="288"/>
                      </a:lnTo>
                      <a:lnTo>
                        <a:pt x="2096" y="283"/>
                      </a:lnTo>
                      <a:lnTo>
                        <a:pt x="2098" y="288"/>
                      </a:lnTo>
                      <a:lnTo>
                        <a:pt x="2101" y="290"/>
                      </a:lnTo>
                      <a:lnTo>
                        <a:pt x="2101" y="292"/>
                      </a:lnTo>
                      <a:lnTo>
                        <a:pt x="2103" y="292"/>
                      </a:lnTo>
                      <a:lnTo>
                        <a:pt x="2105" y="292"/>
                      </a:lnTo>
                      <a:lnTo>
                        <a:pt x="2108" y="292"/>
                      </a:lnTo>
                      <a:lnTo>
                        <a:pt x="2117" y="287"/>
                      </a:lnTo>
                      <a:lnTo>
                        <a:pt x="2122" y="281"/>
                      </a:lnTo>
                      <a:lnTo>
                        <a:pt x="2129" y="276"/>
                      </a:lnTo>
                      <a:lnTo>
                        <a:pt x="2136" y="271"/>
                      </a:lnTo>
                      <a:lnTo>
                        <a:pt x="2150" y="269"/>
                      </a:lnTo>
                      <a:close/>
                      <a:moveTo>
                        <a:pt x="1302" y="206"/>
                      </a:moveTo>
                      <a:lnTo>
                        <a:pt x="1305" y="208"/>
                      </a:lnTo>
                      <a:lnTo>
                        <a:pt x="1307" y="210"/>
                      </a:lnTo>
                      <a:lnTo>
                        <a:pt x="1309" y="210"/>
                      </a:lnTo>
                      <a:lnTo>
                        <a:pt x="1311" y="211"/>
                      </a:lnTo>
                      <a:lnTo>
                        <a:pt x="1311" y="213"/>
                      </a:lnTo>
                      <a:lnTo>
                        <a:pt x="1311" y="215"/>
                      </a:lnTo>
                      <a:lnTo>
                        <a:pt x="1312" y="218"/>
                      </a:lnTo>
                      <a:lnTo>
                        <a:pt x="1316" y="224"/>
                      </a:lnTo>
                      <a:lnTo>
                        <a:pt x="1318" y="229"/>
                      </a:lnTo>
                      <a:lnTo>
                        <a:pt x="1319" y="234"/>
                      </a:lnTo>
                      <a:lnTo>
                        <a:pt x="1321" y="241"/>
                      </a:lnTo>
                      <a:lnTo>
                        <a:pt x="1316" y="243"/>
                      </a:lnTo>
                      <a:lnTo>
                        <a:pt x="1311" y="245"/>
                      </a:lnTo>
                      <a:lnTo>
                        <a:pt x="1305" y="245"/>
                      </a:lnTo>
                      <a:lnTo>
                        <a:pt x="1297" y="246"/>
                      </a:lnTo>
                      <a:lnTo>
                        <a:pt x="1295" y="238"/>
                      </a:lnTo>
                      <a:lnTo>
                        <a:pt x="1293" y="229"/>
                      </a:lnTo>
                      <a:lnTo>
                        <a:pt x="1293" y="218"/>
                      </a:lnTo>
                      <a:lnTo>
                        <a:pt x="1297" y="215"/>
                      </a:lnTo>
                      <a:lnTo>
                        <a:pt x="1298" y="211"/>
                      </a:lnTo>
                      <a:lnTo>
                        <a:pt x="1302" y="206"/>
                      </a:lnTo>
                      <a:close/>
                      <a:moveTo>
                        <a:pt x="1604" y="177"/>
                      </a:moveTo>
                      <a:lnTo>
                        <a:pt x="1611" y="180"/>
                      </a:lnTo>
                      <a:lnTo>
                        <a:pt x="1618" y="184"/>
                      </a:lnTo>
                      <a:lnTo>
                        <a:pt x="1621" y="187"/>
                      </a:lnTo>
                      <a:lnTo>
                        <a:pt x="1626" y="191"/>
                      </a:lnTo>
                      <a:lnTo>
                        <a:pt x="1632" y="196"/>
                      </a:lnTo>
                      <a:lnTo>
                        <a:pt x="1630" y="199"/>
                      </a:lnTo>
                      <a:lnTo>
                        <a:pt x="1630" y="199"/>
                      </a:lnTo>
                      <a:lnTo>
                        <a:pt x="1630" y="201"/>
                      </a:lnTo>
                      <a:lnTo>
                        <a:pt x="1628" y="201"/>
                      </a:lnTo>
                      <a:lnTo>
                        <a:pt x="1628" y="203"/>
                      </a:lnTo>
                      <a:lnTo>
                        <a:pt x="1625" y="206"/>
                      </a:lnTo>
                      <a:lnTo>
                        <a:pt x="1625" y="208"/>
                      </a:lnTo>
                      <a:lnTo>
                        <a:pt x="1623" y="208"/>
                      </a:lnTo>
                      <a:lnTo>
                        <a:pt x="1621" y="208"/>
                      </a:lnTo>
                      <a:lnTo>
                        <a:pt x="1619" y="210"/>
                      </a:lnTo>
                      <a:lnTo>
                        <a:pt x="1616" y="211"/>
                      </a:lnTo>
                      <a:lnTo>
                        <a:pt x="1611" y="206"/>
                      </a:lnTo>
                      <a:lnTo>
                        <a:pt x="1606" y="201"/>
                      </a:lnTo>
                      <a:lnTo>
                        <a:pt x="1599" y="196"/>
                      </a:lnTo>
                      <a:lnTo>
                        <a:pt x="1593" y="192"/>
                      </a:lnTo>
                      <a:lnTo>
                        <a:pt x="1597" y="180"/>
                      </a:lnTo>
                      <a:lnTo>
                        <a:pt x="1600" y="180"/>
                      </a:lnTo>
                      <a:lnTo>
                        <a:pt x="1602" y="178"/>
                      </a:lnTo>
                      <a:lnTo>
                        <a:pt x="1602" y="178"/>
                      </a:lnTo>
                      <a:lnTo>
                        <a:pt x="1602" y="178"/>
                      </a:lnTo>
                      <a:lnTo>
                        <a:pt x="1604" y="177"/>
                      </a:lnTo>
                      <a:close/>
                      <a:moveTo>
                        <a:pt x="2963" y="170"/>
                      </a:moveTo>
                      <a:lnTo>
                        <a:pt x="2979" y="170"/>
                      </a:lnTo>
                      <a:lnTo>
                        <a:pt x="2979" y="177"/>
                      </a:lnTo>
                      <a:lnTo>
                        <a:pt x="2976" y="177"/>
                      </a:lnTo>
                      <a:lnTo>
                        <a:pt x="2972" y="180"/>
                      </a:lnTo>
                      <a:lnTo>
                        <a:pt x="2970" y="180"/>
                      </a:lnTo>
                      <a:lnTo>
                        <a:pt x="2967" y="180"/>
                      </a:lnTo>
                      <a:lnTo>
                        <a:pt x="2967" y="178"/>
                      </a:lnTo>
                      <a:lnTo>
                        <a:pt x="2965" y="175"/>
                      </a:lnTo>
                      <a:lnTo>
                        <a:pt x="2965" y="173"/>
                      </a:lnTo>
                      <a:lnTo>
                        <a:pt x="2963" y="171"/>
                      </a:lnTo>
                      <a:lnTo>
                        <a:pt x="2963" y="170"/>
                      </a:lnTo>
                      <a:close/>
                      <a:moveTo>
                        <a:pt x="989" y="149"/>
                      </a:moveTo>
                      <a:lnTo>
                        <a:pt x="1005" y="159"/>
                      </a:lnTo>
                      <a:lnTo>
                        <a:pt x="1019" y="171"/>
                      </a:lnTo>
                      <a:lnTo>
                        <a:pt x="1033" y="184"/>
                      </a:lnTo>
                      <a:lnTo>
                        <a:pt x="1028" y="184"/>
                      </a:lnTo>
                      <a:lnTo>
                        <a:pt x="1024" y="189"/>
                      </a:lnTo>
                      <a:lnTo>
                        <a:pt x="1021" y="191"/>
                      </a:lnTo>
                      <a:lnTo>
                        <a:pt x="1016" y="191"/>
                      </a:lnTo>
                      <a:lnTo>
                        <a:pt x="1010" y="192"/>
                      </a:lnTo>
                      <a:lnTo>
                        <a:pt x="1002" y="192"/>
                      </a:lnTo>
                      <a:lnTo>
                        <a:pt x="995" y="185"/>
                      </a:lnTo>
                      <a:lnTo>
                        <a:pt x="988" y="180"/>
                      </a:lnTo>
                      <a:lnTo>
                        <a:pt x="979" y="177"/>
                      </a:lnTo>
                      <a:lnTo>
                        <a:pt x="979" y="173"/>
                      </a:lnTo>
                      <a:lnTo>
                        <a:pt x="995" y="164"/>
                      </a:lnTo>
                      <a:lnTo>
                        <a:pt x="993" y="161"/>
                      </a:lnTo>
                      <a:lnTo>
                        <a:pt x="991" y="159"/>
                      </a:lnTo>
                      <a:lnTo>
                        <a:pt x="991" y="156"/>
                      </a:lnTo>
                      <a:lnTo>
                        <a:pt x="989" y="149"/>
                      </a:lnTo>
                      <a:close/>
                      <a:moveTo>
                        <a:pt x="4822" y="100"/>
                      </a:moveTo>
                      <a:lnTo>
                        <a:pt x="4826" y="105"/>
                      </a:lnTo>
                      <a:lnTo>
                        <a:pt x="4829" y="109"/>
                      </a:lnTo>
                      <a:lnTo>
                        <a:pt x="4833" y="109"/>
                      </a:lnTo>
                      <a:lnTo>
                        <a:pt x="4835" y="110"/>
                      </a:lnTo>
                      <a:lnTo>
                        <a:pt x="4836" y="110"/>
                      </a:lnTo>
                      <a:lnTo>
                        <a:pt x="4840" y="110"/>
                      </a:lnTo>
                      <a:lnTo>
                        <a:pt x="4842" y="110"/>
                      </a:lnTo>
                      <a:lnTo>
                        <a:pt x="4843" y="110"/>
                      </a:lnTo>
                      <a:lnTo>
                        <a:pt x="4847" y="112"/>
                      </a:lnTo>
                      <a:lnTo>
                        <a:pt x="4849" y="115"/>
                      </a:lnTo>
                      <a:lnTo>
                        <a:pt x="4842" y="121"/>
                      </a:lnTo>
                      <a:lnTo>
                        <a:pt x="4835" y="126"/>
                      </a:lnTo>
                      <a:lnTo>
                        <a:pt x="4800" y="129"/>
                      </a:lnTo>
                      <a:lnTo>
                        <a:pt x="4800" y="115"/>
                      </a:lnTo>
                      <a:lnTo>
                        <a:pt x="4805" y="110"/>
                      </a:lnTo>
                      <a:lnTo>
                        <a:pt x="4810" y="107"/>
                      </a:lnTo>
                      <a:lnTo>
                        <a:pt x="4815" y="103"/>
                      </a:lnTo>
                      <a:lnTo>
                        <a:pt x="4822" y="100"/>
                      </a:lnTo>
                      <a:close/>
                      <a:moveTo>
                        <a:pt x="1063" y="72"/>
                      </a:moveTo>
                      <a:lnTo>
                        <a:pt x="1064" y="79"/>
                      </a:lnTo>
                      <a:lnTo>
                        <a:pt x="1064" y="84"/>
                      </a:lnTo>
                      <a:lnTo>
                        <a:pt x="1066" y="86"/>
                      </a:lnTo>
                      <a:lnTo>
                        <a:pt x="1068" y="88"/>
                      </a:lnTo>
                      <a:lnTo>
                        <a:pt x="1070" y="89"/>
                      </a:lnTo>
                      <a:lnTo>
                        <a:pt x="1073" y="93"/>
                      </a:lnTo>
                      <a:lnTo>
                        <a:pt x="1075" y="96"/>
                      </a:lnTo>
                      <a:lnTo>
                        <a:pt x="1073" y="100"/>
                      </a:lnTo>
                      <a:lnTo>
                        <a:pt x="1071" y="105"/>
                      </a:lnTo>
                      <a:lnTo>
                        <a:pt x="1070" y="109"/>
                      </a:lnTo>
                      <a:lnTo>
                        <a:pt x="1068" y="112"/>
                      </a:lnTo>
                      <a:lnTo>
                        <a:pt x="1066" y="119"/>
                      </a:lnTo>
                      <a:lnTo>
                        <a:pt x="1073" y="121"/>
                      </a:lnTo>
                      <a:lnTo>
                        <a:pt x="1077" y="124"/>
                      </a:lnTo>
                      <a:lnTo>
                        <a:pt x="1080" y="128"/>
                      </a:lnTo>
                      <a:lnTo>
                        <a:pt x="1082" y="131"/>
                      </a:lnTo>
                      <a:lnTo>
                        <a:pt x="1082" y="138"/>
                      </a:lnTo>
                      <a:lnTo>
                        <a:pt x="1082" y="145"/>
                      </a:lnTo>
                      <a:lnTo>
                        <a:pt x="1077" y="149"/>
                      </a:lnTo>
                      <a:lnTo>
                        <a:pt x="1073" y="152"/>
                      </a:lnTo>
                      <a:lnTo>
                        <a:pt x="1071" y="157"/>
                      </a:lnTo>
                      <a:lnTo>
                        <a:pt x="1070" y="163"/>
                      </a:lnTo>
                      <a:lnTo>
                        <a:pt x="1066" y="170"/>
                      </a:lnTo>
                      <a:lnTo>
                        <a:pt x="1091" y="170"/>
                      </a:lnTo>
                      <a:lnTo>
                        <a:pt x="1091" y="185"/>
                      </a:lnTo>
                      <a:lnTo>
                        <a:pt x="1094" y="199"/>
                      </a:lnTo>
                      <a:lnTo>
                        <a:pt x="1105" y="199"/>
                      </a:lnTo>
                      <a:lnTo>
                        <a:pt x="1110" y="194"/>
                      </a:lnTo>
                      <a:lnTo>
                        <a:pt x="1115" y="189"/>
                      </a:lnTo>
                      <a:lnTo>
                        <a:pt x="1120" y="184"/>
                      </a:lnTo>
                      <a:lnTo>
                        <a:pt x="1129" y="180"/>
                      </a:lnTo>
                      <a:lnTo>
                        <a:pt x="1129" y="191"/>
                      </a:lnTo>
                      <a:lnTo>
                        <a:pt x="1127" y="205"/>
                      </a:lnTo>
                      <a:lnTo>
                        <a:pt x="1126" y="217"/>
                      </a:lnTo>
                      <a:lnTo>
                        <a:pt x="1126" y="225"/>
                      </a:lnTo>
                      <a:lnTo>
                        <a:pt x="1124" y="231"/>
                      </a:lnTo>
                      <a:lnTo>
                        <a:pt x="1127" y="234"/>
                      </a:lnTo>
                      <a:lnTo>
                        <a:pt x="1129" y="236"/>
                      </a:lnTo>
                      <a:lnTo>
                        <a:pt x="1131" y="238"/>
                      </a:lnTo>
                      <a:lnTo>
                        <a:pt x="1134" y="239"/>
                      </a:lnTo>
                      <a:lnTo>
                        <a:pt x="1139" y="241"/>
                      </a:lnTo>
                      <a:lnTo>
                        <a:pt x="1148" y="227"/>
                      </a:lnTo>
                      <a:lnTo>
                        <a:pt x="1155" y="211"/>
                      </a:lnTo>
                      <a:lnTo>
                        <a:pt x="1155" y="199"/>
                      </a:lnTo>
                      <a:lnTo>
                        <a:pt x="1153" y="187"/>
                      </a:lnTo>
                      <a:lnTo>
                        <a:pt x="1153" y="175"/>
                      </a:lnTo>
                      <a:lnTo>
                        <a:pt x="1157" y="163"/>
                      </a:lnTo>
                      <a:lnTo>
                        <a:pt x="1167" y="154"/>
                      </a:lnTo>
                      <a:lnTo>
                        <a:pt x="1171" y="150"/>
                      </a:lnTo>
                      <a:lnTo>
                        <a:pt x="1174" y="150"/>
                      </a:lnTo>
                      <a:lnTo>
                        <a:pt x="1178" y="152"/>
                      </a:lnTo>
                      <a:lnTo>
                        <a:pt x="1181" y="154"/>
                      </a:lnTo>
                      <a:lnTo>
                        <a:pt x="1183" y="157"/>
                      </a:lnTo>
                      <a:lnTo>
                        <a:pt x="1187" y="161"/>
                      </a:lnTo>
                      <a:lnTo>
                        <a:pt x="1188" y="164"/>
                      </a:lnTo>
                      <a:lnTo>
                        <a:pt x="1192" y="166"/>
                      </a:lnTo>
                      <a:lnTo>
                        <a:pt x="1194" y="170"/>
                      </a:lnTo>
                      <a:lnTo>
                        <a:pt x="1201" y="170"/>
                      </a:lnTo>
                      <a:lnTo>
                        <a:pt x="1209" y="166"/>
                      </a:lnTo>
                      <a:lnTo>
                        <a:pt x="1218" y="164"/>
                      </a:lnTo>
                      <a:lnTo>
                        <a:pt x="1225" y="170"/>
                      </a:lnTo>
                      <a:lnTo>
                        <a:pt x="1225" y="184"/>
                      </a:lnTo>
                      <a:lnTo>
                        <a:pt x="1225" y="191"/>
                      </a:lnTo>
                      <a:lnTo>
                        <a:pt x="1223" y="203"/>
                      </a:lnTo>
                      <a:lnTo>
                        <a:pt x="1222" y="218"/>
                      </a:lnTo>
                      <a:lnTo>
                        <a:pt x="1218" y="236"/>
                      </a:lnTo>
                      <a:lnTo>
                        <a:pt x="1215" y="250"/>
                      </a:lnTo>
                      <a:lnTo>
                        <a:pt x="1213" y="260"/>
                      </a:lnTo>
                      <a:lnTo>
                        <a:pt x="1206" y="260"/>
                      </a:lnTo>
                      <a:lnTo>
                        <a:pt x="1202" y="259"/>
                      </a:lnTo>
                      <a:lnTo>
                        <a:pt x="1199" y="257"/>
                      </a:lnTo>
                      <a:lnTo>
                        <a:pt x="1195" y="255"/>
                      </a:lnTo>
                      <a:lnTo>
                        <a:pt x="1190" y="253"/>
                      </a:lnTo>
                      <a:lnTo>
                        <a:pt x="1190" y="257"/>
                      </a:lnTo>
                      <a:lnTo>
                        <a:pt x="1192" y="259"/>
                      </a:lnTo>
                      <a:lnTo>
                        <a:pt x="1194" y="260"/>
                      </a:lnTo>
                      <a:lnTo>
                        <a:pt x="1195" y="262"/>
                      </a:lnTo>
                      <a:lnTo>
                        <a:pt x="1195" y="264"/>
                      </a:lnTo>
                      <a:lnTo>
                        <a:pt x="1197" y="267"/>
                      </a:lnTo>
                      <a:lnTo>
                        <a:pt x="1197" y="273"/>
                      </a:lnTo>
                      <a:lnTo>
                        <a:pt x="1148" y="276"/>
                      </a:lnTo>
                      <a:lnTo>
                        <a:pt x="1148" y="280"/>
                      </a:lnTo>
                      <a:lnTo>
                        <a:pt x="1152" y="290"/>
                      </a:lnTo>
                      <a:lnTo>
                        <a:pt x="1150" y="301"/>
                      </a:lnTo>
                      <a:lnTo>
                        <a:pt x="1148" y="318"/>
                      </a:lnTo>
                      <a:lnTo>
                        <a:pt x="1139" y="318"/>
                      </a:lnTo>
                      <a:lnTo>
                        <a:pt x="1127" y="311"/>
                      </a:lnTo>
                      <a:lnTo>
                        <a:pt x="1110" y="307"/>
                      </a:lnTo>
                      <a:lnTo>
                        <a:pt x="1110" y="311"/>
                      </a:lnTo>
                      <a:lnTo>
                        <a:pt x="1113" y="311"/>
                      </a:lnTo>
                      <a:lnTo>
                        <a:pt x="1117" y="314"/>
                      </a:lnTo>
                      <a:lnTo>
                        <a:pt x="1119" y="316"/>
                      </a:lnTo>
                      <a:lnTo>
                        <a:pt x="1120" y="318"/>
                      </a:lnTo>
                      <a:lnTo>
                        <a:pt x="1122" y="320"/>
                      </a:lnTo>
                      <a:lnTo>
                        <a:pt x="1124" y="325"/>
                      </a:lnTo>
                      <a:lnTo>
                        <a:pt x="1124" y="330"/>
                      </a:lnTo>
                      <a:lnTo>
                        <a:pt x="1122" y="334"/>
                      </a:lnTo>
                      <a:lnTo>
                        <a:pt x="1119" y="337"/>
                      </a:lnTo>
                      <a:lnTo>
                        <a:pt x="1117" y="341"/>
                      </a:lnTo>
                      <a:lnTo>
                        <a:pt x="1108" y="348"/>
                      </a:lnTo>
                      <a:lnTo>
                        <a:pt x="1101" y="355"/>
                      </a:lnTo>
                      <a:lnTo>
                        <a:pt x="1098" y="363"/>
                      </a:lnTo>
                      <a:lnTo>
                        <a:pt x="1094" y="376"/>
                      </a:lnTo>
                      <a:lnTo>
                        <a:pt x="1087" y="376"/>
                      </a:lnTo>
                      <a:lnTo>
                        <a:pt x="1082" y="374"/>
                      </a:lnTo>
                      <a:lnTo>
                        <a:pt x="1077" y="372"/>
                      </a:lnTo>
                      <a:lnTo>
                        <a:pt x="1073" y="370"/>
                      </a:lnTo>
                      <a:lnTo>
                        <a:pt x="1066" y="369"/>
                      </a:lnTo>
                      <a:lnTo>
                        <a:pt x="1066" y="372"/>
                      </a:lnTo>
                      <a:lnTo>
                        <a:pt x="1075" y="372"/>
                      </a:lnTo>
                      <a:lnTo>
                        <a:pt x="1077" y="376"/>
                      </a:lnTo>
                      <a:lnTo>
                        <a:pt x="1078" y="379"/>
                      </a:lnTo>
                      <a:lnTo>
                        <a:pt x="1080" y="381"/>
                      </a:lnTo>
                      <a:lnTo>
                        <a:pt x="1080" y="384"/>
                      </a:lnTo>
                      <a:lnTo>
                        <a:pt x="1082" y="390"/>
                      </a:lnTo>
                      <a:lnTo>
                        <a:pt x="1082" y="395"/>
                      </a:lnTo>
                      <a:lnTo>
                        <a:pt x="1066" y="400"/>
                      </a:lnTo>
                      <a:lnTo>
                        <a:pt x="1052" y="409"/>
                      </a:lnTo>
                      <a:lnTo>
                        <a:pt x="1043" y="419"/>
                      </a:lnTo>
                      <a:lnTo>
                        <a:pt x="1037" y="435"/>
                      </a:lnTo>
                      <a:lnTo>
                        <a:pt x="1037" y="458"/>
                      </a:lnTo>
                      <a:lnTo>
                        <a:pt x="1043" y="472"/>
                      </a:lnTo>
                      <a:lnTo>
                        <a:pt x="1047" y="491"/>
                      </a:lnTo>
                      <a:lnTo>
                        <a:pt x="1047" y="510"/>
                      </a:lnTo>
                      <a:lnTo>
                        <a:pt x="1066" y="510"/>
                      </a:lnTo>
                      <a:lnTo>
                        <a:pt x="1066" y="519"/>
                      </a:lnTo>
                      <a:lnTo>
                        <a:pt x="1070" y="522"/>
                      </a:lnTo>
                      <a:lnTo>
                        <a:pt x="1070" y="526"/>
                      </a:lnTo>
                      <a:lnTo>
                        <a:pt x="1070" y="529"/>
                      </a:lnTo>
                      <a:lnTo>
                        <a:pt x="1070" y="531"/>
                      </a:lnTo>
                      <a:lnTo>
                        <a:pt x="1070" y="533"/>
                      </a:lnTo>
                      <a:lnTo>
                        <a:pt x="1070" y="534"/>
                      </a:lnTo>
                      <a:lnTo>
                        <a:pt x="1071" y="536"/>
                      </a:lnTo>
                      <a:lnTo>
                        <a:pt x="1077" y="536"/>
                      </a:lnTo>
                      <a:lnTo>
                        <a:pt x="1082" y="538"/>
                      </a:lnTo>
                      <a:lnTo>
                        <a:pt x="1094" y="536"/>
                      </a:lnTo>
                      <a:lnTo>
                        <a:pt x="1106" y="541"/>
                      </a:lnTo>
                      <a:lnTo>
                        <a:pt x="1119" y="550"/>
                      </a:lnTo>
                      <a:lnTo>
                        <a:pt x="1131" y="562"/>
                      </a:lnTo>
                      <a:lnTo>
                        <a:pt x="1141" y="573"/>
                      </a:lnTo>
                      <a:lnTo>
                        <a:pt x="1152" y="580"/>
                      </a:lnTo>
                      <a:lnTo>
                        <a:pt x="1157" y="582"/>
                      </a:lnTo>
                      <a:lnTo>
                        <a:pt x="1160" y="583"/>
                      </a:lnTo>
                      <a:lnTo>
                        <a:pt x="1164" y="582"/>
                      </a:lnTo>
                      <a:lnTo>
                        <a:pt x="1167" y="582"/>
                      </a:lnTo>
                      <a:lnTo>
                        <a:pt x="1169" y="580"/>
                      </a:lnTo>
                      <a:lnTo>
                        <a:pt x="1173" y="578"/>
                      </a:lnTo>
                      <a:lnTo>
                        <a:pt x="1174" y="576"/>
                      </a:lnTo>
                      <a:lnTo>
                        <a:pt x="1178" y="576"/>
                      </a:lnTo>
                      <a:lnTo>
                        <a:pt x="1206" y="583"/>
                      </a:lnTo>
                      <a:lnTo>
                        <a:pt x="1209" y="602"/>
                      </a:lnTo>
                      <a:lnTo>
                        <a:pt x="1213" y="616"/>
                      </a:lnTo>
                      <a:lnTo>
                        <a:pt x="1215" y="627"/>
                      </a:lnTo>
                      <a:lnTo>
                        <a:pt x="1216" y="637"/>
                      </a:lnTo>
                      <a:lnTo>
                        <a:pt x="1220" y="648"/>
                      </a:lnTo>
                      <a:lnTo>
                        <a:pt x="1229" y="660"/>
                      </a:lnTo>
                      <a:lnTo>
                        <a:pt x="1239" y="676"/>
                      </a:lnTo>
                      <a:lnTo>
                        <a:pt x="1242" y="674"/>
                      </a:lnTo>
                      <a:lnTo>
                        <a:pt x="1244" y="674"/>
                      </a:lnTo>
                      <a:lnTo>
                        <a:pt x="1244" y="674"/>
                      </a:lnTo>
                      <a:lnTo>
                        <a:pt x="1246" y="672"/>
                      </a:lnTo>
                      <a:lnTo>
                        <a:pt x="1248" y="672"/>
                      </a:lnTo>
                      <a:lnTo>
                        <a:pt x="1251" y="671"/>
                      </a:lnTo>
                      <a:lnTo>
                        <a:pt x="1253" y="671"/>
                      </a:lnTo>
                      <a:lnTo>
                        <a:pt x="1253" y="669"/>
                      </a:lnTo>
                      <a:lnTo>
                        <a:pt x="1253" y="669"/>
                      </a:lnTo>
                      <a:lnTo>
                        <a:pt x="1253" y="669"/>
                      </a:lnTo>
                      <a:lnTo>
                        <a:pt x="1253" y="667"/>
                      </a:lnTo>
                      <a:lnTo>
                        <a:pt x="1255" y="664"/>
                      </a:lnTo>
                      <a:lnTo>
                        <a:pt x="1255" y="653"/>
                      </a:lnTo>
                      <a:lnTo>
                        <a:pt x="1253" y="639"/>
                      </a:lnTo>
                      <a:lnTo>
                        <a:pt x="1249" y="622"/>
                      </a:lnTo>
                      <a:lnTo>
                        <a:pt x="1244" y="606"/>
                      </a:lnTo>
                      <a:lnTo>
                        <a:pt x="1258" y="599"/>
                      </a:lnTo>
                      <a:lnTo>
                        <a:pt x="1272" y="589"/>
                      </a:lnTo>
                      <a:lnTo>
                        <a:pt x="1281" y="575"/>
                      </a:lnTo>
                      <a:lnTo>
                        <a:pt x="1286" y="557"/>
                      </a:lnTo>
                      <a:lnTo>
                        <a:pt x="1288" y="547"/>
                      </a:lnTo>
                      <a:lnTo>
                        <a:pt x="1286" y="531"/>
                      </a:lnTo>
                      <a:lnTo>
                        <a:pt x="1286" y="515"/>
                      </a:lnTo>
                      <a:lnTo>
                        <a:pt x="1279" y="512"/>
                      </a:lnTo>
                      <a:lnTo>
                        <a:pt x="1276" y="510"/>
                      </a:lnTo>
                      <a:lnTo>
                        <a:pt x="1272" y="508"/>
                      </a:lnTo>
                      <a:lnTo>
                        <a:pt x="1269" y="505"/>
                      </a:lnTo>
                      <a:lnTo>
                        <a:pt x="1267" y="499"/>
                      </a:lnTo>
                      <a:lnTo>
                        <a:pt x="1274" y="487"/>
                      </a:lnTo>
                      <a:lnTo>
                        <a:pt x="1277" y="473"/>
                      </a:lnTo>
                      <a:lnTo>
                        <a:pt x="1274" y="458"/>
                      </a:lnTo>
                      <a:lnTo>
                        <a:pt x="1270" y="442"/>
                      </a:lnTo>
                      <a:lnTo>
                        <a:pt x="1265" y="424"/>
                      </a:lnTo>
                      <a:lnTo>
                        <a:pt x="1263" y="407"/>
                      </a:lnTo>
                      <a:lnTo>
                        <a:pt x="1267" y="407"/>
                      </a:lnTo>
                      <a:lnTo>
                        <a:pt x="1267" y="403"/>
                      </a:lnTo>
                      <a:lnTo>
                        <a:pt x="1291" y="407"/>
                      </a:lnTo>
                      <a:lnTo>
                        <a:pt x="1312" y="407"/>
                      </a:lnTo>
                      <a:lnTo>
                        <a:pt x="1335" y="403"/>
                      </a:lnTo>
                      <a:lnTo>
                        <a:pt x="1340" y="412"/>
                      </a:lnTo>
                      <a:lnTo>
                        <a:pt x="1345" y="424"/>
                      </a:lnTo>
                      <a:lnTo>
                        <a:pt x="1351" y="433"/>
                      </a:lnTo>
                      <a:lnTo>
                        <a:pt x="1356" y="437"/>
                      </a:lnTo>
                      <a:lnTo>
                        <a:pt x="1359" y="438"/>
                      </a:lnTo>
                      <a:lnTo>
                        <a:pt x="1365" y="438"/>
                      </a:lnTo>
                      <a:lnTo>
                        <a:pt x="1370" y="440"/>
                      </a:lnTo>
                      <a:lnTo>
                        <a:pt x="1375" y="442"/>
                      </a:lnTo>
                      <a:lnTo>
                        <a:pt x="1379" y="445"/>
                      </a:lnTo>
                      <a:lnTo>
                        <a:pt x="1380" y="454"/>
                      </a:lnTo>
                      <a:lnTo>
                        <a:pt x="1384" y="470"/>
                      </a:lnTo>
                      <a:lnTo>
                        <a:pt x="1386" y="484"/>
                      </a:lnTo>
                      <a:lnTo>
                        <a:pt x="1389" y="494"/>
                      </a:lnTo>
                      <a:lnTo>
                        <a:pt x="1391" y="496"/>
                      </a:lnTo>
                      <a:lnTo>
                        <a:pt x="1394" y="499"/>
                      </a:lnTo>
                      <a:lnTo>
                        <a:pt x="1398" y="501"/>
                      </a:lnTo>
                      <a:lnTo>
                        <a:pt x="1401" y="505"/>
                      </a:lnTo>
                      <a:lnTo>
                        <a:pt x="1407" y="506"/>
                      </a:lnTo>
                      <a:lnTo>
                        <a:pt x="1408" y="510"/>
                      </a:lnTo>
                      <a:lnTo>
                        <a:pt x="1422" y="499"/>
                      </a:lnTo>
                      <a:lnTo>
                        <a:pt x="1433" y="486"/>
                      </a:lnTo>
                      <a:lnTo>
                        <a:pt x="1441" y="472"/>
                      </a:lnTo>
                      <a:lnTo>
                        <a:pt x="1455" y="461"/>
                      </a:lnTo>
                      <a:lnTo>
                        <a:pt x="1457" y="473"/>
                      </a:lnTo>
                      <a:lnTo>
                        <a:pt x="1462" y="480"/>
                      </a:lnTo>
                      <a:lnTo>
                        <a:pt x="1469" y="487"/>
                      </a:lnTo>
                      <a:lnTo>
                        <a:pt x="1476" y="494"/>
                      </a:lnTo>
                      <a:lnTo>
                        <a:pt x="1482" y="503"/>
                      </a:lnTo>
                      <a:lnTo>
                        <a:pt x="1482" y="506"/>
                      </a:lnTo>
                      <a:lnTo>
                        <a:pt x="1482" y="510"/>
                      </a:lnTo>
                      <a:lnTo>
                        <a:pt x="1480" y="512"/>
                      </a:lnTo>
                      <a:lnTo>
                        <a:pt x="1480" y="515"/>
                      </a:lnTo>
                      <a:lnTo>
                        <a:pt x="1478" y="519"/>
                      </a:lnTo>
                      <a:lnTo>
                        <a:pt x="1480" y="522"/>
                      </a:lnTo>
                      <a:lnTo>
                        <a:pt x="1482" y="526"/>
                      </a:lnTo>
                      <a:lnTo>
                        <a:pt x="1483" y="527"/>
                      </a:lnTo>
                      <a:lnTo>
                        <a:pt x="1487" y="527"/>
                      </a:lnTo>
                      <a:lnTo>
                        <a:pt x="1490" y="527"/>
                      </a:lnTo>
                      <a:lnTo>
                        <a:pt x="1492" y="527"/>
                      </a:lnTo>
                      <a:lnTo>
                        <a:pt x="1496" y="527"/>
                      </a:lnTo>
                      <a:lnTo>
                        <a:pt x="1497" y="529"/>
                      </a:lnTo>
                      <a:lnTo>
                        <a:pt x="1503" y="543"/>
                      </a:lnTo>
                      <a:lnTo>
                        <a:pt x="1503" y="554"/>
                      </a:lnTo>
                      <a:lnTo>
                        <a:pt x="1501" y="564"/>
                      </a:lnTo>
                      <a:lnTo>
                        <a:pt x="1504" y="573"/>
                      </a:lnTo>
                      <a:lnTo>
                        <a:pt x="1517" y="583"/>
                      </a:lnTo>
                      <a:lnTo>
                        <a:pt x="1506" y="604"/>
                      </a:lnTo>
                      <a:lnTo>
                        <a:pt x="1494" y="622"/>
                      </a:lnTo>
                      <a:lnTo>
                        <a:pt x="1497" y="622"/>
                      </a:lnTo>
                      <a:lnTo>
                        <a:pt x="1508" y="611"/>
                      </a:lnTo>
                      <a:lnTo>
                        <a:pt x="1518" y="602"/>
                      </a:lnTo>
                      <a:lnTo>
                        <a:pt x="1527" y="592"/>
                      </a:lnTo>
                      <a:lnTo>
                        <a:pt x="1539" y="595"/>
                      </a:lnTo>
                      <a:lnTo>
                        <a:pt x="1546" y="602"/>
                      </a:lnTo>
                      <a:lnTo>
                        <a:pt x="1553" y="611"/>
                      </a:lnTo>
                      <a:lnTo>
                        <a:pt x="1555" y="625"/>
                      </a:lnTo>
                      <a:lnTo>
                        <a:pt x="1571" y="625"/>
                      </a:lnTo>
                      <a:lnTo>
                        <a:pt x="1571" y="630"/>
                      </a:lnTo>
                      <a:lnTo>
                        <a:pt x="1572" y="634"/>
                      </a:lnTo>
                      <a:lnTo>
                        <a:pt x="1572" y="639"/>
                      </a:lnTo>
                      <a:lnTo>
                        <a:pt x="1574" y="644"/>
                      </a:lnTo>
                      <a:lnTo>
                        <a:pt x="1572" y="650"/>
                      </a:lnTo>
                      <a:lnTo>
                        <a:pt x="1572" y="653"/>
                      </a:lnTo>
                      <a:lnTo>
                        <a:pt x="1572" y="657"/>
                      </a:lnTo>
                      <a:lnTo>
                        <a:pt x="1574" y="658"/>
                      </a:lnTo>
                      <a:lnTo>
                        <a:pt x="1574" y="662"/>
                      </a:lnTo>
                      <a:lnTo>
                        <a:pt x="1574" y="664"/>
                      </a:lnTo>
                      <a:lnTo>
                        <a:pt x="1574" y="667"/>
                      </a:lnTo>
                      <a:lnTo>
                        <a:pt x="1555" y="681"/>
                      </a:lnTo>
                      <a:lnTo>
                        <a:pt x="1534" y="690"/>
                      </a:lnTo>
                      <a:lnTo>
                        <a:pt x="1510" y="695"/>
                      </a:lnTo>
                      <a:lnTo>
                        <a:pt x="1485" y="698"/>
                      </a:lnTo>
                      <a:lnTo>
                        <a:pt x="1461" y="702"/>
                      </a:lnTo>
                      <a:lnTo>
                        <a:pt x="1436" y="705"/>
                      </a:lnTo>
                      <a:lnTo>
                        <a:pt x="1415" y="712"/>
                      </a:lnTo>
                      <a:lnTo>
                        <a:pt x="1396" y="721"/>
                      </a:lnTo>
                      <a:lnTo>
                        <a:pt x="1382" y="737"/>
                      </a:lnTo>
                      <a:lnTo>
                        <a:pt x="1386" y="737"/>
                      </a:lnTo>
                      <a:lnTo>
                        <a:pt x="1403" y="725"/>
                      </a:lnTo>
                      <a:lnTo>
                        <a:pt x="1424" y="716"/>
                      </a:lnTo>
                      <a:lnTo>
                        <a:pt x="1447" y="711"/>
                      </a:lnTo>
                      <a:lnTo>
                        <a:pt x="1448" y="714"/>
                      </a:lnTo>
                      <a:lnTo>
                        <a:pt x="1450" y="718"/>
                      </a:lnTo>
                      <a:lnTo>
                        <a:pt x="1452" y="719"/>
                      </a:lnTo>
                      <a:lnTo>
                        <a:pt x="1455" y="721"/>
                      </a:lnTo>
                      <a:lnTo>
                        <a:pt x="1459" y="723"/>
                      </a:lnTo>
                      <a:lnTo>
                        <a:pt x="1462" y="726"/>
                      </a:lnTo>
                      <a:lnTo>
                        <a:pt x="1457" y="735"/>
                      </a:lnTo>
                      <a:lnTo>
                        <a:pt x="1454" y="742"/>
                      </a:lnTo>
                      <a:lnTo>
                        <a:pt x="1452" y="749"/>
                      </a:lnTo>
                      <a:lnTo>
                        <a:pt x="1450" y="760"/>
                      </a:lnTo>
                      <a:lnTo>
                        <a:pt x="1464" y="767"/>
                      </a:lnTo>
                      <a:lnTo>
                        <a:pt x="1473" y="777"/>
                      </a:lnTo>
                      <a:lnTo>
                        <a:pt x="1480" y="787"/>
                      </a:lnTo>
                      <a:lnTo>
                        <a:pt x="1489" y="798"/>
                      </a:lnTo>
                      <a:lnTo>
                        <a:pt x="1489" y="801"/>
                      </a:lnTo>
                      <a:lnTo>
                        <a:pt x="1489" y="803"/>
                      </a:lnTo>
                      <a:lnTo>
                        <a:pt x="1487" y="803"/>
                      </a:lnTo>
                      <a:lnTo>
                        <a:pt x="1487" y="805"/>
                      </a:lnTo>
                      <a:lnTo>
                        <a:pt x="1485" y="807"/>
                      </a:lnTo>
                      <a:lnTo>
                        <a:pt x="1475" y="819"/>
                      </a:lnTo>
                      <a:lnTo>
                        <a:pt x="1461" y="829"/>
                      </a:lnTo>
                      <a:lnTo>
                        <a:pt x="1443" y="836"/>
                      </a:lnTo>
                      <a:lnTo>
                        <a:pt x="1443" y="821"/>
                      </a:lnTo>
                      <a:lnTo>
                        <a:pt x="1452" y="815"/>
                      </a:lnTo>
                      <a:lnTo>
                        <a:pt x="1459" y="810"/>
                      </a:lnTo>
                      <a:lnTo>
                        <a:pt x="1466" y="801"/>
                      </a:lnTo>
                      <a:lnTo>
                        <a:pt x="1459" y="798"/>
                      </a:lnTo>
                      <a:lnTo>
                        <a:pt x="1459" y="794"/>
                      </a:lnTo>
                      <a:lnTo>
                        <a:pt x="1457" y="794"/>
                      </a:lnTo>
                      <a:lnTo>
                        <a:pt x="1455" y="794"/>
                      </a:lnTo>
                      <a:lnTo>
                        <a:pt x="1455" y="794"/>
                      </a:lnTo>
                      <a:lnTo>
                        <a:pt x="1455" y="796"/>
                      </a:lnTo>
                      <a:lnTo>
                        <a:pt x="1455" y="798"/>
                      </a:lnTo>
                      <a:lnTo>
                        <a:pt x="1455" y="798"/>
                      </a:lnTo>
                      <a:lnTo>
                        <a:pt x="1443" y="807"/>
                      </a:lnTo>
                      <a:lnTo>
                        <a:pt x="1427" y="814"/>
                      </a:lnTo>
                      <a:lnTo>
                        <a:pt x="1414" y="819"/>
                      </a:lnTo>
                      <a:lnTo>
                        <a:pt x="1400" y="826"/>
                      </a:lnTo>
                      <a:lnTo>
                        <a:pt x="1387" y="835"/>
                      </a:lnTo>
                      <a:lnTo>
                        <a:pt x="1379" y="847"/>
                      </a:lnTo>
                      <a:lnTo>
                        <a:pt x="1373" y="864"/>
                      </a:lnTo>
                      <a:lnTo>
                        <a:pt x="1379" y="866"/>
                      </a:lnTo>
                      <a:lnTo>
                        <a:pt x="1386" y="868"/>
                      </a:lnTo>
                      <a:lnTo>
                        <a:pt x="1389" y="871"/>
                      </a:lnTo>
                      <a:lnTo>
                        <a:pt x="1382" y="871"/>
                      </a:lnTo>
                      <a:lnTo>
                        <a:pt x="1372" y="880"/>
                      </a:lnTo>
                      <a:lnTo>
                        <a:pt x="1358" y="883"/>
                      </a:lnTo>
                      <a:lnTo>
                        <a:pt x="1345" y="885"/>
                      </a:lnTo>
                      <a:lnTo>
                        <a:pt x="1331" y="887"/>
                      </a:lnTo>
                      <a:lnTo>
                        <a:pt x="1321" y="915"/>
                      </a:lnTo>
                      <a:lnTo>
                        <a:pt x="1309" y="945"/>
                      </a:lnTo>
                      <a:lnTo>
                        <a:pt x="1305" y="941"/>
                      </a:lnTo>
                      <a:lnTo>
                        <a:pt x="1304" y="939"/>
                      </a:lnTo>
                      <a:lnTo>
                        <a:pt x="1300" y="938"/>
                      </a:lnTo>
                      <a:lnTo>
                        <a:pt x="1298" y="936"/>
                      </a:lnTo>
                      <a:lnTo>
                        <a:pt x="1293" y="932"/>
                      </a:lnTo>
                      <a:lnTo>
                        <a:pt x="1293" y="941"/>
                      </a:lnTo>
                      <a:lnTo>
                        <a:pt x="1295" y="945"/>
                      </a:lnTo>
                      <a:lnTo>
                        <a:pt x="1298" y="955"/>
                      </a:lnTo>
                      <a:lnTo>
                        <a:pt x="1302" y="967"/>
                      </a:lnTo>
                      <a:lnTo>
                        <a:pt x="1305" y="978"/>
                      </a:lnTo>
                      <a:lnTo>
                        <a:pt x="1305" y="983"/>
                      </a:lnTo>
                      <a:lnTo>
                        <a:pt x="1291" y="992"/>
                      </a:lnTo>
                      <a:lnTo>
                        <a:pt x="1276" y="1000"/>
                      </a:lnTo>
                      <a:lnTo>
                        <a:pt x="1260" y="1011"/>
                      </a:lnTo>
                      <a:lnTo>
                        <a:pt x="1244" y="1021"/>
                      </a:lnTo>
                      <a:lnTo>
                        <a:pt x="1234" y="1035"/>
                      </a:lnTo>
                      <a:lnTo>
                        <a:pt x="1229" y="1053"/>
                      </a:lnTo>
                      <a:lnTo>
                        <a:pt x="1223" y="1067"/>
                      </a:lnTo>
                      <a:lnTo>
                        <a:pt x="1225" y="1084"/>
                      </a:lnTo>
                      <a:lnTo>
                        <a:pt x="1230" y="1103"/>
                      </a:lnTo>
                      <a:lnTo>
                        <a:pt x="1237" y="1123"/>
                      </a:lnTo>
                      <a:lnTo>
                        <a:pt x="1244" y="1142"/>
                      </a:lnTo>
                      <a:lnTo>
                        <a:pt x="1248" y="1159"/>
                      </a:lnTo>
                      <a:lnTo>
                        <a:pt x="1244" y="1159"/>
                      </a:lnTo>
                      <a:lnTo>
                        <a:pt x="1244" y="1163"/>
                      </a:lnTo>
                      <a:lnTo>
                        <a:pt x="1232" y="1159"/>
                      </a:lnTo>
                      <a:lnTo>
                        <a:pt x="1227" y="1144"/>
                      </a:lnTo>
                      <a:lnTo>
                        <a:pt x="1218" y="1124"/>
                      </a:lnTo>
                      <a:lnTo>
                        <a:pt x="1208" y="1103"/>
                      </a:lnTo>
                      <a:lnTo>
                        <a:pt x="1197" y="1088"/>
                      </a:lnTo>
                      <a:lnTo>
                        <a:pt x="1187" y="1079"/>
                      </a:lnTo>
                      <a:lnTo>
                        <a:pt x="1174" y="1077"/>
                      </a:lnTo>
                      <a:lnTo>
                        <a:pt x="1159" y="1070"/>
                      </a:lnTo>
                      <a:lnTo>
                        <a:pt x="1141" y="1063"/>
                      </a:lnTo>
                      <a:lnTo>
                        <a:pt x="1120" y="1060"/>
                      </a:lnTo>
                      <a:lnTo>
                        <a:pt x="1120" y="1063"/>
                      </a:lnTo>
                      <a:lnTo>
                        <a:pt x="1117" y="1063"/>
                      </a:lnTo>
                      <a:lnTo>
                        <a:pt x="1119" y="1069"/>
                      </a:lnTo>
                      <a:lnTo>
                        <a:pt x="1122" y="1074"/>
                      </a:lnTo>
                      <a:lnTo>
                        <a:pt x="1124" y="1077"/>
                      </a:lnTo>
                      <a:lnTo>
                        <a:pt x="1126" y="1081"/>
                      </a:lnTo>
                      <a:lnTo>
                        <a:pt x="1129" y="1086"/>
                      </a:lnTo>
                      <a:lnTo>
                        <a:pt x="1113" y="1086"/>
                      </a:lnTo>
                      <a:lnTo>
                        <a:pt x="1101" y="1081"/>
                      </a:lnTo>
                      <a:lnTo>
                        <a:pt x="1085" y="1077"/>
                      </a:lnTo>
                      <a:lnTo>
                        <a:pt x="1070" y="1077"/>
                      </a:lnTo>
                      <a:lnTo>
                        <a:pt x="1054" y="1079"/>
                      </a:lnTo>
                      <a:lnTo>
                        <a:pt x="1043" y="1082"/>
                      </a:lnTo>
                      <a:lnTo>
                        <a:pt x="1031" y="1088"/>
                      </a:lnTo>
                      <a:lnTo>
                        <a:pt x="1021" y="1095"/>
                      </a:lnTo>
                      <a:lnTo>
                        <a:pt x="1014" y="1105"/>
                      </a:lnTo>
                      <a:lnTo>
                        <a:pt x="1010" y="1114"/>
                      </a:lnTo>
                      <a:lnTo>
                        <a:pt x="1012" y="1121"/>
                      </a:lnTo>
                      <a:lnTo>
                        <a:pt x="1012" y="1130"/>
                      </a:lnTo>
                      <a:lnTo>
                        <a:pt x="1009" y="1140"/>
                      </a:lnTo>
                      <a:lnTo>
                        <a:pt x="1002" y="1163"/>
                      </a:lnTo>
                      <a:lnTo>
                        <a:pt x="1002" y="1180"/>
                      </a:lnTo>
                      <a:lnTo>
                        <a:pt x="1003" y="1198"/>
                      </a:lnTo>
                      <a:lnTo>
                        <a:pt x="1010" y="1215"/>
                      </a:lnTo>
                      <a:lnTo>
                        <a:pt x="1021" y="1236"/>
                      </a:lnTo>
                      <a:lnTo>
                        <a:pt x="1033" y="1238"/>
                      </a:lnTo>
                      <a:lnTo>
                        <a:pt x="1040" y="1240"/>
                      </a:lnTo>
                      <a:lnTo>
                        <a:pt x="1043" y="1243"/>
                      </a:lnTo>
                      <a:lnTo>
                        <a:pt x="1047" y="1245"/>
                      </a:lnTo>
                      <a:lnTo>
                        <a:pt x="1052" y="1247"/>
                      </a:lnTo>
                      <a:lnTo>
                        <a:pt x="1061" y="1243"/>
                      </a:lnTo>
                      <a:lnTo>
                        <a:pt x="1075" y="1236"/>
                      </a:lnTo>
                      <a:lnTo>
                        <a:pt x="1078" y="1234"/>
                      </a:lnTo>
                      <a:lnTo>
                        <a:pt x="1080" y="1234"/>
                      </a:lnTo>
                      <a:lnTo>
                        <a:pt x="1084" y="1234"/>
                      </a:lnTo>
                      <a:lnTo>
                        <a:pt x="1084" y="1234"/>
                      </a:lnTo>
                      <a:lnTo>
                        <a:pt x="1085" y="1234"/>
                      </a:lnTo>
                      <a:lnTo>
                        <a:pt x="1087" y="1234"/>
                      </a:lnTo>
                      <a:lnTo>
                        <a:pt x="1087" y="1233"/>
                      </a:lnTo>
                      <a:lnTo>
                        <a:pt x="1091" y="1229"/>
                      </a:lnTo>
                      <a:lnTo>
                        <a:pt x="1092" y="1224"/>
                      </a:lnTo>
                      <a:lnTo>
                        <a:pt x="1094" y="1219"/>
                      </a:lnTo>
                      <a:lnTo>
                        <a:pt x="1096" y="1213"/>
                      </a:lnTo>
                      <a:lnTo>
                        <a:pt x="1098" y="1210"/>
                      </a:lnTo>
                      <a:lnTo>
                        <a:pt x="1106" y="1201"/>
                      </a:lnTo>
                      <a:lnTo>
                        <a:pt x="1117" y="1196"/>
                      </a:lnTo>
                      <a:lnTo>
                        <a:pt x="1133" y="1194"/>
                      </a:lnTo>
                      <a:lnTo>
                        <a:pt x="1134" y="1198"/>
                      </a:lnTo>
                      <a:lnTo>
                        <a:pt x="1136" y="1199"/>
                      </a:lnTo>
                      <a:lnTo>
                        <a:pt x="1136" y="1201"/>
                      </a:lnTo>
                      <a:lnTo>
                        <a:pt x="1138" y="1201"/>
                      </a:lnTo>
                      <a:lnTo>
                        <a:pt x="1138" y="1199"/>
                      </a:lnTo>
                      <a:lnTo>
                        <a:pt x="1139" y="1199"/>
                      </a:lnTo>
                      <a:lnTo>
                        <a:pt x="1143" y="1199"/>
                      </a:lnTo>
                      <a:lnTo>
                        <a:pt x="1148" y="1198"/>
                      </a:lnTo>
                      <a:lnTo>
                        <a:pt x="1148" y="1213"/>
                      </a:lnTo>
                      <a:lnTo>
                        <a:pt x="1141" y="1220"/>
                      </a:lnTo>
                      <a:lnTo>
                        <a:pt x="1136" y="1233"/>
                      </a:lnTo>
                      <a:lnTo>
                        <a:pt x="1131" y="1250"/>
                      </a:lnTo>
                      <a:lnTo>
                        <a:pt x="1126" y="1266"/>
                      </a:lnTo>
                      <a:lnTo>
                        <a:pt x="1120" y="1278"/>
                      </a:lnTo>
                      <a:lnTo>
                        <a:pt x="1138" y="1278"/>
                      </a:lnTo>
                      <a:lnTo>
                        <a:pt x="1153" y="1276"/>
                      </a:lnTo>
                      <a:lnTo>
                        <a:pt x="1167" y="1276"/>
                      </a:lnTo>
                      <a:lnTo>
                        <a:pt x="1180" y="1278"/>
                      </a:lnTo>
                      <a:lnTo>
                        <a:pt x="1188" y="1283"/>
                      </a:lnTo>
                      <a:lnTo>
                        <a:pt x="1195" y="1294"/>
                      </a:lnTo>
                      <a:lnTo>
                        <a:pt x="1197" y="1309"/>
                      </a:lnTo>
                      <a:lnTo>
                        <a:pt x="1194" y="1320"/>
                      </a:lnTo>
                      <a:lnTo>
                        <a:pt x="1190" y="1334"/>
                      </a:lnTo>
                      <a:lnTo>
                        <a:pt x="1190" y="1348"/>
                      </a:lnTo>
                      <a:lnTo>
                        <a:pt x="1199" y="1357"/>
                      </a:lnTo>
                      <a:lnTo>
                        <a:pt x="1204" y="1363"/>
                      </a:lnTo>
                      <a:lnTo>
                        <a:pt x="1211" y="1370"/>
                      </a:lnTo>
                      <a:lnTo>
                        <a:pt x="1222" y="1376"/>
                      </a:lnTo>
                      <a:lnTo>
                        <a:pt x="1235" y="1379"/>
                      </a:lnTo>
                      <a:lnTo>
                        <a:pt x="1242" y="1370"/>
                      </a:lnTo>
                      <a:lnTo>
                        <a:pt x="1251" y="1367"/>
                      </a:lnTo>
                      <a:lnTo>
                        <a:pt x="1267" y="1367"/>
                      </a:lnTo>
                      <a:lnTo>
                        <a:pt x="1269" y="1370"/>
                      </a:lnTo>
                      <a:lnTo>
                        <a:pt x="1272" y="1374"/>
                      </a:lnTo>
                      <a:lnTo>
                        <a:pt x="1274" y="1376"/>
                      </a:lnTo>
                      <a:lnTo>
                        <a:pt x="1276" y="1376"/>
                      </a:lnTo>
                      <a:lnTo>
                        <a:pt x="1281" y="1377"/>
                      </a:lnTo>
                      <a:lnTo>
                        <a:pt x="1286" y="1379"/>
                      </a:lnTo>
                      <a:lnTo>
                        <a:pt x="1293" y="1365"/>
                      </a:lnTo>
                      <a:lnTo>
                        <a:pt x="1302" y="1355"/>
                      </a:lnTo>
                      <a:lnTo>
                        <a:pt x="1312" y="1346"/>
                      </a:lnTo>
                      <a:lnTo>
                        <a:pt x="1325" y="1339"/>
                      </a:lnTo>
                      <a:lnTo>
                        <a:pt x="1344" y="1336"/>
                      </a:lnTo>
                      <a:lnTo>
                        <a:pt x="1347" y="1334"/>
                      </a:lnTo>
                      <a:lnTo>
                        <a:pt x="1349" y="1334"/>
                      </a:lnTo>
                      <a:lnTo>
                        <a:pt x="1352" y="1334"/>
                      </a:lnTo>
                      <a:lnTo>
                        <a:pt x="1354" y="1334"/>
                      </a:lnTo>
                      <a:lnTo>
                        <a:pt x="1358" y="1336"/>
                      </a:lnTo>
                      <a:lnTo>
                        <a:pt x="1363" y="1336"/>
                      </a:lnTo>
                      <a:lnTo>
                        <a:pt x="1361" y="1339"/>
                      </a:lnTo>
                      <a:lnTo>
                        <a:pt x="1361" y="1343"/>
                      </a:lnTo>
                      <a:lnTo>
                        <a:pt x="1359" y="1343"/>
                      </a:lnTo>
                      <a:lnTo>
                        <a:pt x="1359" y="1344"/>
                      </a:lnTo>
                      <a:lnTo>
                        <a:pt x="1361" y="1344"/>
                      </a:lnTo>
                      <a:lnTo>
                        <a:pt x="1363" y="1346"/>
                      </a:lnTo>
                      <a:lnTo>
                        <a:pt x="1366" y="1348"/>
                      </a:lnTo>
                      <a:lnTo>
                        <a:pt x="1366" y="1344"/>
                      </a:lnTo>
                      <a:lnTo>
                        <a:pt x="1370" y="1341"/>
                      </a:lnTo>
                      <a:lnTo>
                        <a:pt x="1372" y="1339"/>
                      </a:lnTo>
                      <a:lnTo>
                        <a:pt x="1373" y="1337"/>
                      </a:lnTo>
                      <a:lnTo>
                        <a:pt x="1375" y="1336"/>
                      </a:lnTo>
                      <a:lnTo>
                        <a:pt x="1379" y="1334"/>
                      </a:lnTo>
                      <a:lnTo>
                        <a:pt x="1382" y="1332"/>
                      </a:lnTo>
                      <a:lnTo>
                        <a:pt x="1398" y="1346"/>
                      </a:lnTo>
                      <a:lnTo>
                        <a:pt x="1419" y="1353"/>
                      </a:lnTo>
                      <a:lnTo>
                        <a:pt x="1440" y="1355"/>
                      </a:lnTo>
                      <a:lnTo>
                        <a:pt x="1464" y="1353"/>
                      </a:lnTo>
                      <a:lnTo>
                        <a:pt x="1489" y="1351"/>
                      </a:lnTo>
                      <a:lnTo>
                        <a:pt x="1489" y="1355"/>
                      </a:lnTo>
                      <a:lnTo>
                        <a:pt x="1489" y="1357"/>
                      </a:lnTo>
                      <a:lnTo>
                        <a:pt x="1487" y="1358"/>
                      </a:lnTo>
                      <a:lnTo>
                        <a:pt x="1487" y="1358"/>
                      </a:lnTo>
                      <a:lnTo>
                        <a:pt x="1487" y="1360"/>
                      </a:lnTo>
                      <a:lnTo>
                        <a:pt x="1485" y="1363"/>
                      </a:lnTo>
                      <a:lnTo>
                        <a:pt x="1497" y="1367"/>
                      </a:lnTo>
                      <a:lnTo>
                        <a:pt x="1504" y="1372"/>
                      </a:lnTo>
                      <a:lnTo>
                        <a:pt x="1511" y="1377"/>
                      </a:lnTo>
                      <a:lnTo>
                        <a:pt x="1523" y="1383"/>
                      </a:lnTo>
                      <a:lnTo>
                        <a:pt x="1523" y="1393"/>
                      </a:lnTo>
                      <a:lnTo>
                        <a:pt x="1536" y="1397"/>
                      </a:lnTo>
                      <a:lnTo>
                        <a:pt x="1544" y="1398"/>
                      </a:lnTo>
                      <a:lnTo>
                        <a:pt x="1551" y="1405"/>
                      </a:lnTo>
                      <a:lnTo>
                        <a:pt x="1555" y="1416"/>
                      </a:lnTo>
                      <a:lnTo>
                        <a:pt x="1576" y="1418"/>
                      </a:lnTo>
                      <a:lnTo>
                        <a:pt x="1593" y="1419"/>
                      </a:lnTo>
                      <a:lnTo>
                        <a:pt x="1616" y="1421"/>
                      </a:lnTo>
                      <a:lnTo>
                        <a:pt x="1632" y="1442"/>
                      </a:lnTo>
                      <a:lnTo>
                        <a:pt x="1651" y="1461"/>
                      </a:lnTo>
                      <a:lnTo>
                        <a:pt x="1672" y="1477"/>
                      </a:lnTo>
                      <a:lnTo>
                        <a:pt x="1696" y="1489"/>
                      </a:lnTo>
                      <a:lnTo>
                        <a:pt x="1695" y="1496"/>
                      </a:lnTo>
                      <a:lnTo>
                        <a:pt x="1691" y="1500"/>
                      </a:lnTo>
                      <a:lnTo>
                        <a:pt x="1688" y="1505"/>
                      </a:lnTo>
                      <a:lnTo>
                        <a:pt x="1684" y="1508"/>
                      </a:lnTo>
                      <a:lnTo>
                        <a:pt x="1681" y="1514"/>
                      </a:lnTo>
                      <a:lnTo>
                        <a:pt x="1703" y="1514"/>
                      </a:lnTo>
                      <a:lnTo>
                        <a:pt x="1724" y="1521"/>
                      </a:lnTo>
                      <a:lnTo>
                        <a:pt x="1728" y="1533"/>
                      </a:lnTo>
                      <a:lnTo>
                        <a:pt x="1733" y="1531"/>
                      </a:lnTo>
                      <a:lnTo>
                        <a:pt x="1736" y="1529"/>
                      </a:lnTo>
                      <a:lnTo>
                        <a:pt x="1742" y="1531"/>
                      </a:lnTo>
                      <a:lnTo>
                        <a:pt x="1743" y="1531"/>
                      </a:lnTo>
                      <a:lnTo>
                        <a:pt x="1747" y="1533"/>
                      </a:lnTo>
                      <a:lnTo>
                        <a:pt x="1750" y="1535"/>
                      </a:lnTo>
                      <a:lnTo>
                        <a:pt x="1754" y="1536"/>
                      </a:lnTo>
                      <a:lnTo>
                        <a:pt x="1808" y="1540"/>
                      </a:lnTo>
                      <a:lnTo>
                        <a:pt x="1813" y="1545"/>
                      </a:lnTo>
                      <a:lnTo>
                        <a:pt x="1817" y="1555"/>
                      </a:lnTo>
                      <a:lnTo>
                        <a:pt x="1818" y="1564"/>
                      </a:lnTo>
                      <a:lnTo>
                        <a:pt x="1824" y="1571"/>
                      </a:lnTo>
                      <a:lnTo>
                        <a:pt x="1832" y="1573"/>
                      </a:lnTo>
                      <a:lnTo>
                        <a:pt x="1841" y="1573"/>
                      </a:lnTo>
                      <a:lnTo>
                        <a:pt x="1848" y="1571"/>
                      </a:lnTo>
                      <a:lnTo>
                        <a:pt x="1853" y="1578"/>
                      </a:lnTo>
                      <a:lnTo>
                        <a:pt x="1859" y="1583"/>
                      </a:lnTo>
                      <a:lnTo>
                        <a:pt x="1862" y="1589"/>
                      </a:lnTo>
                      <a:lnTo>
                        <a:pt x="1864" y="1596"/>
                      </a:lnTo>
                      <a:lnTo>
                        <a:pt x="1866" y="1604"/>
                      </a:lnTo>
                      <a:lnTo>
                        <a:pt x="1853" y="1620"/>
                      </a:lnTo>
                      <a:lnTo>
                        <a:pt x="1839" y="1639"/>
                      </a:lnTo>
                      <a:lnTo>
                        <a:pt x="1825" y="1660"/>
                      </a:lnTo>
                      <a:lnTo>
                        <a:pt x="1813" y="1681"/>
                      </a:lnTo>
                      <a:lnTo>
                        <a:pt x="1805" y="1697"/>
                      </a:lnTo>
                      <a:lnTo>
                        <a:pt x="1805" y="1707"/>
                      </a:lnTo>
                      <a:lnTo>
                        <a:pt x="1806" y="1721"/>
                      </a:lnTo>
                      <a:lnTo>
                        <a:pt x="1810" y="1737"/>
                      </a:lnTo>
                      <a:lnTo>
                        <a:pt x="1808" y="1751"/>
                      </a:lnTo>
                      <a:lnTo>
                        <a:pt x="1805" y="1760"/>
                      </a:lnTo>
                      <a:lnTo>
                        <a:pt x="1798" y="1774"/>
                      </a:lnTo>
                      <a:lnTo>
                        <a:pt x="1789" y="1789"/>
                      </a:lnTo>
                      <a:lnTo>
                        <a:pt x="1780" y="1805"/>
                      </a:lnTo>
                      <a:lnTo>
                        <a:pt x="1771" y="1817"/>
                      </a:lnTo>
                      <a:lnTo>
                        <a:pt x="1766" y="1824"/>
                      </a:lnTo>
                      <a:lnTo>
                        <a:pt x="1756" y="1828"/>
                      </a:lnTo>
                      <a:lnTo>
                        <a:pt x="1740" y="1830"/>
                      </a:lnTo>
                      <a:lnTo>
                        <a:pt x="1724" y="1831"/>
                      </a:lnTo>
                      <a:lnTo>
                        <a:pt x="1709" y="1835"/>
                      </a:lnTo>
                      <a:lnTo>
                        <a:pt x="1695" y="1840"/>
                      </a:lnTo>
                      <a:lnTo>
                        <a:pt x="1686" y="1850"/>
                      </a:lnTo>
                      <a:lnTo>
                        <a:pt x="1682" y="1856"/>
                      </a:lnTo>
                      <a:lnTo>
                        <a:pt x="1682" y="1859"/>
                      </a:lnTo>
                      <a:lnTo>
                        <a:pt x="1682" y="1863"/>
                      </a:lnTo>
                      <a:lnTo>
                        <a:pt x="1684" y="1868"/>
                      </a:lnTo>
                      <a:lnTo>
                        <a:pt x="1686" y="1873"/>
                      </a:lnTo>
                      <a:lnTo>
                        <a:pt x="1674" y="1873"/>
                      </a:lnTo>
                      <a:lnTo>
                        <a:pt x="1672" y="1896"/>
                      </a:lnTo>
                      <a:lnTo>
                        <a:pt x="1668" y="1915"/>
                      </a:lnTo>
                      <a:lnTo>
                        <a:pt x="1661" y="1931"/>
                      </a:lnTo>
                      <a:lnTo>
                        <a:pt x="1654" y="1946"/>
                      </a:lnTo>
                      <a:lnTo>
                        <a:pt x="1647" y="1966"/>
                      </a:lnTo>
                      <a:lnTo>
                        <a:pt x="1642" y="1966"/>
                      </a:lnTo>
                      <a:lnTo>
                        <a:pt x="1642" y="1959"/>
                      </a:lnTo>
                      <a:lnTo>
                        <a:pt x="1642" y="1955"/>
                      </a:lnTo>
                      <a:lnTo>
                        <a:pt x="1640" y="1950"/>
                      </a:lnTo>
                      <a:lnTo>
                        <a:pt x="1639" y="1946"/>
                      </a:lnTo>
                      <a:lnTo>
                        <a:pt x="1637" y="1948"/>
                      </a:lnTo>
                      <a:lnTo>
                        <a:pt x="1637" y="1948"/>
                      </a:lnTo>
                      <a:lnTo>
                        <a:pt x="1635" y="1948"/>
                      </a:lnTo>
                      <a:lnTo>
                        <a:pt x="1633" y="1950"/>
                      </a:lnTo>
                      <a:lnTo>
                        <a:pt x="1632" y="1950"/>
                      </a:lnTo>
                      <a:lnTo>
                        <a:pt x="1623" y="1971"/>
                      </a:lnTo>
                      <a:lnTo>
                        <a:pt x="1613" y="1985"/>
                      </a:lnTo>
                      <a:lnTo>
                        <a:pt x="1602" y="1997"/>
                      </a:lnTo>
                      <a:lnTo>
                        <a:pt x="1590" y="2011"/>
                      </a:lnTo>
                      <a:lnTo>
                        <a:pt x="1565" y="2006"/>
                      </a:lnTo>
                      <a:lnTo>
                        <a:pt x="1543" y="2001"/>
                      </a:lnTo>
                      <a:lnTo>
                        <a:pt x="1543" y="2008"/>
                      </a:lnTo>
                      <a:lnTo>
                        <a:pt x="1555" y="2015"/>
                      </a:lnTo>
                      <a:lnTo>
                        <a:pt x="1560" y="2025"/>
                      </a:lnTo>
                      <a:lnTo>
                        <a:pt x="1562" y="2035"/>
                      </a:lnTo>
                      <a:lnTo>
                        <a:pt x="1560" y="2048"/>
                      </a:lnTo>
                      <a:lnTo>
                        <a:pt x="1558" y="2062"/>
                      </a:lnTo>
                      <a:lnTo>
                        <a:pt x="1527" y="2063"/>
                      </a:lnTo>
                      <a:lnTo>
                        <a:pt x="1501" y="2070"/>
                      </a:lnTo>
                      <a:lnTo>
                        <a:pt x="1499" y="2074"/>
                      </a:lnTo>
                      <a:lnTo>
                        <a:pt x="1497" y="2079"/>
                      </a:lnTo>
                      <a:lnTo>
                        <a:pt x="1497" y="2086"/>
                      </a:lnTo>
                      <a:lnTo>
                        <a:pt x="1497" y="2093"/>
                      </a:lnTo>
                      <a:lnTo>
                        <a:pt x="1496" y="2097"/>
                      </a:lnTo>
                      <a:lnTo>
                        <a:pt x="1496" y="2098"/>
                      </a:lnTo>
                      <a:lnTo>
                        <a:pt x="1496" y="2102"/>
                      </a:lnTo>
                      <a:lnTo>
                        <a:pt x="1496" y="2105"/>
                      </a:lnTo>
                      <a:lnTo>
                        <a:pt x="1497" y="2112"/>
                      </a:lnTo>
                      <a:lnTo>
                        <a:pt x="1489" y="2112"/>
                      </a:lnTo>
                      <a:lnTo>
                        <a:pt x="1478" y="2114"/>
                      </a:lnTo>
                      <a:lnTo>
                        <a:pt x="1464" y="2114"/>
                      </a:lnTo>
                      <a:lnTo>
                        <a:pt x="1450" y="2116"/>
                      </a:lnTo>
                      <a:lnTo>
                        <a:pt x="1450" y="2123"/>
                      </a:lnTo>
                      <a:lnTo>
                        <a:pt x="1457" y="2126"/>
                      </a:lnTo>
                      <a:lnTo>
                        <a:pt x="1462" y="2130"/>
                      </a:lnTo>
                      <a:lnTo>
                        <a:pt x="1466" y="2131"/>
                      </a:lnTo>
                      <a:lnTo>
                        <a:pt x="1469" y="2133"/>
                      </a:lnTo>
                      <a:lnTo>
                        <a:pt x="1473" y="2137"/>
                      </a:lnTo>
                      <a:lnTo>
                        <a:pt x="1475" y="2140"/>
                      </a:lnTo>
                      <a:lnTo>
                        <a:pt x="1478" y="2145"/>
                      </a:lnTo>
                      <a:lnTo>
                        <a:pt x="1471" y="2147"/>
                      </a:lnTo>
                      <a:lnTo>
                        <a:pt x="1466" y="2149"/>
                      </a:lnTo>
                      <a:lnTo>
                        <a:pt x="1461" y="2151"/>
                      </a:lnTo>
                      <a:lnTo>
                        <a:pt x="1457" y="2152"/>
                      </a:lnTo>
                      <a:lnTo>
                        <a:pt x="1455" y="2158"/>
                      </a:lnTo>
                      <a:lnTo>
                        <a:pt x="1450" y="2168"/>
                      </a:lnTo>
                      <a:lnTo>
                        <a:pt x="1447" y="2179"/>
                      </a:lnTo>
                      <a:lnTo>
                        <a:pt x="1443" y="2189"/>
                      </a:lnTo>
                      <a:lnTo>
                        <a:pt x="1440" y="2191"/>
                      </a:lnTo>
                      <a:lnTo>
                        <a:pt x="1438" y="2191"/>
                      </a:lnTo>
                      <a:lnTo>
                        <a:pt x="1433" y="2193"/>
                      </a:lnTo>
                      <a:lnTo>
                        <a:pt x="1427" y="2193"/>
                      </a:lnTo>
                      <a:lnTo>
                        <a:pt x="1427" y="2198"/>
                      </a:lnTo>
                      <a:lnTo>
                        <a:pt x="1427" y="2201"/>
                      </a:lnTo>
                      <a:lnTo>
                        <a:pt x="1427" y="2203"/>
                      </a:lnTo>
                      <a:lnTo>
                        <a:pt x="1426" y="2205"/>
                      </a:lnTo>
                      <a:lnTo>
                        <a:pt x="1427" y="2207"/>
                      </a:lnTo>
                      <a:lnTo>
                        <a:pt x="1427" y="2208"/>
                      </a:lnTo>
                      <a:lnTo>
                        <a:pt x="1431" y="2215"/>
                      </a:lnTo>
                      <a:lnTo>
                        <a:pt x="1434" y="2221"/>
                      </a:lnTo>
                      <a:lnTo>
                        <a:pt x="1440" y="2224"/>
                      </a:lnTo>
                      <a:lnTo>
                        <a:pt x="1445" y="2227"/>
                      </a:lnTo>
                      <a:lnTo>
                        <a:pt x="1450" y="2231"/>
                      </a:lnTo>
                      <a:lnTo>
                        <a:pt x="1447" y="2243"/>
                      </a:lnTo>
                      <a:lnTo>
                        <a:pt x="1433" y="2250"/>
                      </a:lnTo>
                      <a:lnTo>
                        <a:pt x="1419" y="2264"/>
                      </a:lnTo>
                      <a:lnTo>
                        <a:pt x="1407" y="2282"/>
                      </a:lnTo>
                      <a:lnTo>
                        <a:pt x="1398" y="2299"/>
                      </a:lnTo>
                      <a:lnTo>
                        <a:pt x="1393" y="2315"/>
                      </a:lnTo>
                      <a:lnTo>
                        <a:pt x="1398" y="2320"/>
                      </a:lnTo>
                      <a:lnTo>
                        <a:pt x="1403" y="2325"/>
                      </a:lnTo>
                      <a:lnTo>
                        <a:pt x="1407" y="2330"/>
                      </a:lnTo>
                      <a:lnTo>
                        <a:pt x="1408" y="2339"/>
                      </a:lnTo>
                      <a:lnTo>
                        <a:pt x="1400" y="2341"/>
                      </a:lnTo>
                      <a:lnTo>
                        <a:pt x="1387" y="2348"/>
                      </a:lnTo>
                      <a:lnTo>
                        <a:pt x="1375" y="2358"/>
                      </a:lnTo>
                      <a:lnTo>
                        <a:pt x="1366" y="2369"/>
                      </a:lnTo>
                      <a:lnTo>
                        <a:pt x="1365" y="2372"/>
                      </a:lnTo>
                      <a:lnTo>
                        <a:pt x="1363" y="2376"/>
                      </a:lnTo>
                      <a:lnTo>
                        <a:pt x="1363" y="2379"/>
                      </a:lnTo>
                      <a:lnTo>
                        <a:pt x="1363" y="2385"/>
                      </a:lnTo>
                      <a:lnTo>
                        <a:pt x="1366" y="2385"/>
                      </a:lnTo>
                      <a:lnTo>
                        <a:pt x="1366" y="2381"/>
                      </a:lnTo>
                      <a:lnTo>
                        <a:pt x="1377" y="2369"/>
                      </a:lnTo>
                      <a:lnTo>
                        <a:pt x="1386" y="2357"/>
                      </a:lnTo>
                      <a:lnTo>
                        <a:pt x="1389" y="2358"/>
                      </a:lnTo>
                      <a:lnTo>
                        <a:pt x="1391" y="2358"/>
                      </a:lnTo>
                      <a:lnTo>
                        <a:pt x="1391" y="2360"/>
                      </a:lnTo>
                      <a:lnTo>
                        <a:pt x="1391" y="2360"/>
                      </a:lnTo>
                      <a:lnTo>
                        <a:pt x="1393" y="2362"/>
                      </a:lnTo>
                      <a:lnTo>
                        <a:pt x="1396" y="2371"/>
                      </a:lnTo>
                      <a:lnTo>
                        <a:pt x="1398" y="2381"/>
                      </a:lnTo>
                      <a:lnTo>
                        <a:pt x="1400" y="2393"/>
                      </a:lnTo>
                      <a:lnTo>
                        <a:pt x="1401" y="2404"/>
                      </a:lnTo>
                      <a:lnTo>
                        <a:pt x="1407" y="2404"/>
                      </a:lnTo>
                      <a:lnTo>
                        <a:pt x="1408" y="2404"/>
                      </a:lnTo>
                      <a:lnTo>
                        <a:pt x="1412" y="2404"/>
                      </a:lnTo>
                      <a:lnTo>
                        <a:pt x="1412" y="2406"/>
                      </a:lnTo>
                      <a:lnTo>
                        <a:pt x="1414" y="2406"/>
                      </a:lnTo>
                      <a:lnTo>
                        <a:pt x="1414" y="2407"/>
                      </a:lnTo>
                      <a:lnTo>
                        <a:pt x="1417" y="2411"/>
                      </a:lnTo>
                      <a:lnTo>
                        <a:pt x="1414" y="2413"/>
                      </a:lnTo>
                      <a:lnTo>
                        <a:pt x="1412" y="2414"/>
                      </a:lnTo>
                      <a:lnTo>
                        <a:pt x="1412" y="2416"/>
                      </a:lnTo>
                      <a:lnTo>
                        <a:pt x="1410" y="2416"/>
                      </a:lnTo>
                      <a:lnTo>
                        <a:pt x="1408" y="2418"/>
                      </a:lnTo>
                      <a:lnTo>
                        <a:pt x="1405" y="2419"/>
                      </a:lnTo>
                      <a:lnTo>
                        <a:pt x="1389" y="2423"/>
                      </a:lnTo>
                      <a:lnTo>
                        <a:pt x="1373" y="2419"/>
                      </a:lnTo>
                      <a:lnTo>
                        <a:pt x="1358" y="2411"/>
                      </a:lnTo>
                      <a:lnTo>
                        <a:pt x="1342" y="2399"/>
                      </a:lnTo>
                      <a:lnTo>
                        <a:pt x="1328" y="2385"/>
                      </a:lnTo>
                      <a:lnTo>
                        <a:pt x="1318" y="2371"/>
                      </a:lnTo>
                      <a:lnTo>
                        <a:pt x="1312" y="2357"/>
                      </a:lnTo>
                      <a:lnTo>
                        <a:pt x="1316" y="2357"/>
                      </a:lnTo>
                      <a:lnTo>
                        <a:pt x="1328" y="2369"/>
                      </a:lnTo>
                      <a:lnTo>
                        <a:pt x="1340" y="2379"/>
                      </a:lnTo>
                      <a:lnTo>
                        <a:pt x="1354" y="2388"/>
                      </a:lnTo>
                      <a:lnTo>
                        <a:pt x="1354" y="2381"/>
                      </a:lnTo>
                      <a:lnTo>
                        <a:pt x="1335" y="2371"/>
                      </a:lnTo>
                      <a:lnTo>
                        <a:pt x="1319" y="2357"/>
                      </a:lnTo>
                      <a:lnTo>
                        <a:pt x="1309" y="2337"/>
                      </a:lnTo>
                      <a:lnTo>
                        <a:pt x="1302" y="2315"/>
                      </a:lnTo>
                      <a:lnTo>
                        <a:pt x="1298" y="2292"/>
                      </a:lnTo>
                      <a:lnTo>
                        <a:pt x="1300" y="2266"/>
                      </a:lnTo>
                      <a:lnTo>
                        <a:pt x="1302" y="2241"/>
                      </a:lnTo>
                      <a:lnTo>
                        <a:pt x="1307" y="2219"/>
                      </a:lnTo>
                      <a:lnTo>
                        <a:pt x="1314" y="2198"/>
                      </a:lnTo>
                      <a:lnTo>
                        <a:pt x="1321" y="2180"/>
                      </a:lnTo>
                      <a:lnTo>
                        <a:pt x="1331" y="2180"/>
                      </a:lnTo>
                      <a:lnTo>
                        <a:pt x="1340" y="2145"/>
                      </a:lnTo>
                      <a:lnTo>
                        <a:pt x="1335" y="2145"/>
                      </a:lnTo>
                      <a:lnTo>
                        <a:pt x="1335" y="2142"/>
                      </a:lnTo>
                      <a:lnTo>
                        <a:pt x="1331" y="2145"/>
                      </a:lnTo>
                      <a:lnTo>
                        <a:pt x="1328" y="2149"/>
                      </a:lnTo>
                      <a:lnTo>
                        <a:pt x="1326" y="2152"/>
                      </a:lnTo>
                      <a:lnTo>
                        <a:pt x="1323" y="2156"/>
                      </a:lnTo>
                      <a:lnTo>
                        <a:pt x="1316" y="2158"/>
                      </a:lnTo>
                      <a:lnTo>
                        <a:pt x="1316" y="2154"/>
                      </a:lnTo>
                      <a:lnTo>
                        <a:pt x="1328" y="2081"/>
                      </a:lnTo>
                      <a:lnTo>
                        <a:pt x="1326" y="2074"/>
                      </a:lnTo>
                      <a:lnTo>
                        <a:pt x="1323" y="2062"/>
                      </a:lnTo>
                      <a:lnTo>
                        <a:pt x="1325" y="2051"/>
                      </a:lnTo>
                      <a:lnTo>
                        <a:pt x="1337" y="2009"/>
                      </a:lnTo>
                      <a:lnTo>
                        <a:pt x="1347" y="1966"/>
                      </a:lnTo>
                      <a:lnTo>
                        <a:pt x="1356" y="1919"/>
                      </a:lnTo>
                      <a:lnTo>
                        <a:pt x="1366" y="1873"/>
                      </a:lnTo>
                      <a:lnTo>
                        <a:pt x="1372" y="1843"/>
                      </a:lnTo>
                      <a:lnTo>
                        <a:pt x="1373" y="1812"/>
                      </a:lnTo>
                      <a:lnTo>
                        <a:pt x="1375" y="1782"/>
                      </a:lnTo>
                      <a:lnTo>
                        <a:pt x="1379" y="1754"/>
                      </a:lnTo>
                      <a:lnTo>
                        <a:pt x="1344" y="1741"/>
                      </a:lnTo>
                      <a:lnTo>
                        <a:pt x="1314" y="1721"/>
                      </a:lnTo>
                      <a:lnTo>
                        <a:pt x="1290" y="1695"/>
                      </a:lnTo>
                      <a:lnTo>
                        <a:pt x="1270" y="1667"/>
                      </a:lnTo>
                      <a:lnTo>
                        <a:pt x="1263" y="1651"/>
                      </a:lnTo>
                      <a:lnTo>
                        <a:pt x="1258" y="1636"/>
                      </a:lnTo>
                      <a:lnTo>
                        <a:pt x="1253" y="1618"/>
                      </a:lnTo>
                      <a:lnTo>
                        <a:pt x="1246" y="1604"/>
                      </a:lnTo>
                      <a:lnTo>
                        <a:pt x="1235" y="1594"/>
                      </a:lnTo>
                      <a:lnTo>
                        <a:pt x="1232" y="1590"/>
                      </a:lnTo>
                      <a:lnTo>
                        <a:pt x="1227" y="1590"/>
                      </a:lnTo>
                      <a:lnTo>
                        <a:pt x="1223" y="1589"/>
                      </a:lnTo>
                      <a:lnTo>
                        <a:pt x="1220" y="1585"/>
                      </a:lnTo>
                      <a:lnTo>
                        <a:pt x="1216" y="1582"/>
                      </a:lnTo>
                      <a:lnTo>
                        <a:pt x="1220" y="1575"/>
                      </a:lnTo>
                      <a:lnTo>
                        <a:pt x="1220" y="1569"/>
                      </a:lnTo>
                      <a:lnTo>
                        <a:pt x="1220" y="1562"/>
                      </a:lnTo>
                      <a:lnTo>
                        <a:pt x="1220" y="1555"/>
                      </a:lnTo>
                      <a:lnTo>
                        <a:pt x="1229" y="1550"/>
                      </a:lnTo>
                      <a:lnTo>
                        <a:pt x="1235" y="1545"/>
                      </a:lnTo>
                      <a:lnTo>
                        <a:pt x="1244" y="1540"/>
                      </a:lnTo>
                      <a:lnTo>
                        <a:pt x="1244" y="1536"/>
                      </a:lnTo>
                      <a:lnTo>
                        <a:pt x="1235" y="1536"/>
                      </a:lnTo>
                      <a:lnTo>
                        <a:pt x="1230" y="1535"/>
                      </a:lnTo>
                      <a:lnTo>
                        <a:pt x="1225" y="1535"/>
                      </a:lnTo>
                      <a:lnTo>
                        <a:pt x="1220" y="1533"/>
                      </a:lnTo>
                      <a:lnTo>
                        <a:pt x="1227" y="1517"/>
                      </a:lnTo>
                      <a:lnTo>
                        <a:pt x="1232" y="1501"/>
                      </a:lnTo>
                      <a:lnTo>
                        <a:pt x="1239" y="1486"/>
                      </a:lnTo>
                      <a:lnTo>
                        <a:pt x="1251" y="1473"/>
                      </a:lnTo>
                      <a:lnTo>
                        <a:pt x="1265" y="1461"/>
                      </a:lnTo>
                      <a:lnTo>
                        <a:pt x="1277" y="1447"/>
                      </a:lnTo>
                      <a:lnTo>
                        <a:pt x="1276" y="1437"/>
                      </a:lnTo>
                      <a:lnTo>
                        <a:pt x="1276" y="1423"/>
                      </a:lnTo>
                      <a:lnTo>
                        <a:pt x="1274" y="1409"/>
                      </a:lnTo>
                      <a:lnTo>
                        <a:pt x="1269" y="1400"/>
                      </a:lnTo>
                      <a:lnTo>
                        <a:pt x="1262" y="1390"/>
                      </a:lnTo>
                      <a:lnTo>
                        <a:pt x="1255" y="1379"/>
                      </a:lnTo>
                      <a:lnTo>
                        <a:pt x="1248" y="1379"/>
                      </a:lnTo>
                      <a:lnTo>
                        <a:pt x="1246" y="1381"/>
                      </a:lnTo>
                      <a:lnTo>
                        <a:pt x="1244" y="1383"/>
                      </a:lnTo>
                      <a:lnTo>
                        <a:pt x="1242" y="1384"/>
                      </a:lnTo>
                      <a:lnTo>
                        <a:pt x="1239" y="1386"/>
                      </a:lnTo>
                      <a:lnTo>
                        <a:pt x="1241" y="1390"/>
                      </a:lnTo>
                      <a:lnTo>
                        <a:pt x="1241" y="1393"/>
                      </a:lnTo>
                      <a:lnTo>
                        <a:pt x="1241" y="1393"/>
                      </a:lnTo>
                      <a:lnTo>
                        <a:pt x="1241" y="1395"/>
                      </a:lnTo>
                      <a:lnTo>
                        <a:pt x="1241" y="1395"/>
                      </a:lnTo>
                      <a:lnTo>
                        <a:pt x="1239" y="1398"/>
                      </a:lnTo>
                      <a:lnTo>
                        <a:pt x="1237" y="1398"/>
                      </a:lnTo>
                      <a:lnTo>
                        <a:pt x="1235" y="1400"/>
                      </a:lnTo>
                      <a:lnTo>
                        <a:pt x="1234" y="1400"/>
                      </a:lnTo>
                      <a:lnTo>
                        <a:pt x="1232" y="1400"/>
                      </a:lnTo>
                      <a:lnTo>
                        <a:pt x="1229" y="1402"/>
                      </a:lnTo>
                      <a:lnTo>
                        <a:pt x="1220" y="1395"/>
                      </a:lnTo>
                      <a:lnTo>
                        <a:pt x="1204" y="1386"/>
                      </a:lnTo>
                      <a:lnTo>
                        <a:pt x="1188" y="1377"/>
                      </a:lnTo>
                      <a:lnTo>
                        <a:pt x="1173" y="1370"/>
                      </a:lnTo>
                      <a:lnTo>
                        <a:pt x="1162" y="1367"/>
                      </a:lnTo>
                      <a:lnTo>
                        <a:pt x="1153" y="1346"/>
                      </a:lnTo>
                      <a:lnTo>
                        <a:pt x="1145" y="1334"/>
                      </a:lnTo>
                      <a:lnTo>
                        <a:pt x="1136" y="1325"/>
                      </a:lnTo>
                      <a:lnTo>
                        <a:pt x="1127" y="1322"/>
                      </a:lnTo>
                      <a:lnTo>
                        <a:pt x="1113" y="1318"/>
                      </a:lnTo>
                      <a:lnTo>
                        <a:pt x="1098" y="1313"/>
                      </a:lnTo>
                      <a:lnTo>
                        <a:pt x="1078" y="1306"/>
                      </a:lnTo>
                      <a:lnTo>
                        <a:pt x="1066" y="1297"/>
                      </a:lnTo>
                      <a:lnTo>
                        <a:pt x="1056" y="1288"/>
                      </a:lnTo>
                      <a:lnTo>
                        <a:pt x="1040" y="1281"/>
                      </a:lnTo>
                      <a:lnTo>
                        <a:pt x="1030" y="1281"/>
                      </a:lnTo>
                      <a:lnTo>
                        <a:pt x="1023" y="1285"/>
                      </a:lnTo>
                      <a:lnTo>
                        <a:pt x="1017" y="1288"/>
                      </a:lnTo>
                      <a:lnTo>
                        <a:pt x="1010" y="1292"/>
                      </a:lnTo>
                      <a:lnTo>
                        <a:pt x="1002" y="1290"/>
                      </a:lnTo>
                      <a:lnTo>
                        <a:pt x="998" y="1288"/>
                      </a:lnTo>
                      <a:lnTo>
                        <a:pt x="995" y="1285"/>
                      </a:lnTo>
                      <a:lnTo>
                        <a:pt x="991" y="1281"/>
                      </a:lnTo>
                      <a:lnTo>
                        <a:pt x="986" y="1276"/>
                      </a:lnTo>
                      <a:lnTo>
                        <a:pt x="982" y="1273"/>
                      </a:lnTo>
                      <a:lnTo>
                        <a:pt x="979" y="1271"/>
                      </a:lnTo>
                      <a:lnTo>
                        <a:pt x="956" y="1267"/>
                      </a:lnTo>
                      <a:lnTo>
                        <a:pt x="953" y="1264"/>
                      </a:lnTo>
                      <a:lnTo>
                        <a:pt x="949" y="1261"/>
                      </a:lnTo>
                      <a:lnTo>
                        <a:pt x="946" y="1257"/>
                      </a:lnTo>
                      <a:lnTo>
                        <a:pt x="942" y="1254"/>
                      </a:lnTo>
                      <a:lnTo>
                        <a:pt x="941" y="1252"/>
                      </a:lnTo>
                      <a:lnTo>
                        <a:pt x="921" y="1255"/>
                      </a:lnTo>
                      <a:lnTo>
                        <a:pt x="918" y="1254"/>
                      </a:lnTo>
                      <a:lnTo>
                        <a:pt x="913" y="1247"/>
                      </a:lnTo>
                      <a:lnTo>
                        <a:pt x="904" y="1240"/>
                      </a:lnTo>
                      <a:lnTo>
                        <a:pt x="897" y="1231"/>
                      </a:lnTo>
                      <a:lnTo>
                        <a:pt x="890" y="1224"/>
                      </a:lnTo>
                      <a:lnTo>
                        <a:pt x="886" y="1220"/>
                      </a:lnTo>
                      <a:lnTo>
                        <a:pt x="893" y="1198"/>
                      </a:lnTo>
                      <a:lnTo>
                        <a:pt x="874" y="1177"/>
                      </a:lnTo>
                      <a:lnTo>
                        <a:pt x="857" y="1154"/>
                      </a:lnTo>
                      <a:lnTo>
                        <a:pt x="839" y="1130"/>
                      </a:lnTo>
                      <a:lnTo>
                        <a:pt x="822" y="1105"/>
                      </a:lnTo>
                      <a:lnTo>
                        <a:pt x="818" y="1103"/>
                      </a:lnTo>
                      <a:lnTo>
                        <a:pt x="813" y="1102"/>
                      </a:lnTo>
                      <a:lnTo>
                        <a:pt x="810" y="1102"/>
                      </a:lnTo>
                      <a:lnTo>
                        <a:pt x="804" y="1100"/>
                      </a:lnTo>
                      <a:lnTo>
                        <a:pt x="803" y="1098"/>
                      </a:lnTo>
                      <a:lnTo>
                        <a:pt x="796" y="1089"/>
                      </a:lnTo>
                      <a:lnTo>
                        <a:pt x="792" y="1079"/>
                      </a:lnTo>
                      <a:lnTo>
                        <a:pt x="789" y="1069"/>
                      </a:lnTo>
                      <a:lnTo>
                        <a:pt x="783" y="1058"/>
                      </a:lnTo>
                      <a:lnTo>
                        <a:pt x="775" y="1053"/>
                      </a:lnTo>
                      <a:lnTo>
                        <a:pt x="771" y="1049"/>
                      </a:lnTo>
                      <a:lnTo>
                        <a:pt x="768" y="1046"/>
                      </a:lnTo>
                      <a:lnTo>
                        <a:pt x="764" y="1044"/>
                      </a:lnTo>
                      <a:lnTo>
                        <a:pt x="764" y="1063"/>
                      </a:lnTo>
                      <a:lnTo>
                        <a:pt x="769" y="1070"/>
                      </a:lnTo>
                      <a:lnTo>
                        <a:pt x="780" y="1082"/>
                      </a:lnTo>
                      <a:lnTo>
                        <a:pt x="790" y="1096"/>
                      </a:lnTo>
                      <a:lnTo>
                        <a:pt x="803" y="1114"/>
                      </a:lnTo>
                      <a:lnTo>
                        <a:pt x="813" y="1131"/>
                      </a:lnTo>
                      <a:lnTo>
                        <a:pt x="824" y="1149"/>
                      </a:lnTo>
                      <a:lnTo>
                        <a:pt x="832" y="1165"/>
                      </a:lnTo>
                      <a:lnTo>
                        <a:pt x="836" y="1175"/>
                      </a:lnTo>
                      <a:lnTo>
                        <a:pt x="836" y="1182"/>
                      </a:lnTo>
                      <a:lnTo>
                        <a:pt x="834" y="1185"/>
                      </a:lnTo>
                      <a:lnTo>
                        <a:pt x="832" y="1187"/>
                      </a:lnTo>
                      <a:lnTo>
                        <a:pt x="832" y="1189"/>
                      </a:lnTo>
                      <a:lnTo>
                        <a:pt x="829" y="1191"/>
                      </a:lnTo>
                      <a:lnTo>
                        <a:pt x="829" y="1184"/>
                      </a:lnTo>
                      <a:lnTo>
                        <a:pt x="827" y="1178"/>
                      </a:lnTo>
                      <a:lnTo>
                        <a:pt x="827" y="1175"/>
                      </a:lnTo>
                      <a:lnTo>
                        <a:pt x="825" y="1171"/>
                      </a:lnTo>
                      <a:lnTo>
                        <a:pt x="822" y="1171"/>
                      </a:lnTo>
                      <a:lnTo>
                        <a:pt x="820" y="1171"/>
                      </a:lnTo>
                      <a:lnTo>
                        <a:pt x="818" y="1171"/>
                      </a:lnTo>
                      <a:lnTo>
                        <a:pt x="817" y="1171"/>
                      </a:lnTo>
                      <a:lnTo>
                        <a:pt x="815" y="1171"/>
                      </a:lnTo>
                      <a:lnTo>
                        <a:pt x="810" y="1171"/>
                      </a:lnTo>
                      <a:lnTo>
                        <a:pt x="806" y="1159"/>
                      </a:lnTo>
                      <a:lnTo>
                        <a:pt x="803" y="1147"/>
                      </a:lnTo>
                      <a:lnTo>
                        <a:pt x="797" y="1137"/>
                      </a:lnTo>
                      <a:lnTo>
                        <a:pt x="789" y="1128"/>
                      </a:lnTo>
                      <a:lnTo>
                        <a:pt x="778" y="1121"/>
                      </a:lnTo>
                      <a:lnTo>
                        <a:pt x="768" y="1114"/>
                      </a:lnTo>
                      <a:lnTo>
                        <a:pt x="759" y="1102"/>
                      </a:lnTo>
                      <a:lnTo>
                        <a:pt x="762" y="1100"/>
                      </a:lnTo>
                      <a:lnTo>
                        <a:pt x="764" y="1100"/>
                      </a:lnTo>
                      <a:lnTo>
                        <a:pt x="764" y="1100"/>
                      </a:lnTo>
                      <a:lnTo>
                        <a:pt x="766" y="1100"/>
                      </a:lnTo>
                      <a:lnTo>
                        <a:pt x="766" y="1098"/>
                      </a:lnTo>
                      <a:lnTo>
                        <a:pt x="766" y="1096"/>
                      </a:lnTo>
                      <a:lnTo>
                        <a:pt x="768" y="1095"/>
                      </a:lnTo>
                      <a:lnTo>
                        <a:pt x="755" y="1086"/>
                      </a:lnTo>
                      <a:lnTo>
                        <a:pt x="749" y="1075"/>
                      </a:lnTo>
                      <a:lnTo>
                        <a:pt x="743" y="1063"/>
                      </a:lnTo>
                      <a:lnTo>
                        <a:pt x="740" y="1049"/>
                      </a:lnTo>
                      <a:lnTo>
                        <a:pt x="733" y="1037"/>
                      </a:lnTo>
                      <a:lnTo>
                        <a:pt x="724" y="1027"/>
                      </a:lnTo>
                      <a:lnTo>
                        <a:pt x="714" y="1021"/>
                      </a:lnTo>
                      <a:lnTo>
                        <a:pt x="701" y="1016"/>
                      </a:lnTo>
                      <a:lnTo>
                        <a:pt x="691" y="1009"/>
                      </a:lnTo>
                      <a:lnTo>
                        <a:pt x="684" y="1000"/>
                      </a:lnTo>
                      <a:lnTo>
                        <a:pt x="680" y="990"/>
                      </a:lnTo>
                      <a:lnTo>
                        <a:pt x="675" y="979"/>
                      </a:lnTo>
                      <a:lnTo>
                        <a:pt x="663" y="962"/>
                      </a:lnTo>
                      <a:lnTo>
                        <a:pt x="653" y="950"/>
                      </a:lnTo>
                      <a:lnTo>
                        <a:pt x="642" y="939"/>
                      </a:lnTo>
                      <a:lnTo>
                        <a:pt x="635" y="927"/>
                      </a:lnTo>
                      <a:lnTo>
                        <a:pt x="630" y="911"/>
                      </a:lnTo>
                      <a:lnTo>
                        <a:pt x="626" y="890"/>
                      </a:lnTo>
                      <a:lnTo>
                        <a:pt x="625" y="861"/>
                      </a:lnTo>
                      <a:lnTo>
                        <a:pt x="625" y="854"/>
                      </a:lnTo>
                      <a:lnTo>
                        <a:pt x="626" y="840"/>
                      </a:lnTo>
                      <a:lnTo>
                        <a:pt x="626" y="821"/>
                      </a:lnTo>
                      <a:lnTo>
                        <a:pt x="626" y="798"/>
                      </a:lnTo>
                      <a:lnTo>
                        <a:pt x="626" y="777"/>
                      </a:lnTo>
                      <a:lnTo>
                        <a:pt x="628" y="760"/>
                      </a:lnTo>
                      <a:lnTo>
                        <a:pt x="630" y="749"/>
                      </a:lnTo>
                      <a:lnTo>
                        <a:pt x="635" y="747"/>
                      </a:lnTo>
                      <a:lnTo>
                        <a:pt x="639" y="747"/>
                      </a:lnTo>
                      <a:lnTo>
                        <a:pt x="642" y="747"/>
                      </a:lnTo>
                      <a:lnTo>
                        <a:pt x="646" y="747"/>
                      </a:lnTo>
                      <a:lnTo>
                        <a:pt x="649" y="749"/>
                      </a:lnTo>
                      <a:lnTo>
                        <a:pt x="651" y="753"/>
                      </a:lnTo>
                      <a:lnTo>
                        <a:pt x="654" y="756"/>
                      </a:lnTo>
                      <a:lnTo>
                        <a:pt x="656" y="760"/>
                      </a:lnTo>
                      <a:lnTo>
                        <a:pt x="656" y="740"/>
                      </a:lnTo>
                      <a:lnTo>
                        <a:pt x="644" y="726"/>
                      </a:lnTo>
                      <a:lnTo>
                        <a:pt x="630" y="712"/>
                      </a:lnTo>
                      <a:lnTo>
                        <a:pt x="614" y="702"/>
                      </a:lnTo>
                      <a:lnTo>
                        <a:pt x="614" y="711"/>
                      </a:lnTo>
                      <a:lnTo>
                        <a:pt x="621" y="716"/>
                      </a:lnTo>
                      <a:lnTo>
                        <a:pt x="628" y="721"/>
                      </a:lnTo>
                      <a:lnTo>
                        <a:pt x="635" y="726"/>
                      </a:lnTo>
                      <a:lnTo>
                        <a:pt x="640" y="733"/>
                      </a:lnTo>
                      <a:lnTo>
                        <a:pt x="640" y="737"/>
                      </a:lnTo>
                      <a:lnTo>
                        <a:pt x="639" y="737"/>
                      </a:lnTo>
                      <a:lnTo>
                        <a:pt x="639" y="739"/>
                      </a:lnTo>
                      <a:lnTo>
                        <a:pt x="639" y="739"/>
                      </a:lnTo>
                      <a:lnTo>
                        <a:pt x="637" y="740"/>
                      </a:lnTo>
                      <a:lnTo>
                        <a:pt x="633" y="742"/>
                      </a:lnTo>
                      <a:lnTo>
                        <a:pt x="632" y="744"/>
                      </a:lnTo>
                      <a:lnTo>
                        <a:pt x="626" y="744"/>
                      </a:lnTo>
                      <a:lnTo>
                        <a:pt x="621" y="744"/>
                      </a:lnTo>
                      <a:lnTo>
                        <a:pt x="619" y="744"/>
                      </a:lnTo>
                      <a:lnTo>
                        <a:pt x="619" y="742"/>
                      </a:lnTo>
                      <a:lnTo>
                        <a:pt x="618" y="742"/>
                      </a:lnTo>
                      <a:lnTo>
                        <a:pt x="618" y="742"/>
                      </a:lnTo>
                      <a:lnTo>
                        <a:pt x="614" y="740"/>
                      </a:lnTo>
                      <a:lnTo>
                        <a:pt x="602" y="725"/>
                      </a:lnTo>
                      <a:lnTo>
                        <a:pt x="591" y="709"/>
                      </a:lnTo>
                      <a:lnTo>
                        <a:pt x="583" y="691"/>
                      </a:lnTo>
                      <a:lnTo>
                        <a:pt x="591" y="691"/>
                      </a:lnTo>
                      <a:lnTo>
                        <a:pt x="595" y="693"/>
                      </a:lnTo>
                      <a:lnTo>
                        <a:pt x="598" y="693"/>
                      </a:lnTo>
                      <a:lnTo>
                        <a:pt x="602" y="693"/>
                      </a:lnTo>
                      <a:lnTo>
                        <a:pt x="605" y="691"/>
                      </a:lnTo>
                      <a:lnTo>
                        <a:pt x="591" y="686"/>
                      </a:lnTo>
                      <a:lnTo>
                        <a:pt x="583" y="678"/>
                      </a:lnTo>
                      <a:lnTo>
                        <a:pt x="576" y="667"/>
                      </a:lnTo>
                      <a:lnTo>
                        <a:pt x="570" y="655"/>
                      </a:lnTo>
                      <a:lnTo>
                        <a:pt x="567" y="643"/>
                      </a:lnTo>
                      <a:lnTo>
                        <a:pt x="562" y="632"/>
                      </a:lnTo>
                      <a:lnTo>
                        <a:pt x="555" y="623"/>
                      </a:lnTo>
                      <a:lnTo>
                        <a:pt x="544" y="618"/>
                      </a:lnTo>
                      <a:lnTo>
                        <a:pt x="548" y="595"/>
                      </a:lnTo>
                      <a:lnTo>
                        <a:pt x="536" y="582"/>
                      </a:lnTo>
                      <a:lnTo>
                        <a:pt x="525" y="566"/>
                      </a:lnTo>
                      <a:lnTo>
                        <a:pt x="516" y="550"/>
                      </a:lnTo>
                      <a:lnTo>
                        <a:pt x="504" y="534"/>
                      </a:lnTo>
                      <a:lnTo>
                        <a:pt x="490" y="522"/>
                      </a:lnTo>
                      <a:lnTo>
                        <a:pt x="471" y="513"/>
                      </a:lnTo>
                      <a:lnTo>
                        <a:pt x="448" y="508"/>
                      </a:lnTo>
                      <a:lnTo>
                        <a:pt x="429" y="499"/>
                      </a:lnTo>
                      <a:lnTo>
                        <a:pt x="415" y="487"/>
                      </a:lnTo>
                      <a:lnTo>
                        <a:pt x="399" y="473"/>
                      </a:lnTo>
                      <a:lnTo>
                        <a:pt x="384" y="465"/>
                      </a:lnTo>
                      <a:lnTo>
                        <a:pt x="352" y="465"/>
                      </a:lnTo>
                      <a:lnTo>
                        <a:pt x="342" y="459"/>
                      </a:lnTo>
                      <a:lnTo>
                        <a:pt x="333" y="452"/>
                      </a:lnTo>
                      <a:lnTo>
                        <a:pt x="323" y="447"/>
                      </a:lnTo>
                      <a:lnTo>
                        <a:pt x="307" y="445"/>
                      </a:lnTo>
                      <a:lnTo>
                        <a:pt x="307" y="468"/>
                      </a:lnTo>
                      <a:lnTo>
                        <a:pt x="289" y="477"/>
                      </a:lnTo>
                      <a:lnTo>
                        <a:pt x="274" y="486"/>
                      </a:lnTo>
                      <a:lnTo>
                        <a:pt x="253" y="491"/>
                      </a:lnTo>
                      <a:lnTo>
                        <a:pt x="258" y="475"/>
                      </a:lnTo>
                      <a:lnTo>
                        <a:pt x="265" y="459"/>
                      </a:lnTo>
                      <a:lnTo>
                        <a:pt x="275" y="445"/>
                      </a:lnTo>
                      <a:lnTo>
                        <a:pt x="284" y="430"/>
                      </a:lnTo>
                      <a:lnTo>
                        <a:pt x="275" y="430"/>
                      </a:lnTo>
                      <a:lnTo>
                        <a:pt x="275" y="433"/>
                      </a:lnTo>
                      <a:lnTo>
                        <a:pt x="262" y="444"/>
                      </a:lnTo>
                      <a:lnTo>
                        <a:pt x="251" y="458"/>
                      </a:lnTo>
                      <a:lnTo>
                        <a:pt x="244" y="473"/>
                      </a:lnTo>
                      <a:lnTo>
                        <a:pt x="239" y="489"/>
                      </a:lnTo>
                      <a:lnTo>
                        <a:pt x="232" y="506"/>
                      </a:lnTo>
                      <a:lnTo>
                        <a:pt x="221" y="522"/>
                      </a:lnTo>
                      <a:lnTo>
                        <a:pt x="214" y="529"/>
                      </a:lnTo>
                      <a:lnTo>
                        <a:pt x="200" y="540"/>
                      </a:lnTo>
                      <a:lnTo>
                        <a:pt x="183" y="550"/>
                      </a:lnTo>
                      <a:lnTo>
                        <a:pt x="162" y="562"/>
                      </a:lnTo>
                      <a:lnTo>
                        <a:pt x="141" y="576"/>
                      </a:lnTo>
                      <a:lnTo>
                        <a:pt x="120" y="589"/>
                      </a:lnTo>
                      <a:lnTo>
                        <a:pt x="99" y="599"/>
                      </a:lnTo>
                      <a:lnTo>
                        <a:pt x="83" y="606"/>
                      </a:lnTo>
                      <a:lnTo>
                        <a:pt x="73" y="609"/>
                      </a:lnTo>
                      <a:lnTo>
                        <a:pt x="73" y="606"/>
                      </a:lnTo>
                      <a:lnTo>
                        <a:pt x="77" y="606"/>
                      </a:lnTo>
                      <a:lnTo>
                        <a:pt x="89" y="594"/>
                      </a:lnTo>
                      <a:lnTo>
                        <a:pt x="104" y="583"/>
                      </a:lnTo>
                      <a:lnTo>
                        <a:pt x="122" y="573"/>
                      </a:lnTo>
                      <a:lnTo>
                        <a:pt x="139" y="562"/>
                      </a:lnTo>
                      <a:lnTo>
                        <a:pt x="155" y="550"/>
                      </a:lnTo>
                      <a:lnTo>
                        <a:pt x="167" y="536"/>
                      </a:lnTo>
                      <a:lnTo>
                        <a:pt x="176" y="520"/>
                      </a:lnTo>
                      <a:lnTo>
                        <a:pt x="179" y="499"/>
                      </a:lnTo>
                      <a:lnTo>
                        <a:pt x="166" y="503"/>
                      </a:lnTo>
                      <a:lnTo>
                        <a:pt x="157" y="506"/>
                      </a:lnTo>
                      <a:lnTo>
                        <a:pt x="145" y="510"/>
                      </a:lnTo>
                      <a:lnTo>
                        <a:pt x="145" y="506"/>
                      </a:lnTo>
                      <a:lnTo>
                        <a:pt x="145" y="503"/>
                      </a:lnTo>
                      <a:lnTo>
                        <a:pt x="145" y="503"/>
                      </a:lnTo>
                      <a:lnTo>
                        <a:pt x="143" y="501"/>
                      </a:lnTo>
                      <a:lnTo>
                        <a:pt x="143" y="501"/>
                      </a:lnTo>
                      <a:lnTo>
                        <a:pt x="141" y="501"/>
                      </a:lnTo>
                      <a:lnTo>
                        <a:pt x="138" y="499"/>
                      </a:lnTo>
                      <a:lnTo>
                        <a:pt x="136" y="501"/>
                      </a:lnTo>
                      <a:lnTo>
                        <a:pt x="134" y="503"/>
                      </a:lnTo>
                      <a:lnTo>
                        <a:pt x="132" y="505"/>
                      </a:lnTo>
                      <a:lnTo>
                        <a:pt x="131" y="505"/>
                      </a:lnTo>
                      <a:lnTo>
                        <a:pt x="127" y="506"/>
                      </a:lnTo>
                      <a:lnTo>
                        <a:pt x="122" y="506"/>
                      </a:lnTo>
                      <a:lnTo>
                        <a:pt x="120" y="496"/>
                      </a:lnTo>
                      <a:lnTo>
                        <a:pt x="115" y="482"/>
                      </a:lnTo>
                      <a:lnTo>
                        <a:pt x="111" y="472"/>
                      </a:lnTo>
                      <a:lnTo>
                        <a:pt x="108" y="475"/>
                      </a:lnTo>
                      <a:lnTo>
                        <a:pt x="106" y="477"/>
                      </a:lnTo>
                      <a:lnTo>
                        <a:pt x="104" y="477"/>
                      </a:lnTo>
                      <a:lnTo>
                        <a:pt x="101" y="477"/>
                      </a:lnTo>
                      <a:lnTo>
                        <a:pt x="99" y="475"/>
                      </a:lnTo>
                      <a:lnTo>
                        <a:pt x="82" y="463"/>
                      </a:lnTo>
                      <a:lnTo>
                        <a:pt x="68" y="445"/>
                      </a:lnTo>
                      <a:lnTo>
                        <a:pt x="57" y="426"/>
                      </a:lnTo>
                      <a:lnTo>
                        <a:pt x="63" y="416"/>
                      </a:lnTo>
                      <a:lnTo>
                        <a:pt x="68" y="403"/>
                      </a:lnTo>
                      <a:lnTo>
                        <a:pt x="73" y="393"/>
                      </a:lnTo>
                      <a:lnTo>
                        <a:pt x="80" y="384"/>
                      </a:lnTo>
                      <a:lnTo>
                        <a:pt x="92" y="377"/>
                      </a:lnTo>
                      <a:lnTo>
                        <a:pt x="103" y="374"/>
                      </a:lnTo>
                      <a:lnTo>
                        <a:pt x="113" y="369"/>
                      </a:lnTo>
                      <a:lnTo>
                        <a:pt x="120" y="362"/>
                      </a:lnTo>
                      <a:lnTo>
                        <a:pt x="125" y="351"/>
                      </a:lnTo>
                      <a:lnTo>
                        <a:pt x="125" y="334"/>
                      </a:lnTo>
                      <a:lnTo>
                        <a:pt x="127" y="332"/>
                      </a:lnTo>
                      <a:lnTo>
                        <a:pt x="129" y="332"/>
                      </a:lnTo>
                      <a:lnTo>
                        <a:pt x="129" y="330"/>
                      </a:lnTo>
                      <a:lnTo>
                        <a:pt x="129" y="328"/>
                      </a:lnTo>
                      <a:lnTo>
                        <a:pt x="131" y="327"/>
                      </a:lnTo>
                      <a:lnTo>
                        <a:pt x="115" y="327"/>
                      </a:lnTo>
                      <a:lnTo>
                        <a:pt x="111" y="330"/>
                      </a:lnTo>
                      <a:lnTo>
                        <a:pt x="110" y="332"/>
                      </a:lnTo>
                      <a:lnTo>
                        <a:pt x="108" y="334"/>
                      </a:lnTo>
                      <a:lnTo>
                        <a:pt x="104" y="335"/>
                      </a:lnTo>
                      <a:lnTo>
                        <a:pt x="101" y="337"/>
                      </a:lnTo>
                      <a:lnTo>
                        <a:pt x="96" y="337"/>
                      </a:lnTo>
                      <a:lnTo>
                        <a:pt x="85" y="334"/>
                      </a:lnTo>
                      <a:lnTo>
                        <a:pt x="70" y="328"/>
                      </a:lnTo>
                      <a:lnTo>
                        <a:pt x="52" y="325"/>
                      </a:lnTo>
                      <a:lnTo>
                        <a:pt x="38" y="318"/>
                      </a:lnTo>
                      <a:lnTo>
                        <a:pt x="35" y="292"/>
                      </a:lnTo>
                      <a:lnTo>
                        <a:pt x="42" y="292"/>
                      </a:lnTo>
                      <a:lnTo>
                        <a:pt x="45" y="290"/>
                      </a:lnTo>
                      <a:lnTo>
                        <a:pt x="50" y="288"/>
                      </a:lnTo>
                      <a:lnTo>
                        <a:pt x="54" y="287"/>
                      </a:lnTo>
                      <a:lnTo>
                        <a:pt x="57" y="287"/>
                      </a:lnTo>
                      <a:lnTo>
                        <a:pt x="61" y="283"/>
                      </a:lnTo>
                      <a:lnTo>
                        <a:pt x="64" y="280"/>
                      </a:lnTo>
                      <a:lnTo>
                        <a:pt x="63" y="278"/>
                      </a:lnTo>
                      <a:lnTo>
                        <a:pt x="63" y="278"/>
                      </a:lnTo>
                      <a:lnTo>
                        <a:pt x="63" y="276"/>
                      </a:lnTo>
                      <a:lnTo>
                        <a:pt x="63" y="276"/>
                      </a:lnTo>
                      <a:lnTo>
                        <a:pt x="61" y="273"/>
                      </a:lnTo>
                      <a:lnTo>
                        <a:pt x="77" y="273"/>
                      </a:lnTo>
                      <a:lnTo>
                        <a:pt x="78" y="271"/>
                      </a:lnTo>
                      <a:lnTo>
                        <a:pt x="80" y="271"/>
                      </a:lnTo>
                      <a:lnTo>
                        <a:pt x="82" y="269"/>
                      </a:lnTo>
                      <a:lnTo>
                        <a:pt x="83" y="269"/>
                      </a:lnTo>
                      <a:lnTo>
                        <a:pt x="87" y="269"/>
                      </a:lnTo>
                      <a:lnTo>
                        <a:pt x="92" y="274"/>
                      </a:lnTo>
                      <a:lnTo>
                        <a:pt x="97" y="278"/>
                      </a:lnTo>
                      <a:lnTo>
                        <a:pt x="103" y="283"/>
                      </a:lnTo>
                      <a:lnTo>
                        <a:pt x="106" y="288"/>
                      </a:lnTo>
                      <a:lnTo>
                        <a:pt x="118" y="283"/>
                      </a:lnTo>
                      <a:lnTo>
                        <a:pt x="118" y="276"/>
                      </a:lnTo>
                      <a:lnTo>
                        <a:pt x="115" y="271"/>
                      </a:lnTo>
                      <a:lnTo>
                        <a:pt x="113" y="266"/>
                      </a:lnTo>
                      <a:lnTo>
                        <a:pt x="111" y="260"/>
                      </a:lnTo>
                      <a:lnTo>
                        <a:pt x="110" y="255"/>
                      </a:lnTo>
                      <a:lnTo>
                        <a:pt x="106" y="250"/>
                      </a:lnTo>
                      <a:lnTo>
                        <a:pt x="94" y="236"/>
                      </a:lnTo>
                      <a:lnTo>
                        <a:pt x="80" y="225"/>
                      </a:lnTo>
                      <a:lnTo>
                        <a:pt x="64" y="215"/>
                      </a:lnTo>
                      <a:lnTo>
                        <a:pt x="50" y="205"/>
                      </a:lnTo>
                      <a:lnTo>
                        <a:pt x="42" y="189"/>
                      </a:lnTo>
                      <a:lnTo>
                        <a:pt x="45" y="184"/>
                      </a:lnTo>
                      <a:lnTo>
                        <a:pt x="47" y="178"/>
                      </a:lnTo>
                      <a:lnTo>
                        <a:pt x="49" y="173"/>
                      </a:lnTo>
                      <a:lnTo>
                        <a:pt x="70" y="175"/>
                      </a:lnTo>
                      <a:lnTo>
                        <a:pt x="90" y="173"/>
                      </a:lnTo>
                      <a:lnTo>
                        <a:pt x="106" y="164"/>
                      </a:lnTo>
                      <a:lnTo>
                        <a:pt x="111" y="152"/>
                      </a:lnTo>
                      <a:lnTo>
                        <a:pt x="115" y="140"/>
                      </a:lnTo>
                      <a:lnTo>
                        <a:pt x="118" y="129"/>
                      </a:lnTo>
                      <a:lnTo>
                        <a:pt x="131" y="119"/>
                      </a:lnTo>
                      <a:lnTo>
                        <a:pt x="148" y="110"/>
                      </a:lnTo>
                      <a:lnTo>
                        <a:pt x="167" y="105"/>
                      </a:lnTo>
                      <a:lnTo>
                        <a:pt x="183" y="98"/>
                      </a:lnTo>
                      <a:lnTo>
                        <a:pt x="199" y="88"/>
                      </a:lnTo>
                      <a:lnTo>
                        <a:pt x="204" y="91"/>
                      </a:lnTo>
                      <a:lnTo>
                        <a:pt x="207" y="93"/>
                      </a:lnTo>
                      <a:lnTo>
                        <a:pt x="207" y="96"/>
                      </a:lnTo>
                      <a:lnTo>
                        <a:pt x="209" y="98"/>
                      </a:lnTo>
                      <a:lnTo>
                        <a:pt x="209" y="102"/>
                      </a:lnTo>
                      <a:lnTo>
                        <a:pt x="211" y="103"/>
                      </a:lnTo>
                      <a:lnTo>
                        <a:pt x="214" y="107"/>
                      </a:lnTo>
                      <a:lnTo>
                        <a:pt x="218" y="110"/>
                      </a:lnTo>
                      <a:lnTo>
                        <a:pt x="223" y="110"/>
                      </a:lnTo>
                      <a:lnTo>
                        <a:pt x="227" y="110"/>
                      </a:lnTo>
                      <a:lnTo>
                        <a:pt x="230" y="109"/>
                      </a:lnTo>
                      <a:lnTo>
                        <a:pt x="234" y="107"/>
                      </a:lnTo>
                      <a:lnTo>
                        <a:pt x="237" y="107"/>
                      </a:lnTo>
                      <a:lnTo>
                        <a:pt x="241" y="107"/>
                      </a:lnTo>
                      <a:lnTo>
                        <a:pt x="244" y="109"/>
                      </a:lnTo>
                      <a:lnTo>
                        <a:pt x="248" y="112"/>
                      </a:lnTo>
                      <a:lnTo>
                        <a:pt x="253" y="117"/>
                      </a:lnTo>
                      <a:lnTo>
                        <a:pt x="256" y="121"/>
                      </a:lnTo>
                      <a:lnTo>
                        <a:pt x="260" y="124"/>
                      </a:lnTo>
                      <a:lnTo>
                        <a:pt x="265" y="126"/>
                      </a:lnTo>
                      <a:lnTo>
                        <a:pt x="270" y="128"/>
                      </a:lnTo>
                      <a:lnTo>
                        <a:pt x="275" y="126"/>
                      </a:lnTo>
                      <a:lnTo>
                        <a:pt x="279" y="126"/>
                      </a:lnTo>
                      <a:lnTo>
                        <a:pt x="282" y="124"/>
                      </a:lnTo>
                      <a:lnTo>
                        <a:pt x="288" y="122"/>
                      </a:lnTo>
                      <a:lnTo>
                        <a:pt x="291" y="122"/>
                      </a:lnTo>
                      <a:lnTo>
                        <a:pt x="302" y="126"/>
                      </a:lnTo>
                      <a:lnTo>
                        <a:pt x="317" y="131"/>
                      </a:lnTo>
                      <a:lnTo>
                        <a:pt x="331" y="138"/>
                      </a:lnTo>
                      <a:lnTo>
                        <a:pt x="345" y="142"/>
                      </a:lnTo>
                      <a:lnTo>
                        <a:pt x="375" y="138"/>
                      </a:lnTo>
                      <a:lnTo>
                        <a:pt x="394" y="147"/>
                      </a:lnTo>
                      <a:lnTo>
                        <a:pt x="412" y="159"/>
                      </a:lnTo>
                      <a:lnTo>
                        <a:pt x="429" y="170"/>
                      </a:lnTo>
                      <a:lnTo>
                        <a:pt x="448" y="180"/>
                      </a:lnTo>
                      <a:lnTo>
                        <a:pt x="471" y="184"/>
                      </a:lnTo>
                      <a:lnTo>
                        <a:pt x="471" y="177"/>
                      </a:lnTo>
                      <a:lnTo>
                        <a:pt x="466" y="171"/>
                      </a:lnTo>
                      <a:lnTo>
                        <a:pt x="461" y="164"/>
                      </a:lnTo>
                      <a:lnTo>
                        <a:pt x="455" y="157"/>
                      </a:lnTo>
                      <a:lnTo>
                        <a:pt x="452" y="149"/>
                      </a:lnTo>
                      <a:lnTo>
                        <a:pt x="473" y="147"/>
                      </a:lnTo>
                      <a:lnTo>
                        <a:pt x="487" y="143"/>
                      </a:lnTo>
                      <a:lnTo>
                        <a:pt x="499" y="136"/>
                      </a:lnTo>
                      <a:lnTo>
                        <a:pt x="509" y="129"/>
                      </a:lnTo>
                      <a:lnTo>
                        <a:pt x="520" y="121"/>
                      </a:lnTo>
                      <a:lnTo>
                        <a:pt x="532" y="115"/>
                      </a:lnTo>
                      <a:lnTo>
                        <a:pt x="548" y="112"/>
                      </a:lnTo>
                      <a:lnTo>
                        <a:pt x="551" y="114"/>
                      </a:lnTo>
                      <a:lnTo>
                        <a:pt x="557" y="115"/>
                      </a:lnTo>
                      <a:lnTo>
                        <a:pt x="560" y="117"/>
                      </a:lnTo>
                      <a:lnTo>
                        <a:pt x="563" y="119"/>
                      </a:lnTo>
                      <a:lnTo>
                        <a:pt x="557" y="119"/>
                      </a:lnTo>
                      <a:lnTo>
                        <a:pt x="539" y="133"/>
                      </a:lnTo>
                      <a:lnTo>
                        <a:pt x="520" y="145"/>
                      </a:lnTo>
                      <a:lnTo>
                        <a:pt x="499" y="154"/>
                      </a:lnTo>
                      <a:lnTo>
                        <a:pt x="499" y="161"/>
                      </a:lnTo>
                      <a:lnTo>
                        <a:pt x="518" y="164"/>
                      </a:lnTo>
                      <a:lnTo>
                        <a:pt x="527" y="154"/>
                      </a:lnTo>
                      <a:lnTo>
                        <a:pt x="536" y="149"/>
                      </a:lnTo>
                      <a:lnTo>
                        <a:pt x="548" y="147"/>
                      </a:lnTo>
                      <a:lnTo>
                        <a:pt x="560" y="147"/>
                      </a:lnTo>
                      <a:lnTo>
                        <a:pt x="576" y="145"/>
                      </a:lnTo>
                      <a:lnTo>
                        <a:pt x="577" y="140"/>
                      </a:lnTo>
                      <a:lnTo>
                        <a:pt x="579" y="135"/>
                      </a:lnTo>
                      <a:lnTo>
                        <a:pt x="583" y="129"/>
                      </a:lnTo>
                      <a:lnTo>
                        <a:pt x="586" y="126"/>
                      </a:lnTo>
                      <a:lnTo>
                        <a:pt x="591" y="138"/>
                      </a:lnTo>
                      <a:lnTo>
                        <a:pt x="597" y="147"/>
                      </a:lnTo>
                      <a:lnTo>
                        <a:pt x="605" y="154"/>
                      </a:lnTo>
                      <a:lnTo>
                        <a:pt x="618" y="157"/>
                      </a:lnTo>
                      <a:lnTo>
                        <a:pt x="621" y="154"/>
                      </a:lnTo>
                      <a:lnTo>
                        <a:pt x="623" y="152"/>
                      </a:lnTo>
                      <a:lnTo>
                        <a:pt x="626" y="150"/>
                      </a:lnTo>
                      <a:lnTo>
                        <a:pt x="628" y="149"/>
                      </a:lnTo>
                      <a:lnTo>
                        <a:pt x="632" y="149"/>
                      </a:lnTo>
                      <a:lnTo>
                        <a:pt x="633" y="149"/>
                      </a:lnTo>
                      <a:lnTo>
                        <a:pt x="637" y="154"/>
                      </a:lnTo>
                      <a:lnTo>
                        <a:pt x="639" y="157"/>
                      </a:lnTo>
                      <a:lnTo>
                        <a:pt x="640" y="161"/>
                      </a:lnTo>
                      <a:lnTo>
                        <a:pt x="646" y="159"/>
                      </a:lnTo>
                      <a:lnTo>
                        <a:pt x="651" y="156"/>
                      </a:lnTo>
                      <a:lnTo>
                        <a:pt x="654" y="152"/>
                      </a:lnTo>
                      <a:lnTo>
                        <a:pt x="659" y="150"/>
                      </a:lnTo>
                      <a:lnTo>
                        <a:pt x="663" y="149"/>
                      </a:lnTo>
                      <a:lnTo>
                        <a:pt x="682" y="154"/>
                      </a:lnTo>
                      <a:lnTo>
                        <a:pt x="698" y="166"/>
                      </a:lnTo>
                      <a:lnTo>
                        <a:pt x="714" y="178"/>
                      </a:lnTo>
                      <a:lnTo>
                        <a:pt x="729" y="189"/>
                      </a:lnTo>
                      <a:lnTo>
                        <a:pt x="735" y="189"/>
                      </a:lnTo>
                      <a:lnTo>
                        <a:pt x="740" y="189"/>
                      </a:lnTo>
                      <a:lnTo>
                        <a:pt x="743" y="187"/>
                      </a:lnTo>
                      <a:lnTo>
                        <a:pt x="749" y="185"/>
                      </a:lnTo>
                      <a:lnTo>
                        <a:pt x="752" y="184"/>
                      </a:lnTo>
                      <a:lnTo>
                        <a:pt x="755" y="184"/>
                      </a:lnTo>
                      <a:lnTo>
                        <a:pt x="759" y="187"/>
                      </a:lnTo>
                      <a:lnTo>
                        <a:pt x="762" y="191"/>
                      </a:lnTo>
                      <a:lnTo>
                        <a:pt x="766" y="196"/>
                      </a:lnTo>
                      <a:lnTo>
                        <a:pt x="769" y="203"/>
                      </a:lnTo>
                      <a:lnTo>
                        <a:pt x="771" y="206"/>
                      </a:lnTo>
                      <a:lnTo>
                        <a:pt x="768" y="208"/>
                      </a:lnTo>
                      <a:lnTo>
                        <a:pt x="764" y="210"/>
                      </a:lnTo>
                      <a:lnTo>
                        <a:pt x="764" y="210"/>
                      </a:lnTo>
                      <a:lnTo>
                        <a:pt x="762" y="211"/>
                      </a:lnTo>
                      <a:lnTo>
                        <a:pt x="762" y="213"/>
                      </a:lnTo>
                      <a:lnTo>
                        <a:pt x="761" y="215"/>
                      </a:lnTo>
                      <a:lnTo>
                        <a:pt x="759" y="218"/>
                      </a:lnTo>
                      <a:lnTo>
                        <a:pt x="771" y="218"/>
                      </a:lnTo>
                      <a:lnTo>
                        <a:pt x="787" y="220"/>
                      </a:lnTo>
                      <a:lnTo>
                        <a:pt x="803" y="220"/>
                      </a:lnTo>
                      <a:lnTo>
                        <a:pt x="817" y="220"/>
                      </a:lnTo>
                      <a:lnTo>
                        <a:pt x="825" y="222"/>
                      </a:lnTo>
                      <a:lnTo>
                        <a:pt x="834" y="232"/>
                      </a:lnTo>
                      <a:lnTo>
                        <a:pt x="843" y="243"/>
                      </a:lnTo>
                      <a:lnTo>
                        <a:pt x="851" y="253"/>
                      </a:lnTo>
                      <a:lnTo>
                        <a:pt x="851" y="218"/>
                      </a:lnTo>
                      <a:lnTo>
                        <a:pt x="860" y="218"/>
                      </a:lnTo>
                      <a:lnTo>
                        <a:pt x="867" y="218"/>
                      </a:lnTo>
                      <a:lnTo>
                        <a:pt x="872" y="217"/>
                      </a:lnTo>
                      <a:lnTo>
                        <a:pt x="879" y="215"/>
                      </a:lnTo>
                      <a:lnTo>
                        <a:pt x="879" y="211"/>
                      </a:lnTo>
                      <a:lnTo>
                        <a:pt x="848" y="211"/>
                      </a:lnTo>
                      <a:lnTo>
                        <a:pt x="846" y="206"/>
                      </a:lnTo>
                      <a:lnTo>
                        <a:pt x="845" y="205"/>
                      </a:lnTo>
                      <a:lnTo>
                        <a:pt x="843" y="201"/>
                      </a:lnTo>
                      <a:lnTo>
                        <a:pt x="841" y="198"/>
                      </a:lnTo>
                      <a:lnTo>
                        <a:pt x="841" y="192"/>
                      </a:lnTo>
                      <a:lnTo>
                        <a:pt x="845" y="192"/>
                      </a:lnTo>
                      <a:lnTo>
                        <a:pt x="845" y="189"/>
                      </a:lnTo>
                      <a:lnTo>
                        <a:pt x="890" y="184"/>
                      </a:lnTo>
                      <a:lnTo>
                        <a:pt x="890" y="196"/>
                      </a:lnTo>
                      <a:lnTo>
                        <a:pt x="895" y="199"/>
                      </a:lnTo>
                      <a:lnTo>
                        <a:pt x="899" y="205"/>
                      </a:lnTo>
                      <a:lnTo>
                        <a:pt x="902" y="208"/>
                      </a:lnTo>
                      <a:lnTo>
                        <a:pt x="906" y="215"/>
                      </a:lnTo>
                      <a:lnTo>
                        <a:pt x="925" y="215"/>
                      </a:lnTo>
                      <a:lnTo>
                        <a:pt x="937" y="218"/>
                      </a:lnTo>
                      <a:lnTo>
                        <a:pt x="949" y="220"/>
                      </a:lnTo>
                      <a:lnTo>
                        <a:pt x="961" y="222"/>
                      </a:lnTo>
                      <a:lnTo>
                        <a:pt x="979" y="222"/>
                      </a:lnTo>
                      <a:lnTo>
                        <a:pt x="981" y="220"/>
                      </a:lnTo>
                      <a:lnTo>
                        <a:pt x="982" y="218"/>
                      </a:lnTo>
                      <a:lnTo>
                        <a:pt x="984" y="217"/>
                      </a:lnTo>
                      <a:lnTo>
                        <a:pt x="986" y="215"/>
                      </a:lnTo>
                      <a:lnTo>
                        <a:pt x="986" y="203"/>
                      </a:lnTo>
                      <a:lnTo>
                        <a:pt x="1009" y="203"/>
                      </a:lnTo>
                      <a:lnTo>
                        <a:pt x="1016" y="218"/>
                      </a:lnTo>
                      <a:lnTo>
                        <a:pt x="1024" y="234"/>
                      </a:lnTo>
                      <a:lnTo>
                        <a:pt x="1026" y="227"/>
                      </a:lnTo>
                      <a:lnTo>
                        <a:pt x="1026" y="224"/>
                      </a:lnTo>
                      <a:lnTo>
                        <a:pt x="1028" y="218"/>
                      </a:lnTo>
                      <a:lnTo>
                        <a:pt x="1028" y="215"/>
                      </a:lnTo>
                      <a:lnTo>
                        <a:pt x="1040" y="215"/>
                      </a:lnTo>
                      <a:lnTo>
                        <a:pt x="1040" y="201"/>
                      </a:lnTo>
                      <a:lnTo>
                        <a:pt x="1040" y="185"/>
                      </a:lnTo>
                      <a:lnTo>
                        <a:pt x="1042" y="171"/>
                      </a:lnTo>
                      <a:lnTo>
                        <a:pt x="1040" y="164"/>
                      </a:lnTo>
                      <a:lnTo>
                        <a:pt x="1028" y="150"/>
                      </a:lnTo>
                      <a:lnTo>
                        <a:pt x="1019" y="135"/>
                      </a:lnTo>
                      <a:lnTo>
                        <a:pt x="1017" y="117"/>
                      </a:lnTo>
                      <a:lnTo>
                        <a:pt x="1021" y="100"/>
                      </a:lnTo>
                      <a:lnTo>
                        <a:pt x="1033" y="81"/>
                      </a:lnTo>
                      <a:lnTo>
                        <a:pt x="1042" y="77"/>
                      </a:lnTo>
                      <a:lnTo>
                        <a:pt x="1052" y="74"/>
                      </a:lnTo>
                      <a:lnTo>
                        <a:pt x="1063" y="72"/>
                      </a:lnTo>
                      <a:close/>
                      <a:moveTo>
                        <a:pt x="851" y="23"/>
                      </a:moveTo>
                      <a:lnTo>
                        <a:pt x="872" y="37"/>
                      </a:lnTo>
                      <a:lnTo>
                        <a:pt x="885" y="54"/>
                      </a:lnTo>
                      <a:lnTo>
                        <a:pt x="892" y="75"/>
                      </a:lnTo>
                      <a:lnTo>
                        <a:pt x="897" y="102"/>
                      </a:lnTo>
                      <a:lnTo>
                        <a:pt x="902" y="129"/>
                      </a:lnTo>
                      <a:lnTo>
                        <a:pt x="918" y="131"/>
                      </a:lnTo>
                      <a:lnTo>
                        <a:pt x="928" y="133"/>
                      </a:lnTo>
                      <a:lnTo>
                        <a:pt x="937" y="140"/>
                      </a:lnTo>
                      <a:lnTo>
                        <a:pt x="942" y="149"/>
                      </a:lnTo>
                      <a:lnTo>
                        <a:pt x="944" y="164"/>
                      </a:lnTo>
                      <a:lnTo>
                        <a:pt x="941" y="164"/>
                      </a:lnTo>
                      <a:lnTo>
                        <a:pt x="939" y="163"/>
                      </a:lnTo>
                      <a:lnTo>
                        <a:pt x="937" y="161"/>
                      </a:lnTo>
                      <a:lnTo>
                        <a:pt x="935" y="159"/>
                      </a:lnTo>
                      <a:lnTo>
                        <a:pt x="932" y="157"/>
                      </a:lnTo>
                      <a:lnTo>
                        <a:pt x="932" y="164"/>
                      </a:lnTo>
                      <a:lnTo>
                        <a:pt x="935" y="168"/>
                      </a:lnTo>
                      <a:lnTo>
                        <a:pt x="937" y="170"/>
                      </a:lnTo>
                      <a:lnTo>
                        <a:pt x="939" y="170"/>
                      </a:lnTo>
                      <a:lnTo>
                        <a:pt x="939" y="173"/>
                      </a:lnTo>
                      <a:lnTo>
                        <a:pt x="939" y="175"/>
                      </a:lnTo>
                      <a:lnTo>
                        <a:pt x="941" y="180"/>
                      </a:lnTo>
                      <a:lnTo>
                        <a:pt x="932" y="182"/>
                      </a:lnTo>
                      <a:lnTo>
                        <a:pt x="923" y="184"/>
                      </a:lnTo>
                      <a:lnTo>
                        <a:pt x="913" y="184"/>
                      </a:lnTo>
                      <a:lnTo>
                        <a:pt x="895" y="177"/>
                      </a:lnTo>
                      <a:lnTo>
                        <a:pt x="878" y="175"/>
                      </a:lnTo>
                      <a:lnTo>
                        <a:pt x="858" y="178"/>
                      </a:lnTo>
                      <a:lnTo>
                        <a:pt x="839" y="184"/>
                      </a:lnTo>
                      <a:lnTo>
                        <a:pt x="820" y="187"/>
                      </a:lnTo>
                      <a:lnTo>
                        <a:pt x="799" y="187"/>
                      </a:lnTo>
                      <a:lnTo>
                        <a:pt x="775" y="180"/>
                      </a:lnTo>
                      <a:lnTo>
                        <a:pt x="762" y="177"/>
                      </a:lnTo>
                      <a:lnTo>
                        <a:pt x="752" y="175"/>
                      </a:lnTo>
                      <a:lnTo>
                        <a:pt x="743" y="173"/>
                      </a:lnTo>
                      <a:lnTo>
                        <a:pt x="735" y="168"/>
                      </a:lnTo>
                      <a:lnTo>
                        <a:pt x="729" y="157"/>
                      </a:lnTo>
                      <a:lnTo>
                        <a:pt x="733" y="157"/>
                      </a:lnTo>
                      <a:lnTo>
                        <a:pt x="742" y="149"/>
                      </a:lnTo>
                      <a:lnTo>
                        <a:pt x="755" y="145"/>
                      </a:lnTo>
                      <a:lnTo>
                        <a:pt x="771" y="143"/>
                      </a:lnTo>
                      <a:lnTo>
                        <a:pt x="787" y="142"/>
                      </a:lnTo>
                      <a:lnTo>
                        <a:pt x="787" y="138"/>
                      </a:lnTo>
                      <a:lnTo>
                        <a:pt x="780" y="133"/>
                      </a:lnTo>
                      <a:lnTo>
                        <a:pt x="775" y="129"/>
                      </a:lnTo>
                      <a:lnTo>
                        <a:pt x="768" y="128"/>
                      </a:lnTo>
                      <a:lnTo>
                        <a:pt x="755" y="126"/>
                      </a:lnTo>
                      <a:lnTo>
                        <a:pt x="749" y="126"/>
                      </a:lnTo>
                      <a:lnTo>
                        <a:pt x="736" y="126"/>
                      </a:lnTo>
                      <a:lnTo>
                        <a:pt x="721" y="126"/>
                      </a:lnTo>
                      <a:lnTo>
                        <a:pt x="719" y="115"/>
                      </a:lnTo>
                      <a:lnTo>
                        <a:pt x="714" y="105"/>
                      </a:lnTo>
                      <a:lnTo>
                        <a:pt x="710" y="96"/>
                      </a:lnTo>
                      <a:lnTo>
                        <a:pt x="707" y="86"/>
                      </a:lnTo>
                      <a:lnTo>
                        <a:pt x="707" y="68"/>
                      </a:lnTo>
                      <a:lnTo>
                        <a:pt x="714" y="58"/>
                      </a:lnTo>
                      <a:lnTo>
                        <a:pt x="721" y="46"/>
                      </a:lnTo>
                      <a:lnTo>
                        <a:pt x="729" y="35"/>
                      </a:lnTo>
                      <a:lnTo>
                        <a:pt x="740" y="28"/>
                      </a:lnTo>
                      <a:lnTo>
                        <a:pt x="752" y="30"/>
                      </a:lnTo>
                      <a:lnTo>
                        <a:pt x="755" y="30"/>
                      </a:lnTo>
                      <a:lnTo>
                        <a:pt x="755" y="33"/>
                      </a:lnTo>
                      <a:lnTo>
                        <a:pt x="755" y="35"/>
                      </a:lnTo>
                      <a:lnTo>
                        <a:pt x="754" y="35"/>
                      </a:lnTo>
                      <a:lnTo>
                        <a:pt x="754" y="37"/>
                      </a:lnTo>
                      <a:lnTo>
                        <a:pt x="754" y="37"/>
                      </a:lnTo>
                      <a:lnTo>
                        <a:pt x="755" y="39"/>
                      </a:lnTo>
                      <a:lnTo>
                        <a:pt x="755" y="42"/>
                      </a:lnTo>
                      <a:lnTo>
                        <a:pt x="764" y="42"/>
                      </a:lnTo>
                      <a:lnTo>
                        <a:pt x="776" y="42"/>
                      </a:lnTo>
                      <a:lnTo>
                        <a:pt x="787" y="42"/>
                      </a:lnTo>
                      <a:lnTo>
                        <a:pt x="794" y="42"/>
                      </a:lnTo>
                      <a:lnTo>
                        <a:pt x="797" y="44"/>
                      </a:lnTo>
                      <a:lnTo>
                        <a:pt x="799" y="46"/>
                      </a:lnTo>
                      <a:lnTo>
                        <a:pt x="801" y="49"/>
                      </a:lnTo>
                      <a:lnTo>
                        <a:pt x="803" y="53"/>
                      </a:lnTo>
                      <a:lnTo>
                        <a:pt x="806" y="54"/>
                      </a:lnTo>
                      <a:lnTo>
                        <a:pt x="810" y="58"/>
                      </a:lnTo>
                      <a:lnTo>
                        <a:pt x="811" y="53"/>
                      </a:lnTo>
                      <a:lnTo>
                        <a:pt x="813" y="51"/>
                      </a:lnTo>
                      <a:lnTo>
                        <a:pt x="817" y="49"/>
                      </a:lnTo>
                      <a:lnTo>
                        <a:pt x="818" y="47"/>
                      </a:lnTo>
                      <a:lnTo>
                        <a:pt x="824" y="47"/>
                      </a:lnTo>
                      <a:lnTo>
                        <a:pt x="829" y="46"/>
                      </a:lnTo>
                      <a:lnTo>
                        <a:pt x="836" y="60"/>
                      </a:lnTo>
                      <a:lnTo>
                        <a:pt x="843" y="70"/>
                      </a:lnTo>
                      <a:lnTo>
                        <a:pt x="848" y="77"/>
                      </a:lnTo>
                      <a:lnTo>
                        <a:pt x="850" y="72"/>
                      </a:lnTo>
                      <a:lnTo>
                        <a:pt x="851" y="67"/>
                      </a:lnTo>
                      <a:lnTo>
                        <a:pt x="851" y="61"/>
                      </a:lnTo>
                      <a:lnTo>
                        <a:pt x="851" y="54"/>
                      </a:lnTo>
                      <a:lnTo>
                        <a:pt x="845" y="44"/>
                      </a:lnTo>
                      <a:lnTo>
                        <a:pt x="846" y="33"/>
                      </a:lnTo>
                      <a:lnTo>
                        <a:pt x="851" y="23"/>
                      </a:lnTo>
                      <a:close/>
                      <a:moveTo>
                        <a:pt x="871" y="7"/>
                      </a:moveTo>
                      <a:lnTo>
                        <a:pt x="879" y="7"/>
                      </a:lnTo>
                      <a:lnTo>
                        <a:pt x="886" y="9"/>
                      </a:lnTo>
                      <a:lnTo>
                        <a:pt x="893" y="11"/>
                      </a:lnTo>
                      <a:lnTo>
                        <a:pt x="899" y="14"/>
                      </a:lnTo>
                      <a:lnTo>
                        <a:pt x="900" y="19"/>
                      </a:lnTo>
                      <a:lnTo>
                        <a:pt x="900" y="23"/>
                      </a:lnTo>
                      <a:lnTo>
                        <a:pt x="902" y="28"/>
                      </a:lnTo>
                      <a:lnTo>
                        <a:pt x="902" y="35"/>
                      </a:lnTo>
                      <a:lnTo>
                        <a:pt x="897" y="35"/>
                      </a:lnTo>
                      <a:lnTo>
                        <a:pt x="893" y="37"/>
                      </a:lnTo>
                      <a:lnTo>
                        <a:pt x="888" y="37"/>
                      </a:lnTo>
                      <a:lnTo>
                        <a:pt x="883" y="39"/>
                      </a:lnTo>
                      <a:lnTo>
                        <a:pt x="874" y="30"/>
                      </a:lnTo>
                      <a:lnTo>
                        <a:pt x="864" y="23"/>
                      </a:lnTo>
                      <a:lnTo>
                        <a:pt x="871" y="7"/>
                      </a:lnTo>
                      <a:close/>
                      <a:moveTo>
                        <a:pt x="4266" y="0"/>
                      </a:moveTo>
                      <a:lnTo>
                        <a:pt x="4285" y="0"/>
                      </a:lnTo>
                      <a:lnTo>
                        <a:pt x="4301" y="4"/>
                      </a:lnTo>
                      <a:lnTo>
                        <a:pt x="4316" y="7"/>
                      </a:lnTo>
                      <a:lnTo>
                        <a:pt x="4320" y="23"/>
                      </a:lnTo>
                      <a:lnTo>
                        <a:pt x="4269" y="23"/>
                      </a:lnTo>
                      <a:lnTo>
                        <a:pt x="4267" y="18"/>
                      </a:lnTo>
                      <a:lnTo>
                        <a:pt x="4267" y="13"/>
                      </a:lnTo>
                      <a:lnTo>
                        <a:pt x="4266" y="7"/>
                      </a:lnTo>
                      <a:lnTo>
                        <a:pt x="42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37"/>
                <p:cNvSpPr/>
                <p:nvPr/>
              </p:nvSpPr>
              <p:spPr>
                <a:xfrm>
                  <a:off x="1595438" y="1790700"/>
                  <a:ext cx="6908800" cy="3509963"/>
                </a:xfrm>
                <a:custGeom>
                  <a:rect b="b" l="l" r="r" t="t"/>
                  <a:pathLst>
                    <a:path extrusionOk="0" h="2211" w="4352">
                      <a:moveTo>
                        <a:pt x="2697" y="200"/>
                      </a:moveTo>
                      <a:lnTo>
                        <a:pt x="2708" y="204"/>
                      </a:lnTo>
                      <a:lnTo>
                        <a:pt x="2708" y="211"/>
                      </a:lnTo>
                      <a:lnTo>
                        <a:pt x="2704" y="211"/>
                      </a:lnTo>
                      <a:lnTo>
                        <a:pt x="2702" y="213"/>
                      </a:lnTo>
                      <a:lnTo>
                        <a:pt x="2701" y="214"/>
                      </a:lnTo>
                      <a:lnTo>
                        <a:pt x="2699" y="214"/>
                      </a:lnTo>
                      <a:lnTo>
                        <a:pt x="2697" y="214"/>
                      </a:lnTo>
                      <a:lnTo>
                        <a:pt x="2694" y="214"/>
                      </a:lnTo>
                      <a:lnTo>
                        <a:pt x="2694" y="209"/>
                      </a:lnTo>
                      <a:lnTo>
                        <a:pt x="2694" y="206"/>
                      </a:lnTo>
                      <a:lnTo>
                        <a:pt x="2695" y="204"/>
                      </a:lnTo>
                      <a:lnTo>
                        <a:pt x="2697" y="200"/>
                      </a:lnTo>
                      <a:close/>
                      <a:moveTo>
                        <a:pt x="562" y="192"/>
                      </a:moveTo>
                      <a:lnTo>
                        <a:pt x="562" y="195"/>
                      </a:lnTo>
                      <a:lnTo>
                        <a:pt x="566" y="195"/>
                      </a:lnTo>
                      <a:lnTo>
                        <a:pt x="564" y="213"/>
                      </a:lnTo>
                      <a:lnTo>
                        <a:pt x="566" y="228"/>
                      </a:lnTo>
                      <a:lnTo>
                        <a:pt x="573" y="242"/>
                      </a:lnTo>
                      <a:lnTo>
                        <a:pt x="576" y="244"/>
                      </a:lnTo>
                      <a:lnTo>
                        <a:pt x="580" y="244"/>
                      </a:lnTo>
                      <a:lnTo>
                        <a:pt x="583" y="246"/>
                      </a:lnTo>
                      <a:lnTo>
                        <a:pt x="589" y="246"/>
                      </a:lnTo>
                      <a:lnTo>
                        <a:pt x="589" y="204"/>
                      </a:lnTo>
                      <a:lnTo>
                        <a:pt x="615" y="204"/>
                      </a:lnTo>
                      <a:lnTo>
                        <a:pt x="620" y="216"/>
                      </a:lnTo>
                      <a:lnTo>
                        <a:pt x="627" y="228"/>
                      </a:lnTo>
                      <a:lnTo>
                        <a:pt x="634" y="239"/>
                      </a:lnTo>
                      <a:lnTo>
                        <a:pt x="646" y="242"/>
                      </a:lnTo>
                      <a:lnTo>
                        <a:pt x="646" y="247"/>
                      </a:lnTo>
                      <a:lnTo>
                        <a:pt x="648" y="258"/>
                      </a:lnTo>
                      <a:lnTo>
                        <a:pt x="650" y="270"/>
                      </a:lnTo>
                      <a:lnTo>
                        <a:pt x="650" y="277"/>
                      </a:lnTo>
                      <a:lnTo>
                        <a:pt x="653" y="275"/>
                      </a:lnTo>
                      <a:lnTo>
                        <a:pt x="655" y="275"/>
                      </a:lnTo>
                      <a:lnTo>
                        <a:pt x="655" y="275"/>
                      </a:lnTo>
                      <a:lnTo>
                        <a:pt x="657" y="274"/>
                      </a:lnTo>
                      <a:lnTo>
                        <a:pt x="658" y="272"/>
                      </a:lnTo>
                      <a:lnTo>
                        <a:pt x="660" y="268"/>
                      </a:lnTo>
                      <a:lnTo>
                        <a:pt x="662" y="263"/>
                      </a:lnTo>
                      <a:lnTo>
                        <a:pt x="664" y="258"/>
                      </a:lnTo>
                      <a:lnTo>
                        <a:pt x="665" y="254"/>
                      </a:lnTo>
                      <a:lnTo>
                        <a:pt x="669" y="251"/>
                      </a:lnTo>
                      <a:lnTo>
                        <a:pt x="672" y="249"/>
                      </a:lnTo>
                      <a:lnTo>
                        <a:pt x="678" y="247"/>
                      </a:lnTo>
                      <a:lnTo>
                        <a:pt x="681" y="244"/>
                      </a:lnTo>
                      <a:lnTo>
                        <a:pt x="685" y="242"/>
                      </a:lnTo>
                      <a:lnTo>
                        <a:pt x="681" y="242"/>
                      </a:lnTo>
                      <a:lnTo>
                        <a:pt x="681" y="239"/>
                      </a:lnTo>
                      <a:lnTo>
                        <a:pt x="672" y="242"/>
                      </a:lnTo>
                      <a:lnTo>
                        <a:pt x="667" y="246"/>
                      </a:lnTo>
                      <a:lnTo>
                        <a:pt x="660" y="251"/>
                      </a:lnTo>
                      <a:lnTo>
                        <a:pt x="650" y="254"/>
                      </a:lnTo>
                      <a:lnTo>
                        <a:pt x="648" y="239"/>
                      </a:lnTo>
                      <a:lnTo>
                        <a:pt x="646" y="228"/>
                      </a:lnTo>
                      <a:lnTo>
                        <a:pt x="643" y="219"/>
                      </a:lnTo>
                      <a:lnTo>
                        <a:pt x="639" y="207"/>
                      </a:lnTo>
                      <a:lnTo>
                        <a:pt x="643" y="206"/>
                      </a:lnTo>
                      <a:lnTo>
                        <a:pt x="644" y="206"/>
                      </a:lnTo>
                      <a:lnTo>
                        <a:pt x="648" y="204"/>
                      </a:lnTo>
                      <a:lnTo>
                        <a:pt x="653" y="204"/>
                      </a:lnTo>
                      <a:lnTo>
                        <a:pt x="658" y="207"/>
                      </a:lnTo>
                      <a:lnTo>
                        <a:pt x="662" y="209"/>
                      </a:lnTo>
                      <a:lnTo>
                        <a:pt x="667" y="211"/>
                      </a:lnTo>
                      <a:lnTo>
                        <a:pt x="672" y="213"/>
                      </a:lnTo>
                      <a:lnTo>
                        <a:pt x="678" y="214"/>
                      </a:lnTo>
                      <a:lnTo>
                        <a:pt x="685" y="226"/>
                      </a:lnTo>
                      <a:lnTo>
                        <a:pt x="692" y="240"/>
                      </a:lnTo>
                      <a:lnTo>
                        <a:pt x="697" y="253"/>
                      </a:lnTo>
                      <a:lnTo>
                        <a:pt x="704" y="261"/>
                      </a:lnTo>
                      <a:lnTo>
                        <a:pt x="707" y="263"/>
                      </a:lnTo>
                      <a:lnTo>
                        <a:pt x="713" y="263"/>
                      </a:lnTo>
                      <a:lnTo>
                        <a:pt x="718" y="263"/>
                      </a:lnTo>
                      <a:lnTo>
                        <a:pt x="723" y="263"/>
                      </a:lnTo>
                      <a:lnTo>
                        <a:pt x="726" y="263"/>
                      </a:lnTo>
                      <a:lnTo>
                        <a:pt x="730" y="265"/>
                      </a:lnTo>
                      <a:lnTo>
                        <a:pt x="747" y="277"/>
                      </a:lnTo>
                      <a:lnTo>
                        <a:pt x="761" y="293"/>
                      </a:lnTo>
                      <a:lnTo>
                        <a:pt x="777" y="307"/>
                      </a:lnTo>
                      <a:lnTo>
                        <a:pt x="777" y="319"/>
                      </a:lnTo>
                      <a:lnTo>
                        <a:pt x="791" y="324"/>
                      </a:lnTo>
                      <a:lnTo>
                        <a:pt x="803" y="331"/>
                      </a:lnTo>
                      <a:lnTo>
                        <a:pt x="810" y="342"/>
                      </a:lnTo>
                      <a:lnTo>
                        <a:pt x="819" y="354"/>
                      </a:lnTo>
                      <a:lnTo>
                        <a:pt x="826" y="366"/>
                      </a:lnTo>
                      <a:lnTo>
                        <a:pt x="835" y="377"/>
                      </a:lnTo>
                      <a:lnTo>
                        <a:pt x="829" y="384"/>
                      </a:lnTo>
                      <a:lnTo>
                        <a:pt x="826" y="387"/>
                      </a:lnTo>
                      <a:lnTo>
                        <a:pt x="824" y="392"/>
                      </a:lnTo>
                      <a:lnTo>
                        <a:pt x="822" y="396"/>
                      </a:lnTo>
                      <a:lnTo>
                        <a:pt x="829" y="408"/>
                      </a:lnTo>
                      <a:lnTo>
                        <a:pt x="840" y="417"/>
                      </a:lnTo>
                      <a:lnTo>
                        <a:pt x="854" y="422"/>
                      </a:lnTo>
                      <a:lnTo>
                        <a:pt x="854" y="427"/>
                      </a:lnTo>
                      <a:lnTo>
                        <a:pt x="854" y="429"/>
                      </a:lnTo>
                      <a:lnTo>
                        <a:pt x="856" y="431"/>
                      </a:lnTo>
                      <a:lnTo>
                        <a:pt x="856" y="432"/>
                      </a:lnTo>
                      <a:lnTo>
                        <a:pt x="857" y="434"/>
                      </a:lnTo>
                      <a:lnTo>
                        <a:pt x="861" y="436"/>
                      </a:lnTo>
                      <a:lnTo>
                        <a:pt x="864" y="439"/>
                      </a:lnTo>
                      <a:lnTo>
                        <a:pt x="870" y="441"/>
                      </a:lnTo>
                      <a:lnTo>
                        <a:pt x="873" y="443"/>
                      </a:lnTo>
                      <a:lnTo>
                        <a:pt x="877" y="446"/>
                      </a:lnTo>
                      <a:lnTo>
                        <a:pt x="878" y="448"/>
                      </a:lnTo>
                      <a:lnTo>
                        <a:pt x="880" y="452"/>
                      </a:lnTo>
                      <a:lnTo>
                        <a:pt x="878" y="453"/>
                      </a:lnTo>
                      <a:lnTo>
                        <a:pt x="878" y="455"/>
                      </a:lnTo>
                      <a:lnTo>
                        <a:pt x="878" y="455"/>
                      </a:lnTo>
                      <a:lnTo>
                        <a:pt x="878" y="457"/>
                      </a:lnTo>
                      <a:lnTo>
                        <a:pt x="880" y="459"/>
                      </a:lnTo>
                      <a:lnTo>
                        <a:pt x="884" y="460"/>
                      </a:lnTo>
                      <a:lnTo>
                        <a:pt x="889" y="462"/>
                      </a:lnTo>
                      <a:lnTo>
                        <a:pt x="892" y="464"/>
                      </a:lnTo>
                      <a:lnTo>
                        <a:pt x="898" y="464"/>
                      </a:lnTo>
                      <a:lnTo>
                        <a:pt x="903" y="464"/>
                      </a:lnTo>
                      <a:lnTo>
                        <a:pt x="896" y="511"/>
                      </a:lnTo>
                      <a:lnTo>
                        <a:pt x="891" y="513"/>
                      </a:lnTo>
                      <a:lnTo>
                        <a:pt x="885" y="513"/>
                      </a:lnTo>
                      <a:lnTo>
                        <a:pt x="880" y="514"/>
                      </a:lnTo>
                      <a:lnTo>
                        <a:pt x="873" y="514"/>
                      </a:lnTo>
                      <a:lnTo>
                        <a:pt x="866" y="506"/>
                      </a:lnTo>
                      <a:lnTo>
                        <a:pt x="857" y="497"/>
                      </a:lnTo>
                      <a:lnTo>
                        <a:pt x="850" y="488"/>
                      </a:lnTo>
                      <a:lnTo>
                        <a:pt x="845" y="476"/>
                      </a:lnTo>
                      <a:lnTo>
                        <a:pt x="838" y="476"/>
                      </a:lnTo>
                      <a:lnTo>
                        <a:pt x="833" y="478"/>
                      </a:lnTo>
                      <a:lnTo>
                        <a:pt x="828" y="478"/>
                      </a:lnTo>
                      <a:lnTo>
                        <a:pt x="822" y="480"/>
                      </a:lnTo>
                      <a:lnTo>
                        <a:pt x="831" y="507"/>
                      </a:lnTo>
                      <a:lnTo>
                        <a:pt x="838" y="537"/>
                      </a:lnTo>
                      <a:lnTo>
                        <a:pt x="850" y="537"/>
                      </a:lnTo>
                      <a:lnTo>
                        <a:pt x="857" y="551"/>
                      </a:lnTo>
                      <a:lnTo>
                        <a:pt x="863" y="565"/>
                      </a:lnTo>
                      <a:lnTo>
                        <a:pt x="864" y="584"/>
                      </a:lnTo>
                      <a:lnTo>
                        <a:pt x="863" y="586"/>
                      </a:lnTo>
                      <a:lnTo>
                        <a:pt x="861" y="588"/>
                      </a:lnTo>
                      <a:lnTo>
                        <a:pt x="861" y="590"/>
                      </a:lnTo>
                      <a:lnTo>
                        <a:pt x="859" y="591"/>
                      </a:lnTo>
                      <a:lnTo>
                        <a:pt x="857" y="593"/>
                      </a:lnTo>
                      <a:lnTo>
                        <a:pt x="854" y="595"/>
                      </a:lnTo>
                      <a:lnTo>
                        <a:pt x="847" y="591"/>
                      </a:lnTo>
                      <a:lnTo>
                        <a:pt x="838" y="586"/>
                      </a:lnTo>
                      <a:lnTo>
                        <a:pt x="829" y="581"/>
                      </a:lnTo>
                      <a:lnTo>
                        <a:pt x="822" y="577"/>
                      </a:lnTo>
                      <a:lnTo>
                        <a:pt x="819" y="576"/>
                      </a:lnTo>
                      <a:lnTo>
                        <a:pt x="816" y="576"/>
                      </a:lnTo>
                      <a:lnTo>
                        <a:pt x="826" y="590"/>
                      </a:lnTo>
                      <a:lnTo>
                        <a:pt x="835" y="602"/>
                      </a:lnTo>
                      <a:lnTo>
                        <a:pt x="842" y="617"/>
                      </a:lnTo>
                      <a:lnTo>
                        <a:pt x="838" y="617"/>
                      </a:lnTo>
                      <a:lnTo>
                        <a:pt x="826" y="612"/>
                      </a:lnTo>
                      <a:lnTo>
                        <a:pt x="810" y="609"/>
                      </a:lnTo>
                      <a:lnTo>
                        <a:pt x="793" y="605"/>
                      </a:lnTo>
                      <a:lnTo>
                        <a:pt x="781" y="598"/>
                      </a:lnTo>
                      <a:lnTo>
                        <a:pt x="770" y="588"/>
                      </a:lnTo>
                      <a:lnTo>
                        <a:pt x="763" y="572"/>
                      </a:lnTo>
                      <a:lnTo>
                        <a:pt x="756" y="558"/>
                      </a:lnTo>
                      <a:lnTo>
                        <a:pt x="746" y="544"/>
                      </a:lnTo>
                      <a:lnTo>
                        <a:pt x="735" y="534"/>
                      </a:lnTo>
                      <a:lnTo>
                        <a:pt x="720" y="542"/>
                      </a:lnTo>
                      <a:lnTo>
                        <a:pt x="702" y="548"/>
                      </a:lnTo>
                      <a:lnTo>
                        <a:pt x="681" y="549"/>
                      </a:lnTo>
                      <a:lnTo>
                        <a:pt x="679" y="544"/>
                      </a:lnTo>
                      <a:lnTo>
                        <a:pt x="678" y="539"/>
                      </a:lnTo>
                      <a:lnTo>
                        <a:pt x="678" y="534"/>
                      </a:lnTo>
                      <a:lnTo>
                        <a:pt x="678" y="527"/>
                      </a:lnTo>
                      <a:lnTo>
                        <a:pt x="693" y="521"/>
                      </a:lnTo>
                      <a:lnTo>
                        <a:pt x="713" y="516"/>
                      </a:lnTo>
                      <a:lnTo>
                        <a:pt x="730" y="511"/>
                      </a:lnTo>
                      <a:lnTo>
                        <a:pt x="735" y="501"/>
                      </a:lnTo>
                      <a:lnTo>
                        <a:pt x="740" y="487"/>
                      </a:lnTo>
                      <a:lnTo>
                        <a:pt x="746" y="471"/>
                      </a:lnTo>
                      <a:lnTo>
                        <a:pt x="749" y="455"/>
                      </a:lnTo>
                      <a:lnTo>
                        <a:pt x="751" y="443"/>
                      </a:lnTo>
                      <a:lnTo>
                        <a:pt x="749" y="434"/>
                      </a:lnTo>
                      <a:lnTo>
                        <a:pt x="742" y="422"/>
                      </a:lnTo>
                      <a:lnTo>
                        <a:pt x="733" y="415"/>
                      </a:lnTo>
                      <a:lnTo>
                        <a:pt x="723" y="408"/>
                      </a:lnTo>
                      <a:lnTo>
                        <a:pt x="716" y="399"/>
                      </a:lnTo>
                      <a:lnTo>
                        <a:pt x="707" y="357"/>
                      </a:lnTo>
                      <a:lnTo>
                        <a:pt x="693" y="354"/>
                      </a:lnTo>
                      <a:lnTo>
                        <a:pt x="683" y="347"/>
                      </a:lnTo>
                      <a:lnTo>
                        <a:pt x="674" y="340"/>
                      </a:lnTo>
                      <a:lnTo>
                        <a:pt x="665" y="338"/>
                      </a:lnTo>
                      <a:lnTo>
                        <a:pt x="657" y="342"/>
                      </a:lnTo>
                      <a:lnTo>
                        <a:pt x="651" y="347"/>
                      </a:lnTo>
                      <a:lnTo>
                        <a:pt x="646" y="352"/>
                      </a:lnTo>
                      <a:lnTo>
                        <a:pt x="639" y="357"/>
                      </a:lnTo>
                      <a:lnTo>
                        <a:pt x="627" y="361"/>
                      </a:lnTo>
                      <a:lnTo>
                        <a:pt x="615" y="354"/>
                      </a:lnTo>
                      <a:lnTo>
                        <a:pt x="599" y="349"/>
                      </a:lnTo>
                      <a:lnTo>
                        <a:pt x="582" y="345"/>
                      </a:lnTo>
                      <a:lnTo>
                        <a:pt x="566" y="340"/>
                      </a:lnTo>
                      <a:lnTo>
                        <a:pt x="552" y="335"/>
                      </a:lnTo>
                      <a:lnTo>
                        <a:pt x="541" y="326"/>
                      </a:lnTo>
                      <a:lnTo>
                        <a:pt x="534" y="312"/>
                      </a:lnTo>
                      <a:lnTo>
                        <a:pt x="536" y="310"/>
                      </a:lnTo>
                      <a:lnTo>
                        <a:pt x="536" y="309"/>
                      </a:lnTo>
                      <a:lnTo>
                        <a:pt x="538" y="309"/>
                      </a:lnTo>
                      <a:lnTo>
                        <a:pt x="538" y="307"/>
                      </a:lnTo>
                      <a:lnTo>
                        <a:pt x="538" y="303"/>
                      </a:lnTo>
                      <a:lnTo>
                        <a:pt x="531" y="302"/>
                      </a:lnTo>
                      <a:lnTo>
                        <a:pt x="524" y="300"/>
                      </a:lnTo>
                      <a:lnTo>
                        <a:pt x="519" y="296"/>
                      </a:lnTo>
                      <a:lnTo>
                        <a:pt x="515" y="291"/>
                      </a:lnTo>
                      <a:lnTo>
                        <a:pt x="512" y="284"/>
                      </a:lnTo>
                      <a:lnTo>
                        <a:pt x="521" y="267"/>
                      </a:lnTo>
                      <a:lnTo>
                        <a:pt x="528" y="244"/>
                      </a:lnTo>
                      <a:lnTo>
                        <a:pt x="531" y="219"/>
                      </a:lnTo>
                      <a:lnTo>
                        <a:pt x="534" y="195"/>
                      </a:lnTo>
                      <a:lnTo>
                        <a:pt x="562" y="192"/>
                      </a:lnTo>
                      <a:close/>
                      <a:moveTo>
                        <a:pt x="400" y="188"/>
                      </a:moveTo>
                      <a:lnTo>
                        <a:pt x="416" y="188"/>
                      </a:lnTo>
                      <a:lnTo>
                        <a:pt x="425" y="223"/>
                      </a:lnTo>
                      <a:lnTo>
                        <a:pt x="432" y="261"/>
                      </a:lnTo>
                      <a:lnTo>
                        <a:pt x="428" y="261"/>
                      </a:lnTo>
                      <a:lnTo>
                        <a:pt x="423" y="268"/>
                      </a:lnTo>
                      <a:lnTo>
                        <a:pt x="412" y="265"/>
                      </a:lnTo>
                      <a:lnTo>
                        <a:pt x="409" y="268"/>
                      </a:lnTo>
                      <a:lnTo>
                        <a:pt x="409" y="272"/>
                      </a:lnTo>
                      <a:lnTo>
                        <a:pt x="409" y="275"/>
                      </a:lnTo>
                      <a:lnTo>
                        <a:pt x="409" y="277"/>
                      </a:lnTo>
                      <a:lnTo>
                        <a:pt x="407" y="279"/>
                      </a:lnTo>
                      <a:lnTo>
                        <a:pt x="405" y="282"/>
                      </a:lnTo>
                      <a:lnTo>
                        <a:pt x="400" y="284"/>
                      </a:lnTo>
                      <a:lnTo>
                        <a:pt x="395" y="281"/>
                      </a:lnTo>
                      <a:lnTo>
                        <a:pt x="388" y="275"/>
                      </a:lnTo>
                      <a:lnTo>
                        <a:pt x="381" y="272"/>
                      </a:lnTo>
                      <a:lnTo>
                        <a:pt x="381" y="261"/>
                      </a:lnTo>
                      <a:lnTo>
                        <a:pt x="358" y="258"/>
                      </a:lnTo>
                      <a:lnTo>
                        <a:pt x="362" y="226"/>
                      </a:lnTo>
                      <a:lnTo>
                        <a:pt x="369" y="223"/>
                      </a:lnTo>
                      <a:lnTo>
                        <a:pt x="376" y="218"/>
                      </a:lnTo>
                      <a:lnTo>
                        <a:pt x="381" y="211"/>
                      </a:lnTo>
                      <a:lnTo>
                        <a:pt x="376" y="209"/>
                      </a:lnTo>
                      <a:lnTo>
                        <a:pt x="372" y="207"/>
                      </a:lnTo>
                      <a:lnTo>
                        <a:pt x="369" y="206"/>
                      </a:lnTo>
                      <a:lnTo>
                        <a:pt x="365" y="202"/>
                      </a:lnTo>
                      <a:lnTo>
                        <a:pt x="363" y="199"/>
                      </a:lnTo>
                      <a:lnTo>
                        <a:pt x="362" y="192"/>
                      </a:lnTo>
                      <a:lnTo>
                        <a:pt x="381" y="190"/>
                      </a:lnTo>
                      <a:lnTo>
                        <a:pt x="400" y="188"/>
                      </a:lnTo>
                      <a:close/>
                      <a:moveTo>
                        <a:pt x="3661" y="172"/>
                      </a:moveTo>
                      <a:lnTo>
                        <a:pt x="3673" y="178"/>
                      </a:lnTo>
                      <a:lnTo>
                        <a:pt x="3673" y="185"/>
                      </a:lnTo>
                      <a:lnTo>
                        <a:pt x="3657" y="185"/>
                      </a:lnTo>
                      <a:lnTo>
                        <a:pt x="3661" y="172"/>
                      </a:lnTo>
                      <a:close/>
                      <a:moveTo>
                        <a:pt x="438" y="172"/>
                      </a:moveTo>
                      <a:lnTo>
                        <a:pt x="451" y="174"/>
                      </a:lnTo>
                      <a:lnTo>
                        <a:pt x="465" y="176"/>
                      </a:lnTo>
                      <a:lnTo>
                        <a:pt x="477" y="178"/>
                      </a:lnTo>
                      <a:lnTo>
                        <a:pt x="486" y="181"/>
                      </a:lnTo>
                      <a:lnTo>
                        <a:pt x="487" y="185"/>
                      </a:lnTo>
                      <a:lnTo>
                        <a:pt x="487" y="190"/>
                      </a:lnTo>
                      <a:lnTo>
                        <a:pt x="489" y="197"/>
                      </a:lnTo>
                      <a:lnTo>
                        <a:pt x="489" y="204"/>
                      </a:lnTo>
                      <a:lnTo>
                        <a:pt x="487" y="207"/>
                      </a:lnTo>
                      <a:lnTo>
                        <a:pt x="486" y="211"/>
                      </a:lnTo>
                      <a:lnTo>
                        <a:pt x="484" y="216"/>
                      </a:lnTo>
                      <a:lnTo>
                        <a:pt x="480" y="219"/>
                      </a:lnTo>
                      <a:lnTo>
                        <a:pt x="477" y="221"/>
                      </a:lnTo>
                      <a:lnTo>
                        <a:pt x="473" y="223"/>
                      </a:lnTo>
                      <a:lnTo>
                        <a:pt x="472" y="225"/>
                      </a:lnTo>
                      <a:lnTo>
                        <a:pt x="468" y="226"/>
                      </a:lnTo>
                      <a:lnTo>
                        <a:pt x="466" y="230"/>
                      </a:lnTo>
                      <a:lnTo>
                        <a:pt x="468" y="239"/>
                      </a:lnTo>
                      <a:lnTo>
                        <a:pt x="466" y="249"/>
                      </a:lnTo>
                      <a:lnTo>
                        <a:pt x="465" y="256"/>
                      </a:lnTo>
                      <a:lnTo>
                        <a:pt x="461" y="261"/>
                      </a:lnTo>
                      <a:lnTo>
                        <a:pt x="458" y="263"/>
                      </a:lnTo>
                      <a:lnTo>
                        <a:pt x="454" y="265"/>
                      </a:lnTo>
                      <a:lnTo>
                        <a:pt x="449" y="265"/>
                      </a:lnTo>
                      <a:lnTo>
                        <a:pt x="442" y="265"/>
                      </a:lnTo>
                      <a:lnTo>
                        <a:pt x="438" y="254"/>
                      </a:lnTo>
                      <a:lnTo>
                        <a:pt x="442" y="244"/>
                      </a:lnTo>
                      <a:lnTo>
                        <a:pt x="442" y="232"/>
                      </a:lnTo>
                      <a:lnTo>
                        <a:pt x="438" y="218"/>
                      </a:lnTo>
                      <a:lnTo>
                        <a:pt x="437" y="202"/>
                      </a:lnTo>
                      <a:lnTo>
                        <a:pt x="435" y="188"/>
                      </a:lnTo>
                      <a:lnTo>
                        <a:pt x="438" y="172"/>
                      </a:lnTo>
                      <a:close/>
                      <a:moveTo>
                        <a:pt x="60" y="171"/>
                      </a:moveTo>
                      <a:lnTo>
                        <a:pt x="74" y="172"/>
                      </a:lnTo>
                      <a:lnTo>
                        <a:pt x="74" y="185"/>
                      </a:lnTo>
                      <a:lnTo>
                        <a:pt x="91" y="185"/>
                      </a:lnTo>
                      <a:lnTo>
                        <a:pt x="105" y="185"/>
                      </a:lnTo>
                      <a:lnTo>
                        <a:pt x="121" y="185"/>
                      </a:lnTo>
                      <a:lnTo>
                        <a:pt x="124" y="192"/>
                      </a:lnTo>
                      <a:lnTo>
                        <a:pt x="128" y="200"/>
                      </a:lnTo>
                      <a:lnTo>
                        <a:pt x="131" y="209"/>
                      </a:lnTo>
                      <a:lnTo>
                        <a:pt x="135" y="216"/>
                      </a:lnTo>
                      <a:lnTo>
                        <a:pt x="135" y="219"/>
                      </a:lnTo>
                      <a:lnTo>
                        <a:pt x="124" y="232"/>
                      </a:lnTo>
                      <a:lnTo>
                        <a:pt x="110" y="237"/>
                      </a:lnTo>
                      <a:lnTo>
                        <a:pt x="96" y="242"/>
                      </a:lnTo>
                      <a:lnTo>
                        <a:pt x="88" y="258"/>
                      </a:lnTo>
                      <a:lnTo>
                        <a:pt x="81" y="272"/>
                      </a:lnTo>
                      <a:lnTo>
                        <a:pt x="79" y="288"/>
                      </a:lnTo>
                      <a:lnTo>
                        <a:pt x="82" y="303"/>
                      </a:lnTo>
                      <a:lnTo>
                        <a:pt x="67" y="305"/>
                      </a:lnTo>
                      <a:lnTo>
                        <a:pt x="53" y="310"/>
                      </a:lnTo>
                      <a:lnTo>
                        <a:pt x="35" y="315"/>
                      </a:lnTo>
                      <a:lnTo>
                        <a:pt x="34" y="312"/>
                      </a:lnTo>
                      <a:lnTo>
                        <a:pt x="32" y="309"/>
                      </a:lnTo>
                      <a:lnTo>
                        <a:pt x="30" y="307"/>
                      </a:lnTo>
                      <a:lnTo>
                        <a:pt x="30" y="303"/>
                      </a:lnTo>
                      <a:lnTo>
                        <a:pt x="28" y="300"/>
                      </a:lnTo>
                      <a:lnTo>
                        <a:pt x="30" y="298"/>
                      </a:lnTo>
                      <a:lnTo>
                        <a:pt x="30" y="296"/>
                      </a:lnTo>
                      <a:lnTo>
                        <a:pt x="30" y="295"/>
                      </a:lnTo>
                      <a:lnTo>
                        <a:pt x="32" y="291"/>
                      </a:lnTo>
                      <a:lnTo>
                        <a:pt x="32" y="288"/>
                      </a:lnTo>
                      <a:lnTo>
                        <a:pt x="20" y="288"/>
                      </a:lnTo>
                      <a:lnTo>
                        <a:pt x="20" y="282"/>
                      </a:lnTo>
                      <a:lnTo>
                        <a:pt x="20" y="281"/>
                      </a:lnTo>
                      <a:lnTo>
                        <a:pt x="18" y="279"/>
                      </a:lnTo>
                      <a:lnTo>
                        <a:pt x="18" y="277"/>
                      </a:lnTo>
                      <a:lnTo>
                        <a:pt x="16" y="275"/>
                      </a:lnTo>
                      <a:lnTo>
                        <a:pt x="13" y="272"/>
                      </a:lnTo>
                      <a:lnTo>
                        <a:pt x="11" y="272"/>
                      </a:lnTo>
                      <a:lnTo>
                        <a:pt x="9" y="272"/>
                      </a:lnTo>
                      <a:lnTo>
                        <a:pt x="9" y="272"/>
                      </a:lnTo>
                      <a:lnTo>
                        <a:pt x="7" y="272"/>
                      </a:lnTo>
                      <a:lnTo>
                        <a:pt x="6" y="272"/>
                      </a:lnTo>
                      <a:lnTo>
                        <a:pt x="0" y="272"/>
                      </a:lnTo>
                      <a:lnTo>
                        <a:pt x="0" y="261"/>
                      </a:lnTo>
                      <a:lnTo>
                        <a:pt x="13" y="247"/>
                      </a:lnTo>
                      <a:lnTo>
                        <a:pt x="21" y="228"/>
                      </a:lnTo>
                      <a:lnTo>
                        <a:pt x="28" y="207"/>
                      </a:lnTo>
                      <a:lnTo>
                        <a:pt x="23" y="204"/>
                      </a:lnTo>
                      <a:lnTo>
                        <a:pt x="21" y="199"/>
                      </a:lnTo>
                      <a:lnTo>
                        <a:pt x="20" y="195"/>
                      </a:lnTo>
                      <a:lnTo>
                        <a:pt x="18" y="188"/>
                      </a:lnTo>
                      <a:lnTo>
                        <a:pt x="16" y="181"/>
                      </a:lnTo>
                      <a:lnTo>
                        <a:pt x="30" y="178"/>
                      </a:lnTo>
                      <a:lnTo>
                        <a:pt x="41" y="176"/>
                      </a:lnTo>
                      <a:lnTo>
                        <a:pt x="49" y="172"/>
                      </a:lnTo>
                      <a:lnTo>
                        <a:pt x="60" y="171"/>
                      </a:lnTo>
                      <a:close/>
                      <a:moveTo>
                        <a:pt x="1556" y="130"/>
                      </a:moveTo>
                      <a:lnTo>
                        <a:pt x="1571" y="130"/>
                      </a:lnTo>
                      <a:lnTo>
                        <a:pt x="1571" y="134"/>
                      </a:lnTo>
                      <a:lnTo>
                        <a:pt x="1568" y="134"/>
                      </a:lnTo>
                      <a:lnTo>
                        <a:pt x="1564" y="136"/>
                      </a:lnTo>
                      <a:lnTo>
                        <a:pt x="1563" y="136"/>
                      </a:lnTo>
                      <a:lnTo>
                        <a:pt x="1563" y="136"/>
                      </a:lnTo>
                      <a:lnTo>
                        <a:pt x="1561" y="136"/>
                      </a:lnTo>
                      <a:lnTo>
                        <a:pt x="1561" y="136"/>
                      </a:lnTo>
                      <a:lnTo>
                        <a:pt x="1559" y="134"/>
                      </a:lnTo>
                      <a:lnTo>
                        <a:pt x="1556" y="130"/>
                      </a:lnTo>
                      <a:close/>
                      <a:moveTo>
                        <a:pt x="454" y="130"/>
                      </a:moveTo>
                      <a:lnTo>
                        <a:pt x="458" y="153"/>
                      </a:lnTo>
                      <a:lnTo>
                        <a:pt x="452" y="157"/>
                      </a:lnTo>
                      <a:lnTo>
                        <a:pt x="449" y="158"/>
                      </a:lnTo>
                      <a:lnTo>
                        <a:pt x="445" y="160"/>
                      </a:lnTo>
                      <a:lnTo>
                        <a:pt x="440" y="164"/>
                      </a:lnTo>
                      <a:lnTo>
                        <a:pt x="435" y="165"/>
                      </a:lnTo>
                      <a:lnTo>
                        <a:pt x="433" y="164"/>
                      </a:lnTo>
                      <a:lnTo>
                        <a:pt x="432" y="164"/>
                      </a:lnTo>
                      <a:lnTo>
                        <a:pt x="430" y="162"/>
                      </a:lnTo>
                      <a:lnTo>
                        <a:pt x="428" y="162"/>
                      </a:lnTo>
                      <a:lnTo>
                        <a:pt x="423" y="162"/>
                      </a:lnTo>
                      <a:lnTo>
                        <a:pt x="423" y="158"/>
                      </a:lnTo>
                      <a:lnTo>
                        <a:pt x="423" y="157"/>
                      </a:lnTo>
                      <a:lnTo>
                        <a:pt x="421" y="157"/>
                      </a:lnTo>
                      <a:lnTo>
                        <a:pt x="421" y="155"/>
                      </a:lnTo>
                      <a:lnTo>
                        <a:pt x="419" y="153"/>
                      </a:lnTo>
                      <a:lnTo>
                        <a:pt x="419" y="146"/>
                      </a:lnTo>
                      <a:lnTo>
                        <a:pt x="428" y="141"/>
                      </a:lnTo>
                      <a:lnTo>
                        <a:pt x="435" y="136"/>
                      </a:lnTo>
                      <a:lnTo>
                        <a:pt x="442" y="132"/>
                      </a:lnTo>
                      <a:lnTo>
                        <a:pt x="454" y="130"/>
                      </a:lnTo>
                      <a:close/>
                      <a:moveTo>
                        <a:pt x="109" y="127"/>
                      </a:moveTo>
                      <a:lnTo>
                        <a:pt x="112" y="127"/>
                      </a:lnTo>
                      <a:lnTo>
                        <a:pt x="116" y="129"/>
                      </a:lnTo>
                      <a:lnTo>
                        <a:pt x="117" y="129"/>
                      </a:lnTo>
                      <a:lnTo>
                        <a:pt x="117" y="129"/>
                      </a:lnTo>
                      <a:lnTo>
                        <a:pt x="117" y="129"/>
                      </a:lnTo>
                      <a:lnTo>
                        <a:pt x="119" y="130"/>
                      </a:lnTo>
                      <a:lnTo>
                        <a:pt x="121" y="134"/>
                      </a:lnTo>
                      <a:lnTo>
                        <a:pt x="109" y="134"/>
                      </a:lnTo>
                      <a:lnTo>
                        <a:pt x="109" y="127"/>
                      </a:lnTo>
                      <a:close/>
                      <a:moveTo>
                        <a:pt x="3744" y="115"/>
                      </a:moveTo>
                      <a:lnTo>
                        <a:pt x="3760" y="117"/>
                      </a:lnTo>
                      <a:lnTo>
                        <a:pt x="3776" y="120"/>
                      </a:lnTo>
                      <a:lnTo>
                        <a:pt x="3790" y="125"/>
                      </a:lnTo>
                      <a:lnTo>
                        <a:pt x="3800" y="134"/>
                      </a:lnTo>
                      <a:lnTo>
                        <a:pt x="3807" y="146"/>
                      </a:lnTo>
                      <a:lnTo>
                        <a:pt x="3811" y="162"/>
                      </a:lnTo>
                      <a:lnTo>
                        <a:pt x="3788" y="158"/>
                      </a:lnTo>
                      <a:lnTo>
                        <a:pt x="3767" y="151"/>
                      </a:lnTo>
                      <a:lnTo>
                        <a:pt x="3751" y="141"/>
                      </a:lnTo>
                      <a:lnTo>
                        <a:pt x="3741" y="127"/>
                      </a:lnTo>
                      <a:lnTo>
                        <a:pt x="3743" y="125"/>
                      </a:lnTo>
                      <a:lnTo>
                        <a:pt x="3743" y="123"/>
                      </a:lnTo>
                      <a:lnTo>
                        <a:pt x="3744" y="122"/>
                      </a:lnTo>
                      <a:lnTo>
                        <a:pt x="3744" y="118"/>
                      </a:lnTo>
                      <a:lnTo>
                        <a:pt x="3744" y="115"/>
                      </a:lnTo>
                      <a:close/>
                      <a:moveTo>
                        <a:pt x="384" y="104"/>
                      </a:moveTo>
                      <a:lnTo>
                        <a:pt x="390" y="104"/>
                      </a:lnTo>
                      <a:lnTo>
                        <a:pt x="391" y="104"/>
                      </a:lnTo>
                      <a:lnTo>
                        <a:pt x="393" y="106"/>
                      </a:lnTo>
                      <a:lnTo>
                        <a:pt x="395" y="106"/>
                      </a:lnTo>
                      <a:lnTo>
                        <a:pt x="397" y="108"/>
                      </a:lnTo>
                      <a:lnTo>
                        <a:pt x="398" y="111"/>
                      </a:lnTo>
                      <a:lnTo>
                        <a:pt x="400" y="113"/>
                      </a:lnTo>
                      <a:lnTo>
                        <a:pt x="400" y="118"/>
                      </a:lnTo>
                      <a:lnTo>
                        <a:pt x="400" y="123"/>
                      </a:lnTo>
                      <a:lnTo>
                        <a:pt x="397" y="134"/>
                      </a:lnTo>
                      <a:lnTo>
                        <a:pt x="395" y="150"/>
                      </a:lnTo>
                      <a:lnTo>
                        <a:pt x="393" y="162"/>
                      </a:lnTo>
                      <a:lnTo>
                        <a:pt x="388" y="164"/>
                      </a:lnTo>
                      <a:lnTo>
                        <a:pt x="384" y="165"/>
                      </a:lnTo>
                      <a:lnTo>
                        <a:pt x="381" y="169"/>
                      </a:lnTo>
                      <a:lnTo>
                        <a:pt x="377" y="169"/>
                      </a:lnTo>
                      <a:lnTo>
                        <a:pt x="377" y="167"/>
                      </a:lnTo>
                      <a:lnTo>
                        <a:pt x="376" y="167"/>
                      </a:lnTo>
                      <a:lnTo>
                        <a:pt x="376" y="167"/>
                      </a:lnTo>
                      <a:lnTo>
                        <a:pt x="374" y="165"/>
                      </a:lnTo>
                      <a:lnTo>
                        <a:pt x="370" y="162"/>
                      </a:lnTo>
                      <a:lnTo>
                        <a:pt x="369" y="158"/>
                      </a:lnTo>
                      <a:lnTo>
                        <a:pt x="369" y="153"/>
                      </a:lnTo>
                      <a:lnTo>
                        <a:pt x="369" y="150"/>
                      </a:lnTo>
                      <a:lnTo>
                        <a:pt x="365" y="146"/>
                      </a:lnTo>
                      <a:lnTo>
                        <a:pt x="358" y="141"/>
                      </a:lnTo>
                      <a:lnTo>
                        <a:pt x="349" y="139"/>
                      </a:lnTo>
                      <a:lnTo>
                        <a:pt x="341" y="141"/>
                      </a:lnTo>
                      <a:lnTo>
                        <a:pt x="332" y="139"/>
                      </a:lnTo>
                      <a:lnTo>
                        <a:pt x="323" y="134"/>
                      </a:lnTo>
                      <a:lnTo>
                        <a:pt x="316" y="123"/>
                      </a:lnTo>
                      <a:lnTo>
                        <a:pt x="320" y="123"/>
                      </a:lnTo>
                      <a:lnTo>
                        <a:pt x="322" y="120"/>
                      </a:lnTo>
                      <a:lnTo>
                        <a:pt x="323" y="118"/>
                      </a:lnTo>
                      <a:lnTo>
                        <a:pt x="323" y="117"/>
                      </a:lnTo>
                      <a:lnTo>
                        <a:pt x="325" y="117"/>
                      </a:lnTo>
                      <a:lnTo>
                        <a:pt x="327" y="117"/>
                      </a:lnTo>
                      <a:lnTo>
                        <a:pt x="330" y="117"/>
                      </a:lnTo>
                      <a:lnTo>
                        <a:pt x="336" y="115"/>
                      </a:lnTo>
                      <a:lnTo>
                        <a:pt x="346" y="118"/>
                      </a:lnTo>
                      <a:lnTo>
                        <a:pt x="358" y="117"/>
                      </a:lnTo>
                      <a:lnTo>
                        <a:pt x="372" y="115"/>
                      </a:lnTo>
                      <a:lnTo>
                        <a:pt x="384" y="115"/>
                      </a:lnTo>
                      <a:lnTo>
                        <a:pt x="384" y="104"/>
                      </a:lnTo>
                      <a:close/>
                      <a:moveTo>
                        <a:pt x="255" y="101"/>
                      </a:moveTo>
                      <a:lnTo>
                        <a:pt x="257" y="104"/>
                      </a:lnTo>
                      <a:lnTo>
                        <a:pt x="259" y="106"/>
                      </a:lnTo>
                      <a:lnTo>
                        <a:pt x="260" y="110"/>
                      </a:lnTo>
                      <a:lnTo>
                        <a:pt x="260" y="113"/>
                      </a:lnTo>
                      <a:lnTo>
                        <a:pt x="262" y="117"/>
                      </a:lnTo>
                      <a:lnTo>
                        <a:pt x="262" y="123"/>
                      </a:lnTo>
                      <a:lnTo>
                        <a:pt x="259" y="123"/>
                      </a:lnTo>
                      <a:lnTo>
                        <a:pt x="259" y="127"/>
                      </a:lnTo>
                      <a:lnTo>
                        <a:pt x="262" y="127"/>
                      </a:lnTo>
                      <a:lnTo>
                        <a:pt x="267" y="129"/>
                      </a:lnTo>
                      <a:lnTo>
                        <a:pt x="273" y="130"/>
                      </a:lnTo>
                      <a:lnTo>
                        <a:pt x="278" y="130"/>
                      </a:lnTo>
                      <a:lnTo>
                        <a:pt x="285" y="130"/>
                      </a:lnTo>
                      <a:lnTo>
                        <a:pt x="288" y="127"/>
                      </a:lnTo>
                      <a:lnTo>
                        <a:pt x="290" y="125"/>
                      </a:lnTo>
                      <a:lnTo>
                        <a:pt x="290" y="125"/>
                      </a:lnTo>
                      <a:lnTo>
                        <a:pt x="292" y="125"/>
                      </a:lnTo>
                      <a:lnTo>
                        <a:pt x="294" y="125"/>
                      </a:lnTo>
                      <a:lnTo>
                        <a:pt x="297" y="127"/>
                      </a:lnTo>
                      <a:lnTo>
                        <a:pt x="299" y="129"/>
                      </a:lnTo>
                      <a:lnTo>
                        <a:pt x="299" y="130"/>
                      </a:lnTo>
                      <a:lnTo>
                        <a:pt x="299" y="132"/>
                      </a:lnTo>
                      <a:lnTo>
                        <a:pt x="301" y="134"/>
                      </a:lnTo>
                      <a:lnTo>
                        <a:pt x="301" y="137"/>
                      </a:lnTo>
                      <a:lnTo>
                        <a:pt x="299" y="141"/>
                      </a:lnTo>
                      <a:lnTo>
                        <a:pt x="299" y="143"/>
                      </a:lnTo>
                      <a:lnTo>
                        <a:pt x="299" y="143"/>
                      </a:lnTo>
                      <a:lnTo>
                        <a:pt x="299" y="144"/>
                      </a:lnTo>
                      <a:lnTo>
                        <a:pt x="299" y="146"/>
                      </a:lnTo>
                      <a:lnTo>
                        <a:pt x="297" y="150"/>
                      </a:lnTo>
                      <a:lnTo>
                        <a:pt x="287" y="155"/>
                      </a:lnTo>
                      <a:lnTo>
                        <a:pt x="274" y="155"/>
                      </a:lnTo>
                      <a:lnTo>
                        <a:pt x="260" y="155"/>
                      </a:lnTo>
                      <a:lnTo>
                        <a:pt x="246" y="158"/>
                      </a:lnTo>
                      <a:lnTo>
                        <a:pt x="236" y="165"/>
                      </a:lnTo>
                      <a:lnTo>
                        <a:pt x="224" y="174"/>
                      </a:lnTo>
                      <a:lnTo>
                        <a:pt x="213" y="183"/>
                      </a:lnTo>
                      <a:lnTo>
                        <a:pt x="198" y="188"/>
                      </a:lnTo>
                      <a:lnTo>
                        <a:pt x="196" y="185"/>
                      </a:lnTo>
                      <a:lnTo>
                        <a:pt x="194" y="181"/>
                      </a:lnTo>
                      <a:lnTo>
                        <a:pt x="194" y="178"/>
                      </a:lnTo>
                      <a:lnTo>
                        <a:pt x="192" y="172"/>
                      </a:lnTo>
                      <a:lnTo>
                        <a:pt x="198" y="169"/>
                      </a:lnTo>
                      <a:lnTo>
                        <a:pt x="203" y="165"/>
                      </a:lnTo>
                      <a:lnTo>
                        <a:pt x="206" y="160"/>
                      </a:lnTo>
                      <a:lnTo>
                        <a:pt x="210" y="155"/>
                      </a:lnTo>
                      <a:lnTo>
                        <a:pt x="212" y="150"/>
                      </a:lnTo>
                      <a:lnTo>
                        <a:pt x="192" y="150"/>
                      </a:lnTo>
                      <a:lnTo>
                        <a:pt x="180" y="155"/>
                      </a:lnTo>
                      <a:lnTo>
                        <a:pt x="166" y="157"/>
                      </a:lnTo>
                      <a:lnTo>
                        <a:pt x="150" y="155"/>
                      </a:lnTo>
                      <a:lnTo>
                        <a:pt x="140" y="150"/>
                      </a:lnTo>
                      <a:lnTo>
                        <a:pt x="135" y="150"/>
                      </a:lnTo>
                      <a:lnTo>
                        <a:pt x="135" y="146"/>
                      </a:lnTo>
                      <a:lnTo>
                        <a:pt x="140" y="144"/>
                      </a:lnTo>
                      <a:lnTo>
                        <a:pt x="144" y="143"/>
                      </a:lnTo>
                      <a:lnTo>
                        <a:pt x="145" y="141"/>
                      </a:lnTo>
                      <a:lnTo>
                        <a:pt x="149" y="139"/>
                      </a:lnTo>
                      <a:lnTo>
                        <a:pt x="150" y="134"/>
                      </a:lnTo>
                      <a:lnTo>
                        <a:pt x="147" y="134"/>
                      </a:lnTo>
                      <a:lnTo>
                        <a:pt x="147" y="130"/>
                      </a:lnTo>
                      <a:lnTo>
                        <a:pt x="152" y="130"/>
                      </a:lnTo>
                      <a:lnTo>
                        <a:pt x="156" y="129"/>
                      </a:lnTo>
                      <a:lnTo>
                        <a:pt x="159" y="129"/>
                      </a:lnTo>
                      <a:lnTo>
                        <a:pt x="163" y="127"/>
                      </a:lnTo>
                      <a:lnTo>
                        <a:pt x="161" y="125"/>
                      </a:lnTo>
                      <a:lnTo>
                        <a:pt x="159" y="123"/>
                      </a:lnTo>
                      <a:lnTo>
                        <a:pt x="157" y="122"/>
                      </a:lnTo>
                      <a:lnTo>
                        <a:pt x="157" y="120"/>
                      </a:lnTo>
                      <a:lnTo>
                        <a:pt x="156" y="118"/>
                      </a:lnTo>
                      <a:lnTo>
                        <a:pt x="154" y="115"/>
                      </a:lnTo>
                      <a:lnTo>
                        <a:pt x="157" y="115"/>
                      </a:lnTo>
                      <a:lnTo>
                        <a:pt x="159" y="113"/>
                      </a:lnTo>
                      <a:lnTo>
                        <a:pt x="159" y="113"/>
                      </a:lnTo>
                      <a:lnTo>
                        <a:pt x="161" y="113"/>
                      </a:lnTo>
                      <a:lnTo>
                        <a:pt x="163" y="111"/>
                      </a:lnTo>
                      <a:lnTo>
                        <a:pt x="182" y="117"/>
                      </a:lnTo>
                      <a:lnTo>
                        <a:pt x="198" y="123"/>
                      </a:lnTo>
                      <a:lnTo>
                        <a:pt x="212" y="130"/>
                      </a:lnTo>
                      <a:lnTo>
                        <a:pt x="227" y="136"/>
                      </a:lnTo>
                      <a:lnTo>
                        <a:pt x="246" y="137"/>
                      </a:lnTo>
                      <a:lnTo>
                        <a:pt x="243" y="129"/>
                      </a:lnTo>
                      <a:lnTo>
                        <a:pt x="240" y="122"/>
                      </a:lnTo>
                      <a:lnTo>
                        <a:pt x="238" y="117"/>
                      </a:lnTo>
                      <a:lnTo>
                        <a:pt x="236" y="104"/>
                      </a:lnTo>
                      <a:lnTo>
                        <a:pt x="240" y="103"/>
                      </a:lnTo>
                      <a:lnTo>
                        <a:pt x="243" y="101"/>
                      </a:lnTo>
                      <a:lnTo>
                        <a:pt x="248" y="101"/>
                      </a:lnTo>
                      <a:lnTo>
                        <a:pt x="255" y="101"/>
                      </a:lnTo>
                      <a:close/>
                      <a:moveTo>
                        <a:pt x="742" y="80"/>
                      </a:moveTo>
                      <a:lnTo>
                        <a:pt x="754" y="85"/>
                      </a:lnTo>
                      <a:lnTo>
                        <a:pt x="754" y="89"/>
                      </a:lnTo>
                      <a:lnTo>
                        <a:pt x="749" y="89"/>
                      </a:lnTo>
                      <a:lnTo>
                        <a:pt x="746" y="89"/>
                      </a:lnTo>
                      <a:lnTo>
                        <a:pt x="744" y="89"/>
                      </a:lnTo>
                      <a:lnTo>
                        <a:pt x="742" y="87"/>
                      </a:lnTo>
                      <a:lnTo>
                        <a:pt x="742" y="87"/>
                      </a:lnTo>
                      <a:lnTo>
                        <a:pt x="742" y="85"/>
                      </a:lnTo>
                      <a:lnTo>
                        <a:pt x="742" y="80"/>
                      </a:lnTo>
                      <a:close/>
                      <a:moveTo>
                        <a:pt x="140" y="80"/>
                      </a:moveTo>
                      <a:lnTo>
                        <a:pt x="140" y="87"/>
                      </a:lnTo>
                      <a:lnTo>
                        <a:pt x="140" y="92"/>
                      </a:lnTo>
                      <a:lnTo>
                        <a:pt x="142" y="97"/>
                      </a:lnTo>
                      <a:lnTo>
                        <a:pt x="140" y="101"/>
                      </a:lnTo>
                      <a:lnTo>
                        <a:pt x="140" y="104"/>
                      </a:lnTo>
                      <a:lnTo>
                        <a:pt x="135" y="108"/>
                      </a:lnTo>
                      <a:lnTo>
                        <a:pt x="130" y="111"/>
                      </a:lnTo>
                      <a:lnTo>
                        <a:pt x="124" y="115"/>
                      </a:lnTo>
                      <a:lnTo>
                        <a:pt x="121" y="120"/>
                      </a:lnTo>
                      <a:lnTo>
                        <a:pt x="114" y="117"/>
                      </a:lnTo>
                      <a:lnTo>
                        <a:pt x="110" y="115"/>
                      </a:lnTo>
                      <a:lnTo>
                        <a:pt x="107" y="113"/>
                      </a:lnTo>
                      <a:lnTo>
                        <a:pt x="105" y="111"/>
                      </a:lnTo>
                      <a:lnTo>
                        <a:pt x="102" y="108"/>
                      </a:lnTo>
                      <a:lnTo>
                        <a:pt x="100" y="125"/>
                      </a:lnTo>
                      <a:lnTo>
                        <a:pt x="95" y="134"/>
                      </a:lnTo>
                      <a:lnTo>
                        <a:pt x="82" y="137"/>
                      </a:lnTo>
                      <a:lnTo>
                        <a:pt x="72" y="137"/>
                      </a:lnTo>
                      <a:lnTo>
                        <a:pt x="61" y="137"/>
                      </a:lnTo>
                      <a:lnTo>
                        <a:pt x="48" y="137"/>
                      </a:lnTo>
                      <a:lnTo>
                        <a:pt x="48" y="123"/>
                      </a:lnTo>
                      <a:lnTo>
                        <a:pt x="67" y="110"/>
                      </a:lnTo>
                      <a:lnTo>
                        <a:pt x="88" y="97"/>
                      </a:lnTo>
                      <a:lnTo>
                        <a:pt x="112" y="87"/>
                      </a:lnTo>
                      <a:lnTo>
                        <a:pt x="140" y="80"/>
                      </a:lnTo>
                      <a:close/>
                      <a:moveTo>
                        <a:pt x="3671" y="80"/>
                      </a:moveTo>
                      <a:lnTo>
                        <a:pt x="3680" y="80"/>
                      </a:lnTo>
                      <a:lnTo>
                        <a:pt x="3683" y="89"/>
                      </a:lnTo>
                      <a:lnTo>
                        <a:pt x="3683" y="99"/>
                      </a:lnTo>
                      <a:lnTo>
                        <a:pt x="3683" y="111"/>
                      </a:lnTo>
                      <a:lnTo>
                        <a:pt x="3699" y="106"/>
                      </a:lnTo>
                      <a:lnTo>
                        <a:pt x="3711" y="99"/>
                      </a:lnTo>
                      <a:lnTo>
                        <a:pt x="3725" y="92"/>
                      </a:lnTo>
                      <a:lnTo>
                        <a:pt x="3725" y="146"/>
                      </a:lnTo>
                      <a:lnTo>
                        <a:pt x="3725" y="148"/>
                      </a:lnTo>
                      <a:lnTo>
                        <a:pt x="3723" y="148"/>
                      </a:lnTo>
                      <a:lnTo>
                        <a:pt x="3723" y="148"/>
                      </a:lnTo>
                      <a:lnTo>
                        <a:pt x="3723" y="148"/>
                      </a:lnTo>
                      <a:lnTo>
                        <a:pt x="3723" y="148"/>
                      </a:lnTo>
                      <a:lnTo>
                        <a:pt x="3722" y="150"/>
                      </a:lnTo>
                      <a:lnTo>
                        <a:pt x="3709" y="150"/>
                      </a:lnTo>
                      <a:lnTo>
                        <a:pt x="3692" y="151"/>
                      </a:lnTo>
                      <a:lnTo>
                        <a:pt x="3675" y="153"/>
                      </a:lnTo>
                      <a:lnTo>
                        <a:pt x="3661" y="155"/>
                      </a:lnTo>
                      <a:lnTo>
                        <a:pt x="3650" y="157"/>
                      </a:lnTo>
                      <a:lnTo>
                        <a:pt x="3645" y="158"/>
                      </a:lnTo>
                      <a:lnTo>
                        <a:pt x="3633" y="148"/>
                      </a:lnTo>
                      <a:lnTo>
                        <a:pt x="3624" y="134"/>
                      </a:lnTo>
                      <a:lnTo>
                        <a:pt x="3619" y="115"/>
                      </a:lnTo>
                      <a:lnTo>
                        <a:pt x="3620" y="110"/>
                      </a:lnTo>
                      <a:lnTo>
                        <a:pt x="3622" y="106"/>
                      </a:lnTo>
                      <a:lnTo>
                        <a:pt x="3624" y="103"/>
                      </a:lnTo>
                      <a:lnTo>
                        <a:pt x="3626" y="99"/>
                      </a:lnTo>
                      <a:lnTo>
                        <a:pt x="3627" y="96"/>
                      </a:lnTo>
                      <a:lnTo>
                        <a:pt x="3634" y="92"/>
                      </a:lnTo>
                      <a:lnTo>
                        <a:pt x="3643" y="87"/>
                      </a:lnTo>
                      <a:lnTo>
                        <a:pt x="3657" y="82"/>
                      </a:lnTo>
                      <a:lnTo>
                        <a:pt x="3671" y="80"/>
                      </a:lnTo>
                      <a:close/>
                      <a:moveTo>
                        <a:pt x="458" y="73"/>
                      </a:moveTo>
                      <a:lnTo>
                        <a:pt x="461" y="83"/>
                      </a:lnTo>
                      <a:lnTo>
                        <a:pt x="468" y="87"/>
                      </a:lnTo>
                      <a:lnTo>
                        <a:pt x="479" y="87"/>
                      </a:lnTo>
                      <a:lnTo>
                        <a:pt x="496" y="85"/>
                      </a:lnTo>
                      <a:lnTo>
                        <a:pt x="496" y="89"/>
                      </a:lnTo>
                      <a:lnTo>
                        <a:pt x="498" y="94"/>
                      </a:lnTo>
                      <a:lnTo>
                        <a:pt x="500" y="99"/>
                      </a:lnTo>
                      <a:lnTo>
                        <a:pt x="500" y="103"/>
                      </a:lnTo>
                      <a:lnTo>
                        <a:pt x="500" y="108"/>
                      </a:lnTo>
                      <a:lnTo>
                        <a:pt x="500" y="111"/>
                      </a:lnTo>
                      <a:lnTo>
                        <a:pt x="519" y="122"/>
                      </a:lnTo>
                      <a:lnTo>
                        <a:pt x="541" y="127"/>
                      </a:lnTo>
                      <a:lnTo>
                        <a:pt x="566" y="127"/>
                      </a:lnTo>
                      <a:lnTo>
                        <a:pt x="590" y="127"/>
                      </a:lnTo>
                      <a:lnTo>
                        <a:pt x="617" y="125"/>
                      </a:lnTo>
                      <a:lnTo>
                        <a:pt x="639" y="127"/>
                      </a:lnTo>
                      <a:lnTo>
                        <a:pt x="639" y="132"/>
                      </a:lnTo>
                      <a:lnTo>
                        <a:pt x="641" y="137"/>
                      </a:lnTo>
                      <a:lnTo>
                        <a:pt x="643" y="141"/>
                      </a:lnTo>
                      <a:lnTo>
                        <a:pt x="643" y="143"/>
                      </a:lnTo>
                      <a:lnTo>
                        <a:pt x="643" y="146"/>
                      </a:lnTo>
                      <a:lnTo>
                        <a:pt x="643" y="150"/>
                      </a:lnTo>
                      <a:lnTo>
                        <a:pt x="639" y="162"/>
                      </a:lnTo>
                      <a:lnTo>
                        <a:pt x="629" y="162"/>
                      </a:lnTo>
                      <a:lnTo>
                        <a:pt x="617" y="160"/>
                      </a:lnTo>
                      <a:lnTo>
                        <a:pt x="608" y="158"/>
                      </a:lnTo>
                      <a:lnTo>
                        <a:pt x="604" y="158"/>
                      </a:lnTo>
                      <a:lnTo>
                        <a:pt x="601" y="160"/>
                      </a:lnTo>
                      <a:lnTo>
                        <a:pt x="599" y="164"/>
                      </a:lnTo>
                      <a:lnTo>
                        <a:pt x="597" y="165"/>
                      </a:lnTo>
                      <a:lnTo>
                        <a:pt x="594" y="165"/>
                      </a:lnTo>
                      <a:lnTo>
                        <a:pt x="592" y="167"/>
                      </a:lnTo>
                      <a:lnTo>
                        <a:pt x="587" y="169"/>
                      </a:lnTo>
                      <a:lnTo>
                        <a:pt x="582" y="169"/>
                      </a:lnTo>
                      <a:lnTo>
                        <a:pt x="576" y="171"/>
                      </a:lnTo>
                      <a:lnTo>
                        <a:pt x="573" y="172"/>
                      </a:lnTo>
                      <a:lnTo>
                        <a:pt x="568" y="172"/>
                      </a:lnTo>
                      <a:lnTo>
                        <a:pt x="562" y="172"/>
                      </a:lnTo>
                      <a:lnTo>
                        <a:pt x="559" y="167"/>
                      </a:lnTo>
                      <a:lnTo>
                        <a:pt x="557" y="162"/>
                      </a:lnTo>
                      <a:lnTo>
                        <a:pt x="554" y="158"/>
                      </a:lnTo>
                      <a:lnTo>
                        <a:pt x="554" y="162"/>
                      </a:lnTo>
                      <a:lnTo>
                        <a:pt x="550" y="165"/>
                      </a:lnTo>
                      <a:lnTo>
                        <a:pt x="548" y="169"/>
                      </a:lnTo>
                      <a:lnTo>
                        <a:pt x="547" y="172"/>
                      </a:lnTo>
                      <a:lnTo>
                        <a:pt x="538" y="172"/>
                      </a:lnTo>
                      <a:lnTo>
                        <a:pt x="534" y="167"/>
                      </a:lnTo>
                      <a:lnTo>
                        <a:pt x="531" y="160"/>
                      </a:lnTo>
                      <a:lnTo>
                        <a:pt x="528" y="153"/>
                      </a:lnTo>
                      <a:lnTo>
                        <a:pt x="526" y="158"/>
                      </a:lnTo>
                      <a:lnTo>
                        <a:pt x="524" y="162"/>
                      </a:lnTo>
                      <a:lnTo>
                        <a:pt x="522" y="164"/>
                      </a:lnTo>
                      <a:lnTo>
                        <a:pt x="522" y="164"/>
                      </a:lnTo>
                      <a:lnTo>
                        <a:pt x="519" y="164"/>
                      </a:lnTo>
                      <a:lnTo>
                        <a:pt x="515" y="162"/>
                      </a:lnTo>
                      <a:lnTo>
                        <a:pt x="512" y="160"/>
                      </a:lnTo>
                      <a:lnTo>
                        <a:pt x="510" y="158"/>
                      </a:lnTo>
                      <a:lnTo>
                        <a:pt x="510" y="157"/>
                      </a:lnTo>
                      <a:lnTo>
                        <a:pt x="510" y="155"/>
                      </a:lnTo>
                      <a:lnTo>
                        <a:pt x="510" y="153"/>
                      </a:lnTo>
                      <a:lnTo>
                        <a:pt x="510" y="151"/>
                      </a:lnTo>
                      <a:lnTo>
                        <a:pt x="508" y="150"/>
                      </a:lnTo>
                      <a:lnTo>
                        <a:pt x="507" y="150"/>
                      </a:lnTo>
                      <a:lnTo>
                        <a:pt x="505" y="151"/>
                      </a:lnTo>
                      <a:lnTo>
                        <a:pt x="501" y="151"/>
                      </a:lnTo>
                      <a:lnTo>
                        <a:pt x="496" y="153"/>
                      </a:lnTo>
                      <a:lnTo>
                        <a:pt x="493" y="153"/>
                      </a:lnTo>
                      <a:lnTo>
                        <a:pt x="487" y="155"/>
                      </a:lnTo>
                      <a:lnTo>
                        <a:pt x="486" y="153"/>
                      </a:lnTo>
                      <a:lnTo>
                        <a:pt x="484" y="153"/>
                      </a:lnTo>
                      <a:lnTo>
                        <a:pt x="480" y="151"/>
                      </a:lnTo>
                      <a:lnTo>
                        <a:pt x="479" y="150"/>
                      </a:lnTo>
                      <a:lnTo>
                        <a:pt x="475" y="148"/>
                      </a:lnTo>
                      <a:lnTo>
                        <a:pt x="473" y="146"/>
                      </a:lnTo>
                      <a:lnTo>
                        <a:pt x="475" y="136"/>
                      </a:lnTo>
                      <a:lnTo>
                        <a:pt x="473" y="129"/>
                      </a:lnTo>
                      <a:lnTo>
                        <a:pt x="470" y="123"/>
                      </a:lnTo>
                      <a:lnTo>
                        <a:pt x="466" y="115"/>
                      </a:lnTo>
                      <a:lnTo>
                        <a:pt x="466" y="104"/>
                      </a:lnTo>
                      <a:lnTo>
                        <a:pt x="449" y="103"/>
                      </a:lnTo>
                      <a:lnTo>
                        <a:pt x="433" y="97"/>
                      </a:lnTo>
                      <a:lnTo>
                        <a:pt x="419" y="92"/>
                      </a:lnTo>
                      <a:lnTo>
                        <a:pt x="418" y="90"/>
                      </a:lnTo>
                      <a:lnTo>
                        <a:pt x="418" y="89"/>
                      </a:lnTo>
                      <a:lnTo>
                        <a:pt x="418" y="87"/>
                      </a:lnTo>
                      <a:lnTo>
                        <a:pt x="416" y="85"/>
                      </a:lnTo>
                      <a:lnTo>
                        <a:pt x="416" y="80"/>
                      </a:lnTo>
                      <a:lnTo>
                        <a:pt x="423" y="78"/>
                      </a:lnTo>
                      <a:lnTo>
                        <a:pt x="432" y="78"/>
                      </a:lnTo>
                      <a:lnTo>
                        <a:pt x="442" y="76"/>
                      </a:lnTo>
                      <a:lnTo>
                        <a:pt x="445" y="75"/>
                      </a:lnTo>
                      <a:lnTo>
                        <a:pt x="449" y="75"/>
                      </a:lnTo>
                      <a:lnTo>
                        <a:pt x="452" y="73"/>
                      </a:lnTo>
                      <a:lnTo>
                        <a:pt x="458" y="73"/>
                      </a:lnTo>
                      <a:close/>
                      <a:moveTo>
                        <a:pt x="377" y="73"/>
                      </a:moveTo>
                      <a:lnTo>
                        <a:pt x="409" y="73"/>
                      </a:lnTo>
                      <a:lnTo>
                        <a:pt x="409" y="76"/>
                      </a:lnTo>
                      <a:lnTo>
                        <a:pt x="411" y="80"/>
                      </a:lnTo>
                      <a:lnTo>
                        <a:pt x="411" y="83"/>
                      </a:lnTo>
                      <a:lnTo>
                        <a:pt x="412" y="89"/>
                      </a:lnTo>
                      <a:lnTo>
                        <a:pt x="404" y="89"/>
                      </a:lnTo>
                      <a:lnTo>
                        <a:pt x="400" y="89"/>
                      </a:lnTo>
                      <a:lnTo>
                        <a:pt x="397" y="89"/>
                      </a:lnTo>
                      <a:lnTo>
                        <a:pt x="390" y="87"/>
                      </a:lnTo>
                      <a:lnTo>
                        <a:pt x="384" y="87"/>
                      </a:lnTo>
                      <a:lnTo>
                        <a:pt x="377" y="85"/>
                      </a:lnTo>
                      <a:lnTo>
                        <a:pt x="377" y="73"/>
                      </a:lnTo>
                      <a:close/>
                      <a:moveTo>
                        <a:pt x="301" y="69"/>
                      </a:moveTo>
                      <a:lnTo>
                        <a:pt x="308" y="73"/>
                      </a:lnTo>
                      <a:lnTo>
                        <a:pt x="315" y="76"/>
                      </a:lnTo>
                      <a:lnTo>
                        <a:pt x="318" y="82"/>
                      </a:lnTo>
                      <a:lnTo>
                        <a:pt x="322" y="89"/>
                      </a:lnTo>
                      <a:lnTo>
                        <a:pt x="323" y="96"/>
                      </a:lnTo>
                      <a:lnTo>
                        <a:pt x="313" y="96"/>
                      </a:lnTo>
                      <a:lnTo>
                        <a:pt x="313" y="92"/>
                      </a:lnTo>
                      <a:lnTo>
                        <a:pt x="308" y="89"/>
                      </a:lnTo>
                      <a:lnTo>
                        <a:pt x="306" y="85"/>
                      </a:lnTo>
                      <a:lnTo>
                        <a:pt x="304" y="82"/>
                      </a:lnTo>
                      <a:lnTo>
                        <a:pt x="302" y="76"/>
                      </a:lnTo>
                      <a:lnTo>
                        <a:pt x="301" y="69"/>
                      </a:lnTo>
                      <a:close/>
                      <a:moveTo>
                        <a:pt x="489" y="61"/>
                      </a:moveTo>
                      <a:lnTo>
                        <a:pt x="505" y="61"/>
                      </a:lnTo>
                      <a:lnTo>
                        <a:pt x="505" y="69"/>
                      </a:lnTo>
                      <a:lnTo>
                        <a:pt x="489" y="69"/>
                      </a:lnTo>
                      <a:lnTo>
                        <a:pt x="489" y="61"/>
                      </a:lnTo>
                      <a:close/>
                      <a:moveTo>
                        <a:pt x="192" y="61"/>
                      </a:moveTo>
                      <a:lnTo>
                        <a:pt x="201" y="62"/>
                      </a:lnTo>
                      <a:lnTo>
                        <a:pt x="208" y="62"/>
                      </a:lnTo>
                      <a:lnTo>
                        <a:pt x="215" y="64"/>
                      </a:lnTo>
                      <a:lnTo>
                        <a:pt x="220" y="66"/>
                      </a:lnTo>
                      <a:lnTo>
                        <a:pt x="217" y="71"/>
                      </a:lnTo>
                      <a:lnTo>
                        <a:pt x="213" y="76"/>
                      </a:lnTo>
                      <a:lnTo>
                        <a:pt x="210" y="80"/>
                      </a:lnTo>
                      <a:lnTo>
                        <a:pt x="205" y="85"/>
                      </a:lnTo>
                      <a:lnTo>
                        <a:pt x="199" y="89"/>
                      </a:lnTo>
                      <a:lnTo>
                        <a:pt x="194" y="90"/>
                      </a:lnTo>
                      <a:lnTo>
                        <a:pt x="191" y="90"/>
                      </a:lnTo>
                      <a:lnTo>
                        <a:pt x="185" y="89"/>
                      </a:lnTo>
                      <a:lnTo>
                        <a:pt x="182" y="85"/>
                      </a:lnTo>
                      <a:lnTo>
                        <a:pt x="180" y="82"/>
                      </a:lnTo>
                      <a:lnTo>
                        <a:pt x="178" y="78"/>
                      </a:lnTo>
                      <a:lnTo>
                        <a:pt x="178" y="73"/>
                      </a:lnTo>
                      <a:lnTo>
                        <a:pt x="185" y="68"/>
                      </a:lnTo>
                      <a:lnTo>
                        <a:pt x="192" y="61"/>
                      </a:lnTo>
                      <a:close/>
                      <a:moveTo>
                        <a:pt x="435" y="54"/>
                      </a:moveTo>
                      <a:lnTo>
                        <a:pt x="440" y="54"/>
                      </a:lnTo>
                      <a:lnTo>
                        <a:pt x="444" y="54"/>
                      </a:lnTo>
                      <a:lnTo>
                        <a:pt x="447" y="54"/>
                      </a:lnTo>
                      <a:lnTo>
                        <a:pt x="449" y="54"/>
                      </a:lnTo>
                      <a:lnTo>
                        <a:pt x="452" y="54"/>
                      </a:lnTo>
                      <a:lnTo>
                        <a:pt x="456" y="54"/>
                      </a:lnTo>
                      <a:lnTo>
                        <a:pt x="461" y="54"/>
                      </a:lnTo>
                      <a:lnTo>
                        <a:pt x="461" y="61"/>
                      </a:lnTo>
                      <a:lnTo>
                        <a:pt x="438" y="66"/>
                      </a:lnTo>
                      <a:lnTo>
                        <a:pt x="435" y="54"/>
                      </a:lnTo>
                      <a:close/>
                      <a:moveTo>
                        <a:pt x="220" y="43"/>
                      </a:moveTo>
                      <a:lnTo>
                        <a:pt x="227" y="45"/>
                      </a:lnTo>
                      <a:lnTo>
                        <a:pt x="234" y="47"/>
                      </a:lnTo>
                      <a:lnTo>
                        <a:pt x="240" y="50"/>
                      </a:lnTo>
                      <a:lnTo>
                        <a:pt x="236" y="50"/>
                      </a:lnTo>
                      <a:lnTo>
                        <a:pt x="227" y="54"/>
                      </a:lnTo>
                      <a:lnTo>
                        <a:pt x="217" y="54"/>
                      </a:lnTo>
                      <a:lnTo>
                        <a:pt x="205" y="54"/>
                      </a:lnTo>
                      <a:lnTo>
                        <a:pt x="205" y="50"/>
                      </a:lnTo>
                      <a:lnTo>
                        <a:pt x="208" y="50"/>
                      </a:lnTo>
                      <a:lnTo>
                        <a:pt x="212" y="47"/>
                      </a:lnTo>
                      <a:lnTo>
                        <a:pt x="217" y="45"/>
                      </a:lnTo>
                      <a:lnTo>
                        <a:pt x="220" y="43"/>
                      </a:lnTo>
                      <a:close/>
                      <a:moveTo>
                        <a:pt x="2671" y="41"/>
                      </a:moveTo>
                      <a:lnTo>
                        <a:pt x="2688" y="43"/>
                      </a:lnTo>
                      <a:lnTo>
                        <a:pt x="2692" y="47"/>
                      </a:lnTo>
                      <a:lnTo>
                        <a:pt x="2694" y="50"/>
                      </a:lnTo>
                      <a:lnTo>
                        <a:pt x="2697" y="54"/>
                      </a:lnTo>
                      <a:lnTo>
                        <a:pt x="2695" y="57"/>
                      </a:lnTo>
                      <a:lnTo>
                        <a:pt x="2695" y="59"/>
                      </a:lnTo>
                      <a:lnTo>
                        <a:pt x="2695" y="59"/>
                      </a:lnTo>
                      <a:lnTo>
                        <a:pt x="2694" y="61"/>
                      </a:lnTo>
                      <a:lnTo>
                        <a:pt x="2694" y="61"/>
                      </a:lnTo>
                      <a:lnTo>
                        <a:pt x="2683" y="75"/>
                      </a:lnTo>
                      <a:lnTo>
                        <a:pt x="2669" y="85"/>
                      </a:lnTo>
                      <a:lnTo>
                        <a:pt x="2653" y="94"/>
                      </a:lnTo>
                      <a:lnTo>
                        <a:pt x="2634" y="101"/>
                      </a:lnTo>
                      <a:lnTo>
                        <a:pt x="2617" y="108"/>
                      </a:lnTo>
                      <a:lnTo>
                        <a:pt x="2601" y="115"/>
                      </a:lnTo>
                      <a:lnTo>
                        <a:pt x="2584" y="129"/>
                      </a:lnTo>
                      <a:lnTo>
                        <a:pt x="2564" y="150"/>
                      </a:lnTo>
                      <a:lnTo>
                        <a:pt x="2544" y="174"/>
                      </a:lnTo>
                      <a:lnTo>
                        <a:pt x="2524" y="202"/>
                      </a:lnTo>
                      <a:lnTo>
                        <a:pt x="2509" y="230"/>
                      </a:lnTo>
                      <a:lnTo>
                        <a:pt x="2498" y="258"/>
                      </a:lnTo>
                      <a:lnTo>
                        <a:pt x="2493" y="284"/>
                      </a:lnTo>
                      <a:lnTo>
                        <a:pt x="2495" y="293"/>
                      </a:lnTo>
                      <a:lnTo>
                        <a:pt x="2502" y="303"/>
                      </a:lnTo>
                      <a:lnTo>
                        <a:pt x="2510" y="314"/>
                      </a:lnTo>
                      <a:lnTo>
                        <a:pt x="2521" y="322"/>
                      </a:lnTo>
                      <a:lnTo>
                        <a:pt x="2521" y="326"/>
                      </a:lnTo>
                      <a:lnTo>
                        <a:pt x="2516" y="326"/>
                      </a:lnTo>
                      <a:lnTo>
                        <a:pt x="2512" y="335"/>
                      </a:lnTo>
                      <a:lnTo>
                        <a:pt x="2498" y="329"/>
                      </a:lnTo>
                      <a:lnTo>
                        <a:pt x="2482" y="326"/>
                      </a:lnTo>
                      <a:lnTo>
                        <a:pt x="2477" y="312"/>
                      </a:lnTo>
                      <a:lnTo>
                        <a:pt x="2468" y="300"/>
                      </a:lnTo>
                      <a:lnTo>
                        <a:pt x="2460" y="291"/>
                      </a:lnTo>
                      <a:lnTo>
                        <a:pt x="2451" y="282"/>
                      </a:lnTo>
                      <a:lnTo>
                        <a:pt x="2444" y="268"/>
                      </a:lnTo>
                      <a:lnTo>
                        <a:pt x="2454" y="261"/>
                      </a:lnTo>
                      <a:lnTo>
                        <a:pt x="2460" y="258"/>
                      </a:lnTo>
                      <a:lnTo>
                        <a:pt x="2460" y="253"/>
                      </a:lnTo>
                      <a:lnTo>
                        <a:pt x="2458" y="249"/>
                      </a:lnTo>
                      <a:lnTo>
                        <a:pt x="2456" y="242"/>
                      </a:lnTo>
                      <a:lnTo>
                        <a:pt x="2458" y="235"/>
                      </a:lnTo>
                      <a:lnTo>
                        <a:pt x="2463" y="226"/>
                      </a:lnTo>
                      <a:lnTo>
                        <a:pt x="2470" y="221"/>
                      </a:lnTo>
                      <a:lnTo>
                        <a:pt x="2477" y="214"/>
                      </a:lnTo>
                      <a:lnTo>
                        <a:pt x="2482" y="204"/>
                      </a:lnTo>
                      <a:lnTo>
                        <a:pt x="2479" y="202"/>
                      </a:lnTo>
                      <a:lnTo>
                        <a:pt x="2475" y="200"/>
                      </a:lnTo>
                      <a:lnTo>
                        <a:pt x="2475" y="199"/>
                      </a:lnTo>
                      <a:lnTo>
                        <a:pt x="2474" y="199"/>
                      </a:lnTo>
                      <a:lnTo>
                        <a:pt x="2474" y="197"/>
                      </a:lnTo>
                      <a:lnTo>
                        <a:pt x="2474" y="195"/>
                      </a:lnTo>
                      <a:lnTo>
                        <a:pt x="2482" y="186"/>
                      </a:lnTo>
                      <a:lnTo>
                        <a:pt x="2491" y="178"/>
                      </a:lnTo>
                      <a:lnTo>
                        <a:pt x="2496" y="165"/>
                      </a:lnTo>
                      <a:lnTo>
                        <a:pt x="2498" y="162"/>
                      </a:lnTo>
                      <a:lnTo>
                        <a:pt x="2496" y="157"/>
                      </a:lnTo>
                      <a:lnTo>
                        <a:pt x="2496" y="153"/>
                      </a:lnTo>
                      <a:lnTo>
                        <a:pt x="2495" y="151"/>
                      </a:lnTo>
                      <a:lnTo>
                        <a:pt x="2495" y="146"/>
                      </a:lnTo>
                      <a:lnTo>
                        <a:pt x="2495" y="143"/>
                      </a:lnTo>
                      <a:lnTo>
                        <a:pt x="2496" y="137"/>
                      </a:lnTo>
                      <a:lnTo>
                        <a:pt x="2510" y="122"/>
                      </a:lnTo>
                      <a:lnTo>
                        <a:pt x="2528" y="106"/>
                      </a:lnTo>
                      <a:lnTo>
                        <a:pt x="2550" y="90"/>
                      </a:lnTo>
                      <a:lnTo>
                        <a:pt x="2573" y="78"/>
                      </a:lnTo>
                      <a:lnTo>
                        <a:pt x="2592" y="69"/>
                      </a:lnTo>
                      <a:lnTo>
                        <a:pt x="2624" y="69"/>
                      </a:lnTo>
                      <a:lnTo>
                        <a:pt x="2634" y="64"/>
                      </a:lnTo>
                      <a:lnTo>
                        <a:pt x="2641" y="59"/>
                      </a:lnTo>
                      <a:lnTo>
                        <a:pt x="2646" y="52"/>
                      </a:lnTo>
                      <a:lnTo>
                        <a:pt x="2652" y="48"/>
                      </a:lnTo>
                      <a:lnTo>
                        <a:pt x="2659" y="45"/>
                      </a:lnTo>
                      <a:lnTo>
                        <a:pt x="2671" y="41"/>
                      </a:lnTo>
                      <a:close/>
                      <a:moveTo>
                        <a:pt x="400" y="15"/>
                      </a:moveTo>
                      <a:lnTo>
                        <a:pt x="416" y="15"/>
                      </a:lnTo>
                      <a:lnTo>
                        <a:pt x="421" y="22"/>
                      </a:lnTo>
                      <a:lnTo>
                        <a:pt x="428" y="29"/>
                      </a:lnTo>
                      <a:lnTo>
                        <a:pt x="435" y="34"/>
                      </a:lnTo>
                      <a:lnTo>
                        <a:pt x="432" y="38"/>
                      </a:lnTo>
                      <a:lnTo>
                        <a:pt x="430" y="40"/>
                      </a:lnTo>
                      <a:lnTo>
                        <a:pt x="428" y="41"/>
                      </a:lnTo>
                      <a:lnTo>
                        <a:pt x="426" y="45"/>
                      </a:lnTo>
                      <a:lnTo>
                        <a:pt x="425" y="48"/>
                      </a:lnTo>
                      <a:lnTo>
                        <a:pt x="423" y="54"/>
                      </a:lnTo>
                      <a:lnTo>
                        <a:pt x="418" y="54"/>
                      </a:lnTo>
                      <a:lnTo>
                        <a:pt x="411" y="54"/>
                      </a:lnTo>
                      <a:lnTo>
                        <a:pt x="407" y="52"/>
                      </a:lnTo>
                      <a:lnTo>
                        <a:pt x="402" y="52"/>
                      </a:lnTo>
                      <a:lnTo>
                        <a:pt x="397" y="50"/>
                      </a:lnTo>
                      <a:lnTo>
                        <a:pt x="397" y="43"/>
                      </a:lnTo>
                      <a:lnTo>
                        <a:pt x="398" y="38"/>
                      </a:lnTo>
                      <a:lnTo>
                        <a:pt x="400" y="31"/>
                      </a:lnTo>
                      <a:lnTo>
                        <a:pt x="400" y="24"/>
                      </a:lnTo>
                      <a:lnTo>
                        <a:pt x="400" y="15"/>
                      </a:lnTo>
                      <a:close/>
                      <a:moveTo>
                        <a:pt x="3165" y="0"/>
                      </a:moveTo>
                      <a:lnTo>
                        <a:pt x="3184" y="0"/>
                      </a:lnTo>
                      <a:lnTo>
                        <a:pt x="3188" y="5"/>
                      </a:lnTo>
                      <a:lnTo>
                        <a:pt x="3189" y="7"/>
                      </a:lnTo>
                      <a:lnTo>
                        <a:pt x="3191" y="10"/>
                      </a:lnTo>
                      <a:lnTo>
                        <a:pt x="3195" y="14"/>
                      </a:lnTo>
                      <a:lnTo>
                        <a:pt x="3196" y="19"/>
                      </a:lnTo>
                      <a:lnTo>
                        <a:pt x="3191" y="21"/>
                      </a:lnTo>
                      <a:lnTo>
                        <a:pt x="3189" y="22"/>
                      </a:lnTo>
                      <a:lnTo>
                        <a:pt x="3186" y="24"/>
                      </a:lnTo>
                      <a:lnTo>
                        <a:pt x="3184" y="27"/>
                      </a:lnTo>
                      <a:lnTo>
                        <a:pt x="3182" y="29"/>
                      </a:lnTo>
                      <a:lnTo>
                        <a:pt x="3181" y="34"/>
                      </a:lnTo>
                      <a:lnTo>
                        <a:pt x="3195" y="38"/>
                      </a:lnTo>
                      <a:lnTo>
                        <a:pt x="3202" y="41"/>
                      </a:lnTo>
                      <a:lnTo>
                        <a:pt x="3209" y="48"/>
                      </a:lnTo>
                      <a:lnTo>
                        <a:pt x="3216" y="57"/>
                      </a:lnTo>
                      <a:lnTo>
                        <a:pt x="3228" y="52"/>
                      </a:lnTo>
                      <a:lnTo>
                        <a:pt x="3240" y="50"/>
                      </a:lnTo>
                      <a:lnTo>
                        <a:pt x="3254" y="48"/>
                      </a:lnTo>
                      <a:lnTo>
                        <a:pt x="3270" y="43"/>
                      </a:lnTo>
                      <a:lnTo>
                        <a:pt x="3271" y="41"/>
                      </a:lnTo>
                      <a:lnTo>
                        <a:pt x="3271" y="41"/>
                      </a:lnTo>
                      <a:lnTo>
                        <a:pt x="3273" y="43"/>
                      </a:lnTo>
                      <a:lnTo>
                        <a:pt x="3273" y="45"/>
                      </a:lnTo>
                      <a:lnTo>
                        <a:pt x="3273" y="47"/>
                      </a:lnTo>
                      <a:lnTo>
                        <a:pt x="3287" y="54"/>
                      </a:lnTo>
                      <a:lnTo>
                        <a:pt x="3298" y="62"/>
                      </a:lnTo>
                      <a:lnTo>
                        <a:pt x="3306" y="73"/>
                      </a:lnTo>
                      <a:lnTo>
                        <a:pt x="3315" y="85"/>
                      </a:lnTo>
                      <a:lnTo>
                        <a:pt x="3315" y="108"/>
                      </a:lnTo>
                      <a:lnTo>
                        <a:pt x="3303" y="117"/>
                      </a:lnTo>
                      <a:lnTo>
                        <a:pt x="3298" y="125"/>
                      </a:lnTo>
                      <a:lnTo>
                        <a:pt x="3294" y="134"/>
                      </a:lnTo>
                      <a:lnTo>
                        <a:pt x="3289" y="143"/>
                      </a:lnTo>
                      <a:lnTo>
                        <a:pt x="3275" y="151"/>
                      </a:lnTo>
                      <a:lnTo>
                        <a:pt x="3259" y="160"/>
                      </a:lnTo>
                      <a:lnTo>
                        <a:pt x="3243" y="171"/>
                      </a:lnTo>
                      <a:lnTo>
                        <a:pt x="3231" y="185"/>
                      </a:lnTo>
                      <a:lnTo>
                        <a:pt x="3235" y="185"/>
                      </a:lnTo>
                      <a:lnTo>
                        <a:pt x="3247" y="178"/>
                      </a:lnTo>
                      <a:lnTo>
                        <a:pt x="3261" y="176"/>
                      </a:lnTo>
                      <a:lnTo>
                        <a:pt x="3277" y="178"/>
                      </a:lnTo>
                      <a:lnTo>
                        <a:pt x="3277" y="181"/>
                      </a:lnTo>
                      <a:lnTo>
                        <a:pt x="3275" y="185"/>
                      </a:lnTo>
                      <a:lnTo>
                        <a:pt x="3275" y="186"/>
                      </a:lnTo>
                      <a:lnTo>
                        <a:pt x="3275" y="188"/>
                      </a:lnTo>
                      <a:lnTo>
                        <a:pt x="3275" y="188"/>
                      </a:lnTo>
                      <a:lnTo>
                        <a:pt x="3275" y="190"/>
                      </a:lnTo>
                      <a:lnTo>
                        <a:pt x="3277" y="190"/>
                      </a:lnTo>
                      <a:lnTo>
                        <a:pt x="3280" y="192"/>
                      </a:lnTo>
                      <a:lnTo>
                        <a:pt x="3285" y="186"/>
                      </a:lnTo>
                      <a:lnTo>
                        <a:pt x="3292" y="181"/>
                      </a:lnTo>
                      <a:lnTo>
                        <a:pt x="3299" y="176"/>
                      </a:lnTo>
                      <a:lnTo>
                        <a:pt x="3308" y="172"/>
                      </a:lnTo>
                      <a:lnTo>
                        <a:pt x="3308" y="178"/>
                      </a:lnTo>
                      <a:lnTo>
                        <a:pt x="3305" y="183"/>
                      </a:lnTo>
                      <a:lnTo>
                        <a:pt x="3303" y="188"/>
                      </a:lnTo>
                      <a:lnTo>
                        <a:pt x="3301" y="195"/>
                      </a:lnTo>
                      <a:lnTo>
                        <a:pt x="3299" y="204"/>
                      </a:lnTo>
                      <a:lnTo>
                        <a:pt x="3301" y="206"/>
                      </a:lnTo>
                      <a:lnTo>
                        <a:pt x="3301" y="206"/>
                      </a:lnTo>
                      <a:lnTo>
                        <a:pt x="3301" y="206"/>
                      </a:lnTo>
                      <a:lnTo>
                        <a:pt x="3301" y="206"/>
                      </a:lnTo>
                      <a:lnTo>
                        <a:pt x="3303" y="206"/>
                      </a:lnTo>
                      <a:lnTo>
                        <a:pt x="3303" y="207"/>
                      </a:lnTo>
                      <a:lnTo>
                        <a:pt x="3312" y="207"/>
                      </a:lnTo>
                      <a:lnTo>
                        <a:pt x="3312" y="195"/>
                      </a:lnTo>
                      <a:lnTo>
                        <a:pt x="3329" y="193"/>
                      </a:lnTo>
                      <a:lnTo>
                        <a:pt x="3345" y="193"/>
                      </a:lnTo>
                      <a:lnTo>
                        <a:pt x="3357" y="195"/>
                      </a:lnTo>
                      <a:lnTo>
                        <a:pt x="3369" y="204"/>
                      </a:lnTo>
                      <a:lnTo>
                        <a:pt x="3369" y="206"/>
                      </a:lnTo>
                      <a:lnTo>
                        <a:pt x="3369" y="211"/>
                      </a:lnTo>
                      <a:lnTo>
                        <a:pt x="3371" y="216"/>
                      </a:lnTo>
                      <a:lnTo>
                        <a:pt x="3371" y="221"/>
                      </a:lnTo>
                      <a:lnTo>
                        <a:pt x="3373" y="226"/>
                      </a:lnTo>
                      <a:lnTo>
                        <a:pt x="3423" y="230"/>
                      </a:lnTo>
                      <a:lnTo>
                        <a:pt x="3427" y="219"/>
                      </a:lnTo>
                      <a:lnTo>
                        <a:pt x="3427" y="216"/>
                      </a:lnTo>
                      <a:lnTo>
                        <a:pt x="3427" y="214"/>
                      </a:lnTo>
                      <a:lnTo>
                        <a:pt x="3427" y="211"/>
                      </a:lnTo>
                      <a:lnTo>
                        <a:pt x="3427" y="206"/>
                      </a:lnTo>
                      <a:lnTo>
                        <a:pt x="3427" y="200"/>
                      </a:lnTo>
                      <a:lnTo>
                        <a:pt x="3430" y="199"/>
                      </a:lnTo>
                      <a:lnTo>
                        <a:pt x="3430" y="199"/>
                      </a:lnTo>
                      <a:lnTo>
                        <a:pt x="3432" y="199"/>
                      </a:lnTo>
                      <a:lnTo>
                        <a:pt x="3432" y="197"/>
                      </a:lnTo>
                      <a:lnTo>
                        <a:pt x="3434" y="195"/>
                      </a:lnTo>
                      <a:lnTo>
                        <a:pt x="3444" y="200"/>
                      </a:lnTo>
                      <a:lnTo>
                        <a:pt x="3455" y="206"/>
                      </a:lnTo>
                      <a:lnTo>
                        <a:pt x="3465" y="211"/>
                      </a:lnTo>
                      <a:lnTo>
                        <a:pt x="3476" y="202"/>
                      </a:lnTo>
                      <a:lnTo>
                        <a:pt x="3488" y="197"/>
                      </a:lnTo>
                      <a:lnTo>
                        <a:pt x="3507" y="195"/>
                      </a:lnTo>
                      <a:lnTo>
                        <a:pt x="3507" y="200"/>
                      </a:lnTo>
                      <a:lnTo>
                        <a:pt x="3510" y="200"/>
                      </a:lnTo>
                      <a:lnTo>
                        <a:pt x="3519" y="235"/>
                      </a:lnTo>
                      <a:lnTo>
                        <a:pt x="3507" y="247"/>
                      </a:lnTo>
                      <a:lnTo>
                        <a:pt x="3500" y="265"/>
                      </a:lnTo>
                      <a:lnTo>
                        <a:pt x="3502" y="268"/>
                      </a:lnTo>
                      <a:lnTo>
                        <a:pt x="3504" y="272"/>
                      </a:lnTo>
                      <a:lnTo>
                        <a:pt x="3504" y="275"/>
                      </a:lnTo>
                      <a:lnTo>
                        <a:pt x="3505" y="279"/>
                      </a:lnTo>
                      <a:lnTo>
                        <a:pt x="3507" y="284"/>
                      </a:lnTo>
                      <a:lnTo>
                        <a:pt x="3516" y="293"/>
                      </a:lnTo>
                      <a:lnTo>
                        <a:pt x="3528" y="300"/>
                      </a:lnTo>
                      <a:lnTo>
                        <a:pt x="3538" y="307"/>
                      </a:lnTo>
                      <a:lnTo>
                        <a:pt x="3538" y="307"/>
                      </a:lnTo>
                      <a:lnTo>
                        <a:pt x="3540" y="305"/>
                      </a:lnTo>
                      <a:lnTo>
                        <a:pt x="3540" y="305"/>
                      </a:lnTo>
                      <a:lnTo>
                        <a:pt x="3540" y="305"/>
                      </a:lnTo>
                      <a:lnTo>
                        <a:pt x="3540" y="305"/>
                      </a:lnTo>
                      <a:lnTo>
                        <a:pt x="3542" y="303"/>
                      </a:lnTo>
                      <a:lnTo>
                        <a:pt x="3547" y="295"/>
                      </a:lnTo>
                      <a:lnTo>
                        <a:pt x="3551" y="284"/>
                      </a:lnTo>
                      <a:lnTo>
                        <a:pt x="3554" y="274"/>
                      </a:lnTo>
                      <a:lnTo>
                        <a:pt x="3561" y="265"/>
                      </a:lnTo>
                      <a:lnTo>
                        <a:pt x="3561" y="274"/>
                      </a:lnTo>
                      <a:lnTo>
                        <a:pt x="3563" y="281"/>
                      </a:lnTo>
                      <a:lnTo>
                        <a:pt x="3566" y="286"/>
                      </a:lnTo>
                      <a:lnTo>
                        <a:pt x="3572" y="289"/>
                      </a:lnTo>
                      <a:lnTo>
                        <a:pt x="3579" y="291"/>
                      </a:lnTo>
                      <a:lnTo>
                        <a:pt x="3587" y="293"/>
                      </a:lnTo>
                      <a:lnTo>
                        <a:pt x="3600" y="272"/>
                      </a:lnTo>
                      <a:lnTo>
                        <a:pt x="3605" y="277"/>
                      </a:lnTo>
                      <a:lnTo>
                        <a:pt x="3610" y="281"/>
                      </a:lnTo>
                      <a:lnTo>
                        <a:pt x="3613" y="286"/>
                      </a:lnTo>
                      <a:lnTo>
                        <a:pt x="3619" y="289"/>
                      </a:lnTo>
                      <a:lnTo>
                        <a:pt x="3626" y="293"/>
                      </a:lnTo>
                      <a:lnTo>
                        <a:pt x="3629" y="289"/>
                      </a:lnTo>
                      <a:lnTo>
                        <a:pt x="3633" y="286"/>
                      </a:lnTo>
                      <a:lnTo>
                        <a:pt x="3636" y="286"/>
                      </a:lnTo>
                      <a:lnTo>
                        <a:pt x="3638" y="286"/>
                      </a:lnTo>
                      <a:lnTo>
                        <a:pt x="3643" y="286"/>
                      </a:lnTo>
                      <a:lnTo>
                        <a:pt x="3647" y="288"/>
                      </a:lnTo>
                      <a:lnTo>
                        <a:pt x="3654" y="288"/>
                      </a:lnTo>
                      <a:lnTo>
                        <a:pt x="3652" y="270"/>
                      </a:lnTo>
                      <a:lnTo>
                        <a:pt x="3648" y="258"/>
                      </a:lnTo>
                      <a:lnTo>
                        <a:pt x="3645" y="242"/>
                      </a:lnTo>
                      <a:lnTo>
                        <a:pt x="3657" y="239"/>
                      </a:lnTo>
                      <a:lnTo>
                        <a:pt x="3668" y="235"/>
                      </a:lnTo>
                      <a:lnTo>
                        <a:pt x="3685" y="235"/>
                      </a:lnTo>
                      <a:lnTo>
                        <a:pt x="3704" y="237"/>
                      </a:lnTo>
                      <a:lnTo>
                        <a:pt x="3723" y="242"/>
                      </a:lnTo>
                      <a:lnTo>
                        <a:pt x="3741" y="247"/>
                      </a:lnTo>
                      <a:lnTo>
                        <a:pt x="3757" y="253"/>
                      </a:lnTo>
                      <a:lnTo>
                        <a:pt x="3764" y="258"/>
                      </a:lnTo>
                      <a:lnTo>
                        <a:pt x="3767" y="261"/>
                      </a:lnTo>
                      <a:lnTo>
                        <a:pt x="3769" y="267"/>
                      </a:lnTo>
                      <a:lnTo>
                        <a:pt x="3769" y="270"/>
                      </a:lnTo>
                      <a:lnTo>
                        <a:pt x="3771" y="272"/>
                      </a:lnTo>
                      <a:lnTo>
                        <a:pt x="3771" y="275"/>
                      </a:lnTo>
                      <a:lnTo>
                        <a:pt x="3774" y="277"/>
                      </a:lnTo>
                      <a:lnTo>
                        <a:pt x="3778" y="279"/>
                      </a:lnTo>
                      <a:lnTo>
                        <a:pt x="3783" y="281"/>
                      </a:lnTo>
                      <a:lnTo>
                        <a:pt x="3793" y="277"/>
                      </a:lnTo>
                      <a:lnTo>
                        <a:pt x="3805" y="277"/>
                      </a:lnTo>
                      <a:lnTo>
                        <a:pt x="3818" y="277"/>
                      </a:lnTo>
                      <a:lnTo>
                        <a:pt x="3823" y="288"/>
                      </a:lnTo>
                      <a:lnTo>
                        <a:pt x="3830" y="298"/>
                      </a:lnTo>
                      <a:lnTo>
                        <a:pt x="3840" y="307"/>
                      </a:lnTo>
                      <a:lnTo>
                        <a:pt x="3853" y="312"/>
                      </a:lnTo>
                      <a:lnTo>
                        <a:pt x="3865" y="307"/>
                      </a:lnTo>
                      <a:lnTo>
                        <a:pt x="3882" y="307"/>
                      </a:lnTo>
                      <a:lnTo>
                        <a:pt x="3898" y="309"/>
                      </a:lnTo>
                      <a:lnTo>
                        <a:pt x="3914" y="312"/>
                      </a:lnTo>
                      <a:lnTo>
                        <a:pt x="3926" y="315"/>
                      </a:lnTo>
                      <a:lnTo>
                        <a:pt x="3931" y="331"/>
                      </a:lnTo>
                      <a:lnTo>
                        <a:pt x="3933" y="345"/>
                      </a:lnTo>
                      <a:lnTo>
                        <a:pt x="3936" y="357"/>
                      </a:lnTo>
                      <a:lnTo>
                        <a:pt x="3940" y="359"/>
                      </a:lnTo>
                      <a:lnTo>
                        <a:pt x="3942" y="363"/>
                      </a:lnTo>
                      <a:lnTo>
                        <a:pt x="3945" y="364"/>
                      </a:lnTo>
                      <a:lnTo>
                        <a:pt x="3978" y="361"/>
                      </a:lnTo>
                      <a:lnTo>
                        <a:pt x="4011" y="361"/>
                      </a:lnTo>
                      <a:lnTo>
                        <a:pt x="4045" y="361"/>
                      </a:lnTo>
                      <a:lnTo>
                        <a:pt x="4048" y="368"/>
                      </a:lnTo>
                      <a:lnTo>
                        <a:pt x="4053" y="373"/>
                      </a:lnTo>
                      <a:lnTo>
                        <a:pt x="4059" y="380"/>
                      </a:lnTo>
                      <a:lnTo>
                        <a:pt x="4064" y="384"/>
                      </a:lnTo>
                      <a:lnTo>
                        <a:pt x="4071" y="389"/>
                      </a:lnTo>
                      <a:lnTo>
                        <a:pt x="4071" y="384"/>
                      </a:lnTo>
                      <a:lnTo>
                        <a:pt x="4073" y="382"/>
                      </a:lnTo>
                      <a:lnTo>
                        <a:pt x="4074" y="378"/>
                      </a:lnTo>
                      <a:lnTo>
                        <a:pt x="4074" y="375"/>
                      </a:lnTo>
                      <a:lnTo>
                        <a:pt x="4076" y="370"/>
                      </a:lnTo>
                      <a:lnTo>
                        <a:pt x="4073" y="364"/>
                      </a:lnTo>
                      <a:lnTo>
                        <a:pt x="4071" y="361"/>
                      </a:lnTo>
                      <a:lnTo>
                        <a:pt x="4069" y="359"/>
                      </a:lnTo>
                      <a:lnTo>
                        <a:pt x="4069" y="356"/>
                      </a:lnTo>
                      <a:lnTo>
                        <a:pt x="4071" y="352"/>
                      </a:lnTo>
                      <a:lnTo>
                        <a:pt x="4071" y="347"/>
                      </a:lnTo>
                      <a:lnTo>
                        <a:pt x="4071" y="342"/>
                      </a:lnTo>
                      <a:lnTo>
                        <a:pt x="4088" y="345"/>
                      </a:lnTo>
                      <a:lnTo>
                        <a:pt x="4100" y="352"/>
                      </a:lnTo>
                      <a:lnTo>
                        <a:pt x="4114" y="357"/>
                      </a:lnTo>
                      <a:lnTo>
                        <a:pt x="4120" y="357"/>
                      </a:lnTo>
                      <a:lnTo>
                        <a:pt x="4125" y="357"/>
                      </a:lnTo>
                      <a:lnTo>
                        <a:pt x="4130" y="356"/>
                      </a:lnTo>
                      <a:lnTo>
                        <a:pt x="4134" y="352"/>
                      </a:lnTo>
                      <a:lnTo>
                        <a:pt x="4137" y="350"/>
                      </a:lnTo>
                      <a:lnTo>
                        <a:pt x="4141" y="349"/>
                      </a:lnTo>
                      <a:lnTo>
                        <a:pt x="4198" y="373"/>
                      </a:lnTo>
                      <a:lnTo>
                        <a:pt x="4230" y="406"/>
                      </a:lnTo>
                      <a:lnTo>
                        <a:pt x="4235" y="410"/>
                      </a:lnTo>
                      <a:lnTo>
                        <a:pt x="4240" y="410"/>
                      </a:lnTo>
                      <a:lnTo>
                        <a:pt x="4245" y="411"/>
                      </a:lnTo>
                      <a:lnTo>
                        <a:pt x="4251" y="411"/>
                      </a:lnTo>
                      <a:lnTo>
                        <a:pt x="4256" y="415"/>
                      </a:lnTo>
                      <a:lnTo>
                        <a:pt x="4266" y="424"/>
                      </a:lnTo>
                      <a:lnTo>
                        <a:pt x="4273" y="434"/>
                      </a:lnTo>
                      <a:lnTo>
                        <a:pt x="4280" y="443"/>
                      </a:lnTo>
                      <a:lnTo>
                        <a:pt x="4289" y="450"/>
                      </a:lnTo>
                      <a:lnTo>
                        <a:pt x="4306" y="453"/>
                      </a:lnTo>
                      <a:lnTo>
                        <a:pt x="4308" y="452"/>
                      </a:lnTo>
                      <a:lnTo>
                        <a:pt x="4310" y="452"/>
                      </a:lnTo>
                      <a:lnTo>
                        <a:pt x="4312" y="450"/>
                      </a:lnTo>
                      <a:lnTo>
                        <a:pt x="4313" y="450"/>
                      </a:lnTo>
                      <a:lnTo>
                        <a:pt x="4317" y="450"/>
                      </a:lnTo>
                      <a:lnTo>
                        <a:pt x="4327" y="462"/>
                      </a:lnTo>
                      <a:lnTo>
                        <a:pt x="4338" y="474"/>
                      </a:lnTo>
                      <a:lnTo>
                        <a:pt x="4347" y="487"/>
                      </a:lnTo>
                      <a:lnTo>
                        <a:pt x="4352" y="504"/>
                      </a:lnTo>
                      <a:lnTo>
                        <a:pt x="4317" y="504"/>
                      </a:lnTo>
                      <a:lnTo>
                        <a:pt x="4315" y="507"/>
                      </a:lnTo>
                      <a:lnTo>
                        <a:pt x="4312" y="511"/>
                      </a:lnTo>
                      <a:lnTo>
                        <a:pt x="4310" y="513"/>
                      </a:lnTo>
                      <a:lnTo>
                        <a:pt x="4308" y="518"/>
                      </a:lnTo>
                      <a:lnTo>
                        <a:pt x="4306" y="523"/>
                      </a:lnTo>
                      <a:lnTo>
                        <a:pt x="4310" y="525"/>
                      </a:lnTo>
                      <a:lnTo>
                        <a:pt x="4312" y="527"/>
                      </a:lnTo>
                      <a:lnTo>
                        <a:pt x="4313" y="528"/>
                      </a:lnTo>
                      <a:lnTo>
                        <a:pt x="4315" y="532"/>
                      </a:lnTo>
                      <a:lnTo>
                        <a:pt x="4315" y="534"/>
                      </a:lnTo>
                      <a:lnTo>
                        <a:pt x="4313" y="537"/>
                      </a:lnTo>
                      <a:lnTo>
                        <a:pt x="4310" y="542"/>
                      </a:lnTo>
                      <a:lnTo>
                        <a:pt x="4308" y="544"/>
                      </a:lnTo>
                      <a:lnTo>
                        <a:pt x="4305" y="546"/>
                      </a:lnTo>
                      <a:lnTo>
                        <a:pt x="4301" y="546"/>
                      </a:lnTo>
                      <a:lnTo>
                        <a:pt x="4298" y="546"/>
                      </a:lnTo>
                      <a:lnTo>
                        <a:pt x="4291" y="546"/>
                      </a:lnTo>
                      <a:lnTo>
                        <a:pt x="4284" y="535"/>
                      </a:lnTo>
                      <a:lnTo>
                        <a:pt x="4273" y="530"/>
                      </a:lnTo>
                      <a:lnTo>
                        <a:pt x="4259" y="527"/>
                      </a:lnTo>
                      <a:lnTo>
                        <a:pt x="4259" y="514"/>
                      </a:lnTo>
                      <a:lnTo>
                        <a:pt x="4256" y="513"/>
                      </a:lnTo>
                      <a:lnTo>
                        <a:pt x="4252" y="511"/>
                      </a:lnTo>
                      <a:lnTo>
                        <a:pt x="4251" y="509"/>
                      </a:lnTo>
                      <a:lnTo>
                        <a:pt x="4247" y="507"/>
                      </a:lnTo>
                      <a:lnTo>
                        <a:pt x="4240" y="507"/>
                      </a:lnTo>
                      <a:lnTo>
                        <a:pt x="4238" y="507"/>
                      </a:lnTo>
                      <a:lnTo>
                        <a:pt x="4237" y="509"/>
                      </a:lnTo>
                      <a:lnTo>
                        <a:pt x="4235" y="509"/>
                      </a:lnTo>
                      <a:lnTo>
                        <a:pt x="4233" y="509"/>
                      </a:lnTo>
                      <a:lnTo>
                        <a:pt x="4230" y="511"/>
                      </a:lnTo>
                      <a:lnTo>
                        <a:pt x="4226" y="504"/>
                      </a:lnTo>
                      <a:lnTo>
                        <a:pt x="4221" y="497"/>
                      </a:lnTo>
                      <a:lnTo>
                        <a:pt x="4217" y="492"/>
                      </a:lnTo>
                      <a:lnTo>
                        <a:pt x="4217" y="504"/>
                      </a:lnTo>
                      <a:lnTo>
                        <a:pt x="4214" y="518"/>
                      </a:lnTo>
                      <a:lnTo>
                        <a:pt x="4210" y="530"/>
                      </a:lnTo>
                      <a:lnTo>
                        <a:pt x="4202" y="537"/>
                      </a:lnTo>
                      <a:lnTo>
                        <a:pt x="4198" y="539"/>
                      </a:lnTo>
                      <a:lnTo>
                        <a:pt x="4195" y="539"/>
                      </a:lnTo>
                      <a:lnTo>
                        <a:pt x="4193" y="539"/>
                      </a:lnTo>
                      <a:lnTo>
                        <a:pt x="4191" y="539"/>
                      </a:lnTo>
                      <a:lnTo>
                        <a:pt x="4189" y="537"/>
                      </a:lnTo>
                      <a:lnTo>
                        <a:pt x="4188" y="537"/>
                      </a:lnTo>
                      <a:lnTo>
                        <a:pt x="4186" y="537"/>
                      </a:lnTo>
                      <a:lnTo>
                        <a:pt x="4184" y="539"/>
                      </a:lnTo>
                      <a:lnTo>
                        <a:pt x="4182" y="541"/>
                      </a:lnTo>
                      <a:lnTo>
                        <a:pt x="4179" y="546"/>
                      </a:lnTo>
                      <a:lnTo>
                        <a:pt x="4189" y="558"/>
                      </a:lnTo>
                      <a:lnTo>
                        <a:pt x="4200" y="579"/>
                      </a:lnTo>
                      <a:lnTo>
                        <a:pt x="4205" y="603"/>
                      </a:lnTo>
                      <a:lnTo>
                        <a:pt x="4202" y="603"/>
                      </a:lnTo>
                      <a:lnTo>
                        <a:pt x="4200" y="605"/>
                      </a:lnTo>
                      <a:lnTo>
                        <a:pt x="4196" y="605"/>
                      </a:lnTo>
                      <a:lnTo>
                        <a:pt x="4191" y="607"/>
                      </a:lnTo>
                      <a:lnTo>
                        <a:pt x="4184" y="602"/>
                      </a:lnTo>
                      <a:lnTo>
                        <a:pt x="4179" y="598"/>
                      </a:lnTo>
                      <a:lnTo>
                        <a:pt x="4172" y="597"/>
                      </a:lnTo>
                      <a:lnTo>
                        <a:pt x="4163" y="595"/>
                      </a:lnTo>
                      <a:lnTo>
                        <a:pt x="4158" y="609"/>
                      </a:lnTo>
                      <a:lnTo>
                        <a:pt x="4148" y="616"/>
                      </a:lnTo>
                      <a:lnTo>
                        <a:pt x="4135" y="621"/>
                      </a:lnTo>
                      <a:lnTo>
                        <a:pt x="4121" y="626"/>
                      </a:lnTo>
                      <a:lnTo>
                        <a:pt x="4120" y="640"/>
                      </a:lnTo>
                      <a:lnTo>
                        <a:pt x="4116" y="651"/>
                      </a:lnTo>
                      <a:lnTo>
                        <a:pt x="4109" y="661"/>
                      </a:lnTo>
                      <a:lnTo>
                        <a:pt x="4095" y="663"/>
                      </a:lnTo>
                      <a:lnTo>
                        <a:pt x="4085" y="666"/>
                      </a:lnTo>
                      <a:lnTo>
                        <a:pt x="4078" y="670"/>
                      </a:lnTo>
                      <a:lnTo>
                        <a:pt x="4071" y="672"/>
                      </a:lnTo>
                      <a:lnTo>
                        <a:pt x="4066" y="668"/>
                      </a:lnTo>
                      <a:lnTo>
                        <a:pt x="4060" y="663"/>
                      </a:lnTo>
                      <a:lnTo>
                        <a:pt x="4057" y="658"/>
                      </a:lnTo>
                      <a:lnTo>
                        <a:pt x="4050" y="659"/>
                      </a:lnTo>
                      <a:lnTo>
                        <a:pt x="4041" y="661"/>
                      </a:lnTo>
                      <a:lnTo>
                        <a:pt x="4034" y="665"/>
                      </a:lnTo>
                      <a:lnTo>
                        <a:pt x="4029" y="668"/>
                      </a:lnTo>
                      <a:lnTo>
                        <a:pt x="4029" y="675"/>
                      </a:lnTo>
                      <a:lnTo>
                        <a:pt x="4024" y="677"/>
                      </a:lnTo>
                      <a:lnTo>
                        <a:pt x="4015" y="677"/>
                      </a:lnTo>
                      <a:lnTo>
                        <a:pt x="4003" y="677"/>
                      </a:lnTo>
                      <a:lnTo>
                        <a:pt x="3992" y="679"/>
                      </a:lnTo>
                      <a:lnTo>
                        <a:pt x="3987" y="680"/>
                      </a:lnTo>
                      <a:lnTo>
                        <a:pt x="3978" y="701"/>
                      </a:lnTo>
                      <a:lnTo>
                        <a:pt x="3977" y="724"/>
                      </a:lnTo>
                      <a:lnTo>
                        <a:pt x="3977" y="750"/>
                      </a:lnTo>
                      <a:lnTo>
                        <a:pt x="3980" y="773"/>
                      </a:lnTo>
                      <a:lnTo>
                        <a:pt x="3975" y="773"/>
                      </a:lnTo>
                      <a:lnTo>
                        <a:pt x="3973" y="773"/>
                      </a:lnTo>
                      <a:lnTo>
                        <a:pt x="3971" y="773"/>
                      </a:lnTo>
                      <a:lnTo>
                        <a:pt x="3970" y="775"/>
                      </a:lnTo>
                      <a:lnTo>
                        <a:pt x="3968" y="776"/>
                      </a:lnTo>
                      <a:lnTo>
                        <a:pt x="3966" y="782"/>
                      </a:lnTo>
                      <a:lnTo>
                        <a:pt x="3964" y="787"/>
                      </a:lnTo>
                      <a:lnTo>
                        <a:pt x="3964" y="794"/>
                      </a:lnTo>
                      <a:lnTo>
                        <a:pt x="3964" y="802"/>
                      </a:lnTo>
                      <a:lnTo>
                        <a:pt x="3952" y="802"/>
                      </a:lnTo>
                      <a:lnTo>
                        <a:pt x="3945" y="813"/>
                      </a:lnTo>
                      <a:lnTo>
                        <a:pt x="3940" y="820"/>
                      </a:lnTo>
                      <a:lnTo>
                        <a:pt x="3938" y="827"/>
                      </a:lnTo>
                      <a:lnTo>
                        <a:pt x="3936" y="841"/>
                      </a:lnTo>
                      <a:lnTo>
                        <a:pt x="3933" y="841"/>
                      </a:lnTo>
                      <a:lnTo>
                        <a:pt x="3929" y="841"/>
                      </a:lnTo>
                      <a:lnTo>
                        <a:pt x="3928" y="841"/>
                      </a:lnTo>
                      <a:lnTo>
                        <a:pt x="3928" y="841"/>
                      </a:lnTo>
                      <a:lnTo>
                        <a:pt x="3926" y="841"/>
                      </a:lnTo>
                      <a:lnTo>
                        <a:pt x="3922" y="841"/>
                      </a:lnTo>
                      <a:lnTo>
                        <a:pt x="3915" y="855"/>
                      </a:lnTo>
                      <a:lnTo>
                        <a:pt x="3910" y="872"/>
                      </a:lnTo>
                      <a:lnTo>
                        <a:pt x="3898" y="872"/>
                      </a:lnTo>
                      <a:lnTo>
                        <a:pt x="3894" y="891"/>
                      </a:lnTo>
                      <a:lnTo>
                        <a:pt x="3888" y="891"/>
                      </a:lnTo>
                      <a:lnTo>
                        <a:pt x="3888" y="886"/>
                      </a:lnTo>
                      <a:lnTo>
                        <a:pt x="3874" y="867"/>
                      </a:lnTo>
                      <a:lnTo>
                        <a:pt x="3865" y="844"/>
                      </a:lnTo>
                      <a:lnTo>
                        <a:pt x="3863" y="818"/>
                      </a:lnTo>
                      <a:lnTo>
                        <a:pt x="3865" y="787"/>
                      </a:lnTo>
                      <a:lnTo>
                        <a:pt x="3870" y="783"/>
                      </a:lnTo>
                      <a:lnTo>
                        <a:pt x="3874" y="780"/>
                      </a:lnTo>
                      <a:lnTo>
                        <a:pt x="3879" y="776"/>
                      </a:lnTo>
                      <a:lnTo>
                        <a:pt x="3881" y="771"/>
                      </a:lnTo>
                      <a:lnTo>
                        <a:pt x="3884" y="764"/>
                      </a:lnTo>
                      <a:lnTo>
                        <a:pt x="3879" y="755"/>
                      </a:lnTo>
                      <a:lnTo>
                        <a:pt x="3877" y="743"/>
                      </a:lnTo>
                      <a:lnTo>
                        <a:pt x="3884" y="729"/>
                      </a:lnTo>
                      <a:lnTo>
                        <a:pt x="3891" y="724"/>
                      </a:lnTo>
                      <a:lnTo>
                        <a:pt x="3900" y="720"/>
                      </a:lnTo>
                      <a:lnTo>
                        <a:pt x="3910" y="717"/>
                      </a:lnTo>
                      <a:lnTo>
                        <a:pt x="3917" y="710"/>
                      </a:lnTo>
                      <a:lnTo>
                        <a:pt x="3931" y="689"/>
                      </a:lnTo>
                      <a:lnTo>
                        <a:pt x="3945" y="668"/>
                      </a:lnTo>
                      <a:lnTo>
                        <a:pt x="3956" y="659"/>
                      </a:lnTo>
                      <a:lnTo>
                        <a:pt x="3968" y="651"/>
                      </a:lnTo>
                      <a:lnTo>
                        <a:pt x="3980" y="642"/>
                      </a:lnTo>
                      <a:lnTo>
                        <a:pt x="3985" y="630"/>
                      </a:lnTo>
                      <a:lnTo>
                        <a:pt x="3989" y="616"/>
                      </a:lnTo>
                      <a:lnTo>
                        <a:pt x="3994" y="603"/>
                      </a:lnTo>
                      <a:lnTo>
                        <a:pt x="3994" y="602"/>
                      </a:lnTo>
                      <a:lnTo>
                        <a:pt x="3992" y="602"/>
                      </a:lnTo>
                      <a:lnTo>
                        <a:pt x="3992" y="602"/>
                      </a:lnTo>
                      <a:lnTo>
                        <a:pt x="3992" y="602"/>
                      </a:lnTo>
                      <a:lnTo>
                        <a:pt x="3992" y="600"/>
                      </a:lnTo>
                      <a:lnTo>
                        <a:pt x="3990" y="598"/>
                      </a:lnTo>
                      <a:lnTo>
                        <a:pt x="3987" y="600"/>
                      </a:lnTo>
                      <a:lnTo>
                        <a:pt x="3987" y="600"/>
                      </a:lnTo>
                      <a:lnTo>
                        <a:pt x="3985" y="602"/>
                      </a:lnTo>
                      <a:lnTo>
                        <a:pt x="3985" y="602"/>
                      </a:lnTo>
                      <a:lnTo>
                        <a:pt x="3984" y="603"/>
                      </a:lnTo>
                      <a:lnTo>
                        <a:pt x="3975" y="616"/>
                      </a:lnTo>
                      <a:lnTo>
                        <a:pt x="3966" y="630"/>
                      </a:lnTo>
                      <a:lnTo>
                        <a:pt x="3957" y="642"/>
                      </a:lnTo>
                      <a:lnTo>
                        <a:pt x="3945" y="651"/>
                      </a:lnTo>
                      <a:lnTo>
                        <a:pt x="3929" y="658"/>
                      </a:lnTo>
                      <a:lnTo>
                        <a:pt x="3928" y="652"/>
                      </a:lnTo>
                      <a:lnTo>
                        <a:pt x="3928" y="651"/>
                      </a:lnTo>
                      <a:lnTo>
                        <a:pt x="3926" y="647"/>
                      </a:lnTo>
                      <a:lnTo>
                        <a:pt x="3926" y="642"/>
                      </a:lnTo>
                      <a:lnTo>
                        <a:pt x="3928" y="640"/>
                      </a:lnTo>
                      <a:lnTo>
                        <a:pt x="3928" y="638"/>
                      </a:lnTo>
                      <a:lnTo>
                        <a:pt x="3928" y="637"/>
                      </a:lnTo>
                      <a:lnTo>
                        <a:pt x="3929" y="633"/>
                      </a:lnTo>
                      <a:lnTo>
                        <a:pt x="3929" y="630"/>
                      </a:lnTo>
                      <a:lnTo>
                        <a:pt x="3924" y="626"/>
                      </a:lnTo>
                      <a:lnTo>
                        <a:pt x="3919" y="624"/>
                      </a:lnTo>
                      <a:lnTo>
                        <a:pt x="3915" y="623"/>
                      </a:lnTo>
                      <a:lnTo>
                        <a:pt x="3910" y="621"/>
                      </a:lnTo>
                      <a:lnTo>
                        <a:pt x="3907" y="623"/>
                      </a:lnTo>
                      <a:lnTo>
                        <a:pt x="3898" y="628"/>
                      </a:lnTo>
                      <a:lnTo>
                        <a:pt x="3886" y="638"/>
                      </a:lnTo>
                      <a:lnTo>
                        <a:pt x="3875" y="651"/>
                      </a:lnTo>
                      <a:lnTo>
                        <a:pt x="3865" y="663"/>
                      </a:lnTo>
                      <a:lnTo>
                        <a:pt x="3860" y="672"/>
                      </a:lnTo>
                      <a:lnTo>
                        <a:pt x="3860" y="675"/>
                      </a:lnTo>
                      <a:lnTo>
                        <a:pt x="3860" y="679"/>
                      </a:lnTo>
                      <a:lnTo>
                        <a:pt x="3861" y="682"/>
                      </a:lnTo>
                      <a:lnTo>
                        <a:pt x="3863" y="687"/>
                      </a:lnTo>
                      <a:lnTo>
                        <a:pt x="3865" y="691"/>
                      </a:lnTo>
                      <a:lnTo>
                        <a:pt x="3865" y="694"/>
                      </a:lnTo>
                      <a:lnTo>
                        <a:pt x="3854" y="699"/>
                      </a:lnTo>
                      <a:lnTo>
                        <a:pt x="3842" y="701"/>
                      </a:lnTo>
                      <a:lnTo>
                        <a:pt x="3826" y="703"/>
                      </a:lnTo>
                      <a:lnTo>
                        <a:pt x="3811" y="703"/>
                      </a:lnTo>
                      <a:lnTo>
                        <a:pt x="3811" y="684"/>
                      </a:lnTo>
                      <a:lnTo>
                        <a:pt x="3795" y="687"/>
                      </a:lnTo>
                      <a:lnTo>
                        <a:pt x="3781" y="693"/>
                      </a:lnTo>
                      <a:lnTo>
                        <a:pt x="3769" y="691"/>
                      </a:lnTo>
                      <a:lnTo>
                        <a:pt x="3760" y="680"/>
                      </a:lnTo>
                      <a:lnTo>
                        <a:pt x="3725" y="675"/>
                      </a:lnTo>
                      <a:lnTo>
                        <a:pt x="3713" y="687"/>
                      </a:lnTo>
                      <a:lnTo>
                        <a:pt x="3699" y="696"/>
                      </a:lnTo>
                      <a:lnTo>
                        <a:pt x="3687" y="706"/>
                      </a:lnTo>
                      <a:lnTo>
                        <a:pt x="3680" y="719"/>
                      </a:lnTo>
                      <a:lnTo>
                        <a:pt x="3673" y="731"/>
                      </a:lnTo>
                      <a:lnTo>
                        <a:pt x="3666" y="743"/>
                      </a:lnTo>
                      <a:lnTo>
                        <a:pt x="3657" y="752"/>
                      </a:lnTo>
                      <a:lnTo>
                        <a:pt x="3629" y="761"/>
                      </a:lnTo>
                      <a:lnTo>
                        <a:pt x="3622" y="768"/>
                      </a:lnTo>
                      <a:lnTo>
                        <a:pt x="3617" y="776"/>
                      </a:lnTo>
                      <a:lnTo>
                        <a:pt x="3612" y="783"/>
                      </a:lnTo>
                      <a:lnTo>
                        <a:pt x="3600" y="792"/>
                      </a:lnTo>
                      <a:lnTo>
                        <a:pt x="3600" y="802"/>
                      </a:lnTo>
                      <a:lnTo>
                        <a:pt x="3615" y="802"/>
                      </a:lnTo>
                      <a:lnTo>
                        <a:pt x="3617" y="808"/>
                      </a:lnTo>
                      <a:lnTo>
                        <a:pt x="3619" y="811"/>
                      </a:lnTo>
                      <a:lnTo>
                        <a:pt x="3620" y="815"/>
                      </a:lnTo>
                      <a:lnTo>
                        <a:pt x="3624" y="818"/>
                      </a:lnTo>
                      <a:lnTo>
                        <a:pt x="3627" y="820"/>
                      </a:lnTo>
                      <a:lnTo>
                        <a:pt x="3634" y="822"/>
                      </a:lnTo>
                      <a:lnTo>
                        <a:pt x="3638" y="818"/>
                      </a:lnTo>
                      <a:lnTo>
                        <a:pt x="3641" y="816"/>
                      </a:lnTo>
                      <a:lnTo>
                        <a:pt x="3647" y="815"/>
                      </a:lnTo>
                      <a:lnTo>
                        <a:pt x="3652" y="815"/>
                      </a:lnTo>
                      <a:lnTo>
                        <a:pt x="3661" y="815"/>
                      </a:lnTo>
                      <a:lnTo>
                        <a:pt x="3668" y="823"/>
                      </a:lnTo>
                      <a:lnTo>
                        <a:pt x="3673" y="830"/>
                      </a:lnTo>
                      <a:lnTo>
                        <a:pt x="3676" y="839"/>
                      </a:lnTo>
                      <a:lnTo>
                        <a:pt x="3680" y="853"/>
                      </a:lnTo>
                      <a:lnTo>
                        <a:pt x="3682" y="862"/>
                      </a:lnTo>
                      <a:lnTo>
                        <a:pt x="3680" y="867"/>
                      </a:lnTo>
                      <a:lnTo>
                        <a:pt x="3675" y="872"/>
                      </a:lnTo>
                      <a:lnTo>
                        <a:pt x="3673" y="881"/>
                      </a:lnTo>
                      <a:lnTo>
                        <a:pt x="3673" y="891"/>
                      </a:lnTo>
                      <a:lnTo>
                        <a:pt x="3676" y="900"/>
                      </a:lnTo>
                      <a:lnTo>
                        <a:pt x="3680" y="909"/>
                      </a:lnTo>
                      <a:lnTo>
                        <a:pt x="3683" y="921"/>
                      </a:lnTo>
                      <a:lnTo>
                        <a:pt x="3673" y="932"/>
                      </a:lnTo>
                      <a:lnTo>
                        <a:pt x="3666" y="944"/>
                      </a:lnTo>
                      <a:lnTo>
                        <a:pt x="3661" y="956"/>
                      </a:lnTo>
                      <a:lnTo>
                        <a:pt x="3654" y="972"/>
                      </a:lnTo>
                      <a:lnTo>
                        <a:pt x="3650" y="975"/>
                      </a:lnTo>
                      <a:lnTo>
                        <a:pt x="3641" y="986"/>
                      </a:lnTo>
                      <a:lnTo>
                        <a:pt x="3631" y="998"/>
                      </a:lnTo>
                      <a:lnTo>
                        <a:pt x="3620" y="1012"/>
                      </a:lnTo>
                      <a:lnTo>
                        <a:pt x="3608" y="1024"/>
                      </a:lnTo>
                      <a:lnTo>
                        <a:pt x="3598" y="1036"/>
                      </a:lnTo>
                      <a:lnTo>
                        <a:pt x="3591" y="1045"/>
                      </a:lnTo>
                      <a:lnTo>
                        <a:pt x="3587" y="1049"/>
                      </a:lnTo>
                      <a:lnTo>
                        <a:pt x="3575" y="1052"/>
                      </a:lnTo>
                      <a:lnTo>
                        <a:pt x="3563" y="1050"/>
                      </a:lnTo>
                      <a:lnTo>
                        <a:pt x="3552" y="1050"/>
                      </a:lnTo>
                      <a:lnTo>
                        <a:pt x="3542" y="1052"/>
                      </a:lnTo>
                      <a:lnTo>
                        <a:pt x="3533" y="1061"/>
                      </a:lnTo>
                      <a:lnTo>
                        <a:pt x="3526" y="1071"/>
                      </a:lnTo>
                      <a:lnTo>
                        <a:pt x="3521" y="1082"/>
                      </a:lnTo>
                      <a:lnTo>
                        <a:pt x="3514" y="1092"/>
                      </a:lnTo>
                      <a:lnTo>
                        <a:pt x="3504" y="1099"/>
                      </a:lnTo>
                      <a:lnTo>
                        <a:pt x="3502" y="1099"/>
                      </a:lnTo>
                      <a:lnTo>
                        <a:pt x="3500" y="1101"/>
                      </a:lnTo>
                      <a:lnTo>
                        <a:pt x="3498" y="1101"/>
                      </a:lnTo>
                      <a:lnTo>
                        <a:pt x="3495" y="1101"/>
                      </a:lnTo>
                      <a:lnTo>
                        <a:pt x="3491" y="1103"/>
                      </a:lnTo>
                      <a:lnTo>
                        <a:pt x="3495" y="1113"/>
                      </a:lnTo>
                      <a:lnTo>
                        <a:pt x="3502" y="1124"/>
                      </a:lnTo>
                      <a:lnTo>
                        <a:pt x="3507" y="1136"/>
                      </a:lnTo>
                      <a:lnTo>
                        <a:pt x="3514" y="1148"/>
                      </a:lnTo>
                      <a:lnTo>
                        <a:pt x="3517" y="1159"/>
                      </a:lnTo>
                      <a:lnTo>
                        <a:pt x="3519" y="1171"/>
                      </a:lnTo>
                      <a:lnTo>
                        <a:pt x="3516" y="1179"/>
                      </a:lnTo>
                      <a:lnTo>
                        <a:pt x="3509" y="1186"/>
                      </a:lnTo>
                      <a:lnTo>
                        <a:pt x="3495" y="1192"/>
                      </a:lnTo>
                      <a:lnTo>
                        <a:pt x="3472" y="1195"/>
                      </a:lnTo>
                      <a:lnTo>
                        <a:pt x="3472" y="1186"/>
                      </a:lnTo>
                      <a:lnTo>
                        <a:pt x="3470" y="1178"/>
                      </a:lnTo>
                      <a:lnTo>
                        <a:pt x="3470" y="1166"/>
                      </a:lnTo>
                      <a:lnTo>
                        <a:pt x="3472" y="1152"/>
                      </a:lnTo>
                      <a:lnTo>
                        <a:pt x="3472" y="1141"/>
                      </a:lnTo>
                      <a:lnTo>
                        <a:pt x="3467" y="1141"/>
                      </a:lnTo>
                      <a:lnTo>
                        <a:pt x="3463" y="1141"/>
                      </a:lnTo>
                      <a:lnTo>
                        <a:pt x="3460" y="1141"/>
                      </a:lnTo>
                      <a:lnTo>
                        <a:pt x="3458" y="1141"/>
                      </a:lnTo>
                      <a:lnTo>
                        <a:pt x="3456" y="1139"/>
                      </a:lnTo>
                      <a:lnTo>
                        <a:pt x="3453" y="1138"/>
                      </a:lnTo>
                      <a:lnTo>
                        <a:pt x="3449" y="1132"/>
                      </a:lnTo>
                      <a:lnTo>
                        <a:pt x="3453" y="1127"/>
                      </a:lnTo>
                      <a:lnTo>
                        <a:pt x="3456" y="1122"/>
                      </a:lnTo>
                      <a:lnTo>
                        <a:pt x="3458" y="1117"/>
                      </a:lnTo>
                      <a:lnTo>
                        <a:pt x="3462" y="1110"/>
                      </a:lnTo>
                      <a:lnTo>
                        <a:pt x="3453" y="1110"/>
                      </a:lnTo>
                      <a:lnTo>
                        <a:pt x="3442" y="1108"/>
                      </a:lnTo>
                      <a:lnTo>
                        <a:pt x="3430" y="1111"/>
                      </a:lnTo>
                      <a:lnTo>
                        <a:pt x="3416" y="1117"/>
                      </a:lnTo>
                      <a:lnTo>
                        <a:pt x="3404" y="1122"/>
                      </a:lnTo>
                      <a:lnTo>
                        <a:pt x="3404" y="1118"/>
                      </a:lnTo>
                      <a:lnTo>
                        <a:pt x="3406" y="1113"/>
                      </a:lnTo>
                      <a:lnTo>
                        <a:pt x="3408" y="1110"/>
                      </a:lnTo>
                      <a:lnTo>
                        <a:pt x="3409" y="1104"/>
                      </a:lnTo>
                      <a:lnTo>
                        <a:pt x="3411" y="1101"/>
                      </a:lnTo>
                      <a:lnTo>
                        <a:pt x="3414" y="1094"/>
                      </a:lnTo>
                      <a:lnTo>
                        <a:pt x="3411" y="1094"/>
                      </a:lnTo>
                      <a:lnTo>
                        <a:pt x="3408" y="1092"/>
                      </a:lnTo>
                      <a:lnTo>
                        <a:pt x="3404" y="1092"/>
                      </a:lnTo>
                      <a:lnTo>
                        <a:pt x="3399" y="1090"/>
                      </a:lnTo>
                      <a:lnTo>
                        <a:pt x="3388" y="1101"/>
                      </a:lnTo>
                      <a:lnTo>
                        <a:pt x="3376" y="1110"/>
                      </a:lnTo>
                      <a:lnTo>
                        <a:pt x="3364" y="1120"/>
                      </a:lnTo>
                      <a:lnTo>
                        <a:pt x="3357" y="1132"/>
                      </a:lnTo>
                      <a:lnTo>
                        <a:pt x="3364" y="1136"/>
                      </a:lnTo>
                      <a:lnTo>
                        <a:pt x="3369" y="1139"/>
                      </a:lnTo>
                      <a:lnTo>
                        <a:pt x="3373" y="1143"/>
                      </a:lnTo>
                      <a:lnTo>
                        <a:pt x="3376" y="1146"/>
                      </a:lnTo>
                      <a:lnTo>
                        <a:pt x="3380" y="1152"/>
                      </a:lnTo>
                      <a:lnTo>
                        <a:pt x="3390" y="1146"/>
                      </a:lnTo>
                      <a:lnTo>
                        <a:pt x="3399" y="1143"/>
                      </a:lnTo>
                      <a:lnTo>
                        <a:pt x="3408" y="1143"/>
                      </a:lnTo>
                      <a:lnTo>
                        <a:pt x="3418" y="1148"/>
                      </a:lnTo>
                      <a:lnTo>
                        <a:pt x="3423" y="1148"/>
                      </a:lnTo>
                      <a:lnTo>
                        <a:pt x="3423" y="1160"/>
                      </a:lnTo>
                      <a:lnTo>
                        <a:pt x="3404" y="1160"/>
                      </a:lnTo>
                      <a:lnTo>
                        <a:pt x="3397" y="1169"/>
                      </a:lnTo>
                      <a:lnTo>
                        <a:pt x="3390" y="1176"/>
                      </a:lnTo>
                      <a:lnTo>
                        <a:pt x="3385" y="1183"/>
                      </a:lnTo>
                      <a:lnTo>
                        <a:pt x="3380" y="1195"/>
                      </a:lnTo>
                      <a:lnTo>
                        <a:pt x="3394" y="1204"/>
                      </a:lnTo>
                      <a:lnTo>
                        <a:pt x="3402" y="1218"/>
                      </a:lnTo>
                      <a:lnTo>
                        <a:pt x="3409" y="1237"/>
                      </a:lnTo>
                      <a:lnTo>
                        <a:pt x="3413" y="1256"/>
                      </a:lnTo>
                      <a:lnTo>
                        <a:pt x="3414" y="1277"/>
                      </a:lnTo>
                      <a:lnTo>
                        <a:pt x="3414" y="1295"/>
                      </a:lnTo>
                      <a:lnTo>
                        <a:pt x="3402" y="1303"/>
                      </a:lnTo>
                      <a:lnTo>
                        <a:pt x="3395" y="1317"/>
                      </a:lnTo>
                      <a:lnTo>
                        <a:pt x="3388" y="1330"/>
                      </a:lnTo>
                      <a:lnTo>
                        <a:pt x="3380" y="1344"/>
                      </a:lnTo>
                      <a:lnTo>
                        <a:pt x="3362" y="1363"/>
                      </a:lnTo>
                      <a:lnTo>
                        <a:pt x="3339" y="1377"/>
                      </a:lnTo>
                      <a:lnTo>
                        <a:pt x="3315" y="1387"/>
                      </a:lnTo>
                      <a:lnTo>
                        <a:pt x="3287" y="1396"/>
                      </a:lnTo>
                      <a:lnTo>
                        <a:pt x="3261" y="1401"/>
                      </a:lnTo>
                      <a:lnTo>
                        <a:pt x="3261" y="1408"/>
                      </a:lnTo>
                      <a:lnTo>
                        <a:pt x="3261" y="1412"/>
                      </a:lnTo>
                      <a:lnTo>
                        <a:pt x="3261" y="1415"/>
                      </a:lnTo>
                      <a:lnTo>
                        <a:pt x="3261" y="1417"/>
                      </a:lnTo>
                      <a:lnTo>
                        <a:pt x="3263" y="1419"/>
                      </a:lnTo>
                      <a:lnTo>
                        <a:pt x="3263" y="1424"/>
                      </a:lnTo>
                      <a:lnTo>
                        <a:pt x="3264" y="1429"/>
                      </a:lnTo>
                      <a:lnTo>
                        <a:pt x="3261" y="1433"/>
                      </a:lnTo>
                      <a:lnTo>
                        <a:pt x="3257" y="1436"/>
                      </a:lnTo>
                      <a:lnTo>
                        <a:pt x="3256" y="1438"/>
                      </a:lnTo>
                      <a:lnTo>
                        <a:pt x="3252" y="1441"/>
                      </a:lnTo>
                      <a:lnTo>
                        <a:pt x="3245" y="1445"/>
                      </a:lnTo>
                      <a:lnTo>
                        <a:pt x="3243" y="1445"/>
                      </a:lnTo>
                      <a:lnTo>
                        <a:pt x="3242" y="1447"/>
                      </a:lnTo>
                      <a:lnTo>
                        <a:pt x="3240" y="1447"/>
                      </a:lnTo>
                      <a:lnTo>
                        <a:pt x="3238" y="1447"/>
                      </a:lnTo>
                      <a:lnTo>
                        <a:pt x="3235" y="1448"/>
                      </a:lnTo>
                      <a:lnTo>
                        <a:pt x="3233" y="1443"/>
                      </a:lnTo>
                      <a:lnTo>
                        <a:pt x="3231" y="1438"/>
                      </a:lnTo>
                      <a:lnTo>
                        <a:pt x="3231" y="1433"/>
                      </a:lnTo>
                      <a:lnTo>
                        <a:pt x="3231" y="1424"/>
                      </a:lnTo>
                      <a:lnTo>
                        <a:pt x="3235" y="1422"/>
                      </a:lnTo>
                      <a:lnTo>
                        <a:pt x="3238" y="1422"/>
                      </a:lnTo>
                      <a:lnTo>
                        <a:pt x="3242" y="1420"/>
                      </a:lnTo>
                      <a:lnTo>
                        <a:pt x="3243" y="1417"/>
                      </a:lnTo>
                      <a:lnTo>
                        <a:pt x="3245" y="1413"/>
                      </a:lnTo>
                      <a:lnTo>
                        <a:pt x="3243" y="1410"/>
                      </a:lnTo>
                      <a:lnTo>
                        <a:pt x="3240" y="1405"/>
                      </a:lnTo>
                      <a:lnTo>
                        <a:pt x="3238" y="1401"/>
                      </a:lnTo>
                      <a:lnTo>
                        <a:pt x="3235" y="1399"/>
                      </a:lnTo>
                      <a:lnTo>
                        <a:pt x="3233" y="1399"/>
                      </a:lnTo>
                      <a:lnTo>
                        <a:pt x="3228" y="1398"/>
                      </a:lnTo>
                      <a:lnTo>
                        <a:pt x="3222" y="1398"/>
                      </a:lnTo>
                      <a:lnTo>
                        <a:pt x="3216" y="1406"/>
                      </a:lnTo>
                      <a:lnTo>
                        <a:pt x="3209" y="1412"/>
                      </a:lnTo>
                      <a:lnTo>
                        <a:pt x="3203" y="1417"/>
                      </a:lnTo>
                      <a:lnTo>
                        <a:pt x="3198" y="1426"/>
                      </a:lnTo>
                      <a:lnTo>
                        <a:pt x="3196" y="1440"/>
                      </a:lnTo>
                      <a:lnTo>
                        <a:pt x="3212" y="1455"/>
                      </a:lnTo>
                      <a:lnTo>
                        <a:pt x="3224" y="1471"/>
                      </a:lnTo>
                      <a:lnTo>
                        <a:pt x="3235" y="1488"/>
                      </a:lnTo>
                      <a:lnTo>
                        <a:pt x="3240" y="1511"/>
                      </a:lnTo>
                      <a:lnTo>
                        <a:pt x="3242" y="1539"/>
                      </a:lnTo>
                      <a:lnTo>
                        <a:pt x="3184" y="1586"/>
                      </a:lnTo>
                      <a:lnTo>
                        <a:pt x="3177" y="1586"/>
                      </a:lnTo>
                      <a:lnTo>
                        <a:pt x="3172" y="1567"/>
                      </a:lnTo>
                      <a:lnTo>
                        <a:pt x="3161" y="1553"/>
                      </a:lnTo>
                      <a:lnTo>
                        <a:pt x="3147" y="1541"/>
                      </a:lnTo>
                      <a:lnTo>
                        <a:pt x="3132" y="1529"/>
                      </a:lnTo>
                      <a:lnTo>
                        <a:pt x="3116" y="1516"/>
                      </a:lnTo>
                      <a:lnTo>
                        <a:pt x="3109" y="1544"/>
                      </a:lnTo>
                      <a:lnTo>
                        <a:pt x="3100" y="1567"/>
                      </a:lnTo>
                      <a:lnTo>
                        <a:pt x="3109" y="1572"/>
                      </a:lnTo>
                      <a:lnTo>
                        <a:pt x="3113" y="1579"/>
                      </a:lnTo>
                      <a:lnTo>
                        <a:pt x="3114" y="1588"/>
                      </a:lnTo>
                      <a:lnTo>
                        <a:pt x="3120" y="1598"/>
                      </a:lnTo>
                      <a:lnTo>
                        <a:pt x="3121" y="1600"/>
                      </a:lnTo>
                      <a:lnTo>
                        <a:pt x="3125" y="1600"/>
                      </a:lnTo>
                      <a:lnTo>
                        <a:pt x="3128" y="1600"/>
                      </a:lnTo>
                      <a:lnTo>
                        <a:pt x="3132" y="1600"/>
                      </a:lnTo>
                      <a:lnTo>
                        <a:pt x="3135" y="1602"/>
                      </a:lnTo>
                      <a:lnTo>
                        <a:pt x="3149" y="1616"/>
                      </a:lnTo>
                      <a:lnTo>
                        <a:pt x="3160" y="1637"/>
                      </a:lnTo>
                      <a:lnTo>
                        <a:pt x="3167" y="1661"/>
                      </a:lnTo>
                      <a:lnTo>
                        <a:pt x="3168" y="1686"/>
                      </a:lnTo>
                      <a:lnTo>
                        <a:pt x="3158" y="1686"/>
                      </a:lnTo>
                      <a:lnTo>
                        <a:pt x="3147" y="1677"/>
                      </a:lnTo>
                      <a:lnTo>
                        <a:pt x="3137" y="1672"/>
                      </a:lnTo>
                      <a:lnTo>
                        <a:pt x="3135" y="1670"/>
                      </a:lnTo>
                      <a:lnTo>
                        <a:pt x="3126" y="1663"/>
                      </a:lnTo>
                      <a:lnTo>
                        <a:pt x="3120" y="1649"/>
                      </a:lnTo>
                      <a:lnTo>
                        <a:pt x="3116" y="1633"/>
                      </a:lnTo>
                      <a:lnTo>
                        <a:pt x="3111" y="1619"/>
                      </a:lnTo>
                      <a:lnTo>
                        <a:pt x="3106" y="1605"/>
                      </a:lnTo>
                      <a:lnTo>
                        <a:pt x="3097" y="1593"/>
                      </a:lnTo>
                      <a:lnTo>
                        <a:pt x="3097" y="1590"/>
                      </a:lnTo>
                      <a:lnTo>
                        <a:pt x="3088" y="1593"/>
                      </a:lnTo>
                      <a:lnTo>
                        <a:pt x="3088" y="1590"/>
                      </a:lnTo>
                      <a:lnTo>
                        <a:pt x="3085" y="1576"/>
                      </a:lnTo>
                      <a:lnTo>
                        <a:pt x="3085" y="1558"/>
                      </a:lnTo>
                      <a:lnTo>
                        <a:pt x="3085" y="1539"/>
                      </a:lnTo>
                      <a:lnTo>
                        <a:pt x="3085" y="1518"/>
                      </a:lnTo>
                      <a:lnTo>
                        <a:pt x="3083" y="1499"/>
                      </a:lnTo>
                      <a:lnTo>
                        <a:pt x="3076" y="1483"/>
                      </a:lnTo>
                      <a:lnTo>
                        <a:pt x="3065" y="1471"/>
                      </a:lnTo>
                      <a:lnTo>
                        <a:pt x="3062" y="1474"/>
                      </a:lnTo>
                      <a:lnTo>
                        <a:pt x="3057" y="1478"/>
                      </a:lnTo>
                      <a:lnTo>
                        <a:pt x="3053" y="1480"/>
                      </a:lnTo>
                      <a:lnTo>
                        <a:pt x="3046" y="1481"/>
                      </a:lnTo>
                      <a:lnTo>
                        <a:pt x="3039" y="1481"/>
                      </a:lnTo>
                      <a:lnTo>
                        <a:pt x="3037" y="1481"/>
                      </a:lnTo>
                      <a:lnTo>
                        <a:pt x="3037" y="1480"/>
                      </a:lnTo>
                      <a:lnTo>
                        <a:pt x="3037" y="1480"/>
                      </a:lnTo>
                      <a:lnTo>
                        <a:pt x="3037" y="1480"/>
                      </a:lnTo>
                      <a:lnTo>
                        <a:pt x="3036" y="1480"/>
                      </a:lnTo>
                      <a:lnTo>
                        <a:pt x="3034" y="1478"/>
                      </a:lnTo>
                      <a:lnTo>
                        <a:pt x="3034" y="1457"/>
                      </a:lnTo>
                      <a:lnTo>
                        <a:pt x="3029" y="1440"/>
                      </a:lnTo>
                      <a:lnTo>
                        <a:pt x="3022" y="1426"/>
                      </a:lnTo>
                      <a:lnTo>
                        <a:pt x="3011" y="1413"/>
                      </a:lnTo>
                      <a:lnTo>
                        <a:pt x="3003" y="1399"/>
                      </a:lnTo>
                      <a:lnTo>
                        <a:pt x="2992" y="1382"/>
                      </a:lnTo>
                      <a:lnTo>
                        <a:pt x="2989" y="1385"/>
                      </a:lnTo>
                      <a:lnTo>
                        <a:pt x="2987" y="1387"/>
                      </a:lnTo>
                      <a:lnTo>
                        <a:pt x="2985" y="1391"/>
                      </a:lnTo>
                      <a:lnTo>
                        <a:pt x="2983" y="1392"/>
                      </a:lnTo>
                      <a:lnTo>
                        <a:pt x="2982" y="1394"/>
                      </a:lnTo>
                      <a:lnTo>
                        <a:pt x="2966" y="1396"/>
                      </a:lnTo>
                      <a:lnTo>
                        <a:pt x="2952" y="1394"/>
                      </a:lnTo>
                      <a:lnTo>
                        <a:pt x="2938" y="1394"/>
                      </a:lnTo>
                      <a:lnTo>
                        <a:pt x="2934" y="1408"/>
                      </a:lnTo>
                      <a:lnTo>
                        <a:pt x="2929" y="1415"/>
                      </a:lnTo>
                      <a:lnTo>
                        <a:pt x="2926" y="1417"/>
                      </a:lnTo>
                      <a:lnTo>
                        <a:pt x="2919" y="1417"/>
                      </a:lnTo>
                      <a:lnTo>
                        <a:pt x="2912" y="1419"/>
                      </a:lnTo>
                      <a:lnTo>
                        <a:pt x="2905" y="1424"/>
                      </a:lnTo>
                      <a:lnTo>
                        <a:pt x="2893" y="1455"/>
                      </a:lnTo>
                      <a:lnTo>
                        <a:pt x="2877" y="1455"/>
                      </a:lnTo>
                      <a:lnTo>
                        <a:pt x="2868" y="1462"/>
                      </a:lnTo>
                      <a:lnTo>
                        <a:pt x="2859" y="1471"/>
                      </a:lnTo>
                      <a:lnTo>
                        <a:pt x="2847" y="1478"/>
                      </a:lnTo>
                      <a:lnTo>
                        <a:pt x="2844" y="1513"/>
                      </a:lnTo>
                      <a:lnTo>
                        <a:pt x="2835" y="1543"/>
                      </a:lnTo>
                      <a:lnTo>
                        <a:pt x="2823" y="1567"/>
                      </a:lnTo>
                      <a:lnTo>
                        <a:pt x="2804" y="1590"/>
                      </a:lnTo>
                      <a:lnTo>
                        <a:pt x="2802" y="1590"/>
                      </a:lnTo>
                      <a:lnTo>
                        <a:pt x="2800" y="1588"/>
                      </a:lnTo>
                      <a:lnTo>
                        <a:pt x="2798" y="1588"/>
                      </a:lnTo>
                      <a:lnTo>
                        <a:pt x="2798" y="1588"/>
                      </a:lnTo>
                      <a:lnTo>
                        <a:pt x="2797" y="1586"/>
                      </a:lnTo>
                      <a:lnTo>
                        <a:pt x="2786" y="1574"/>
                      </a:lnTo>
                      <a:lnTo>
                        <a:pt x="2776" y="1555"/>
                      </a:lnTo>
                      <a:lnTo>
                        <a:pt x="2770" y="1539"/>
                      </a:lnTo>
                      <a:lnTo>
                        <a:pt x="2769" y="1536"/>
                      </a:lnTo>
                      <a:lnTo>
                        <a:pt x="2770" y="1532"/>
                      </a:lnTo>
                      <a:lnTo>
                        <a:pt x="2772" y="1529"/>
                      </a:lnTo>
                      <a:lnTo>
                        <a:pt x="2774" y="1527"/>
                      </a:lnTo>
                      <a:lnTo>
                        <a:pt x="2774" y="1525"/>
                      </a:lnTo>
                      <a:lnTo>
                        <a:pt x="2756" y="1499"/>
                      </a:lnTo>
                      <a:lnTo>
                        <a:pt x="2744" y="1471"/>
                      </a:lnTo>
                      <a:lnTo>
                        <a:pt x="2736" y="1441"/>
                      </a:lnTo>
                      <a:lnTo>
                        <a:pt x="2732" y="1405"/>
                      </a:lnTo>
                      <a:lnTo>
                        <a:pt x="2720" y="1406"/>
                      </a:lnTo>
                      <a:lnTo>
                        <a:pt x="2711" y="1406"/>
                      </a:lnTo>
                      <a:lnTo>
                        <a:pt x="2701" y="1405"/>
                      </a:lnTo>
                      <a:lnTo>
                        <a:pt x="2697" y="1401"/>
                      </a:lnTo>
                      <a:lnTo>
                        <a:pt x="2692" y="1398"/>
                      </a:lnTo>
                      <a:lnTo>
                        <a:pt x="2688" y="1394"/>
                      </a:lnTo>
                      <a:lnTo>
                        <a:pt x="2685" y="1391"/>
                      </a:lnTo>
                      <a:lnTo>
                        <a:pt x="2688" y="1378"/>
                      </a:lnTo>
                      <a:lnTo>
                        <a:pt x="2681" y="1368"/>
                      </a:lnTo>
                      <a:lnTo>
                        <a:pt x="2669" y="1359"/>
                      </a:lnTo>
                      <a:lnTo>
                        <a:pt x="2657" y="1351"/>
                      </a:lnTo>
                      <a:lnTo>
                        <a:pt x="2646" y="1340"/>
                      </a:lnTo>
                      <a:lnTo>
                        <a:pt x="2617" y="1344"/>
                      </a:lnTo>
                      <a:lnTo>
                        <a:pt x="2587" y="1344"/>
                      </a:lnTo>
                      <a:lnTo>
                        <a:pt x="2557" y="1342"/>
                      </a:lnTo>
                      <a:lnTo>
                        <a:pt x="2528" y="1340"/>
                      </a:lnTo>
                      <a:lnTo>
                        <a:pt x="2523" y="1330"/>
                      </a:lnTo>
                      <a:lnTo>
                        <a:pt x="2516" y="1317"/>
                      </a:lnTo>
                      <a:lnTo>
                        <a:pt x="2505" y="1321"/>
                      </a:lnTo>
                      <a:lnTo>
                        <a:pt x="2498" y="1323"/>
                      </a:lnTo>
                      <a:lnTo>
                        <a:pt x="2489" y="1324"/>
                      </a:lnTo>
                      <a:lnTo>
                        <a:pt x="2477" y="1324"/>
                      </a:lnTo>
                      <a:lnTo>
                        <a:pt x="2467" y="1317"/>
                      </a:lnTo>
                      <a:lnTo>
                        <a:pt x="2456" y="1312"/>
                      </a:lnTo>
                      <a:lnTo>
                        <a:pt x="2444" y="1305"/>
                      </a:lnTo>
                      <a:lnTo>
                        <a:pt x="2435" y="1298"/>
                      </a:lnTo>
                      <a:lnTo>
                        <a:pt x="2432" y="1288"/>
                      </a:lnTo>
                      <a:lnTo>
                        <a:pt x="2427" y="1279"/>
                      </a:lnTo>
                      <a:lnTo>
                        <a:pt x="2416" y="1270"/>
                      </a:lnTo>
                      <a:lnTo>
                        <a:pt x="2414" y="1270"/>
                      </a:lnTo>
                      <a:lnTo>
                        <a:pt x="2413" y="1270"/>
                      </a:lnTo>
                      <a:lnTo>
                        <a:pt x="2411" y="1270"/>
                      </a:lnTo>
                      <a:lnTo>
                        <a:pt x="2407" y="1270"/>
                      </a:lnTo>
                      <a:lnTo>
                        <a:pt x="2400" y="1270"/>
                      </a:lnTo>
                      <a:lnTo>
                        <a:pt x="2404" y="1284"/>
                      </a:lnTo>
                      <a:lnTo>
                        <a:pt x="2409" y="1300"/>
                      </a:lnTo>
                      <a:lnTo>
                        <a:pt x="2418" y="1316"/>
                      </a:lnTo>
                      <a:lnTo>
                        <a:pt x="2425" y="1330"/>
                      </a:lnTo>
                      <a:lnTo>
                        <a:pt x="2432" y="1340"/>
                      </a:lnTo>
                      <a:lnTo>
                        <a:pt x="2434" y="1335"/>
                      </a:lnTo>
                      <a:lnTo>
                        <a:pt x="2435" y="1333"/>
                      </a:lnTo>
                      <a:lnTo>
                        <a:pt x="2435" y="1331"/>
                      </a:lnTo>
                      <a:lnTo>
                        <a:pt x="2437" y="1331"/>
                      </a:lnTo>
                      <a:lnTo>
                        <a:pt x="2439" y="1331"/>
                      </a:lnTo>
                      <a:lnTo>
                        <a:pt x="2444" y="1333"/>
                      </a:lnTo>
                      <a:lnTo>
                        <a:pt x="2446" y="1338"/>
                      </a:lnTo>
                      <a:lnTo>
                        <a:pt x="2448" y="1344"/>
                      </a:lnTo>
                      <a:lnTo>
                        <a:pt x="2448" y="1349"/>
                      </a:lnTo>
                      <a:lnTo>
                        <a:pt x="2449" y="1354"/>
                      </a:lnTo>
                      <a:lnTo>
                        <a:pt x="2451" y="1359"/>
                      </a:lnTo>
                      <a:lnTo>
                        <a:pt x="2458" y="1358"/>
                      </a:lnTo>
                      <a:lnTo>
                        <a:pt x="2467" y="1356"/>
                      </a:lnTo>
                      <a:lnTo>
                        <a:pt x="2477" y="1356"/>
                      </a:lnTo>
                      <a:lnTo>
                        <a:pt x="2493" y="1338"/>
                      </a:lnTo>
                      <a:lnTo>
                        <a:pt x="2512" y="1324"/>
                      </a:lnTo>
                      <a:lnTo>
                        <a:pt x="2514" y="1342"/>
                      </a:lnTo>
                      <a:lnTo>
                        <a:pt x="2516" y="1356"/>
                      </a:lnTo>
                      <a:lnTo>
                        <a:pt x="2542" y="1370"/>
                      </a:lnTo>
                      <a:lnTo>
                        <a:pt x="2563" y="1387"/>
                      </a:lnTo>
                      <a:lnTo>
                        <a:pt x="2556" y="1396"/>
                      </a:lnTo>
                      <a:lnTo>
                        <a:pt x="2550" y="1405"/>
                      </a:lnTo>
                      <a:lnTo>
                        <a:pt x="2544" y="1412"/>
                      </a:lnTo>
                      <a:lnTo>
                        <a:pt x="2531" y="1417"/>
                      </a:lnTo>
                      <a:lnTo>
                        <a:pt x="2531" y="1436"/>
                      </a:lnTo>
                      <a:lnTo>
                        <a:pt x="2514" y="1447"/>
                      </a:lnTo>
                      <a:lnTo>
                        <a:pt x="2496" y="1459"/>
                      </a:lnTo>
                      <a:lnTo>
                        <a:pt x="2496" y="1467"/>
                      </a:lnTo>
                      <a:lnTo>
                        <a:pt x="2474" y="1467"/>
                      </a:lnTo>
                      <a:lnTo>
                        <a:pt x="2461" y="1474"/>
                      </a:lnTo>
                      <a:lnTo>
                        <a:pt x="2451" y="1485"/>
                      </a:lnTo>
                      <a:lnTo>
                        <a:pt x="2439" y="1494"/>
                      </a:lnTo>
                      <a:lnTo>
                        <a:pt x="2423" y="1501"/>
                      </a:lnTo>
                      <a:lnTo>
                        <a:pt x="2407" y="1504"/>
                      </a:lnTo>
                      <a:lnTo>
                        <a:pt x="2390" y="1509"/>
                      </a:lnTo>
                      <a:lnTo>
                        <a:pt x="2376" y="1515"/>
                      </a:lnTo>
                      <a:lnTo>
                        <a:pt x="2364" y="1522"/>
                      </a:lnTo>
                      <a:lnTo>
                        <a:pt x="2352" y="1525"/>
                      </a:lnTo>
                      <a:lnTo>
                        <a:pt x="2343" y="1525"/>
                      </a:lnTo>
                      <a:lnTo>
                        <a:pt x="2339" y="1523"/>
                      </a:lnTo>
                      <a:lnTo>
                        <a:pt x="2338" y="1523"/>
                      </a:lnTo>
                      <a:lnTo>
                        <a:pt x="2336" y="1522"/>
                      </a:lnTo>
                      <a:lnTo>
                        <a:pt x="2336" y="1522"/>
                      </a:lnTo>
                      <a:lnTo>
                        <a:pt x="2334" y="1520"/>
                      </a:lnTo>
                      <a:lnTo>
                        <a:pt x="2332" y="1516"/>
                      </a:lnTo>
                      <a:lnTo>
                        <a:pt x="2327" y="1506"/>
                      </a:lnTo>
                      <a:lnTo>
                        <a:pt x="2325" y="1495"/>
                      </a:lnTo>
                      <a:lnTo>
                        <a:pt x="2325" y="1485"/>
                      </a:lnTo>
                      <a:lnTo>
                        <a:pt x="2324" y="1474"/>
                      </a:lnTo>
                      <a:lnTo>
                        <a:pt x="2315" y="1457"/>
                      </a:lnTo>
                      <a:lnTo>
                        <a:pt x="2303" y="1441"/>
                      </a:lnTo>
                      <a:lnTo>
                        <a:pt x="2290" y="1427"/>
                      </a:lnTo>
                      <a:lnTo>
                        <a:pt x="2278" y="1413"/>
                      </a:lnTo>
                      <a:lnTo>
                        <a:pt x="2275" y="1403"/>
                      </a:lnTo>
                      <a:lnTo>
                        <a:pt x="2273" y="1391"/>
                      </a:lnTo>
                      <a:lnTo>
                        <a:pt x="2271" y="1378"/>
                      </a:lnTo>
                      <a:lnTo>
                        <a:pt x="2266" y="1368"/>
                      </a:lnTo>
                      <a:lnTo>
                        <a:pt x="2247" y="1356"/>
                      </a:lnTo>
                      <a:lnTo>
                        <a:pt x="2242" y="1344"/>
                      </a:lnTo>
                      <a:lnTo>
                        <a:pt x="2236" y="1331"/>
                      </a:lnTo>
                      <a:lnTo>
                        <a:pt x="2231" y="1319"/>
                      </a:lnTo>
                      <a:lnTo>
                        <a:pt x="2224" y="1309"/>
                      </a:lnTo>
                      <a:lnTo>
                        <a:pt x="2214" y="1302"/>
                      </a:lnTo>
                      <a:lnTo>
                        <a:pt x="2208" y="1300"/>
                      </a:lnTo>
                      <a:lnTo>
                        <a:pt x="2207" y="1296"/>
                      </a:lnTo>
                      <a:lnTo>
                        <a:pt x="2203" y="1295"/>
                      </a:lnTo>
                      <a:lnTo>
                        <a:pt x="2200" y="1293"/>
                      </a:lnTo>
                      <a:lnTo>
                        <a:pt x="2196" y="1291"/>
                      </a:lnTo>
                      <a:lnTo>
                        <a:pt x="2193" y="1288"/>
                      </a:lnTo>
                      <a:lnTo>
                        <a:pt x="2189" y="1282"/>
                      </a:lnTo>
                      <a:lnTo>
                        <a:pt x="2186" y="1275"/>
                      </a:lnTo>
                      <a:lnTo>
                        <a:pt x="2182" y="1275"/>
                      </a:lnTo>
                      <a:lnTo>
                        <a:pt x="2182" y="1282"/>
                      </a:lnTo>
                      <a:lnTo>
                        <a:pt x="2194" y="1298"/>
                      </a:lnTo>
                      <a:lnTo>
                        <a:pt x="2205" y="1316"/>
                      </a:lnTo>
                      <a:lnTo>
                        <a:pt x="2212" y="1337"/>
                      </a:lnTo>
                      <a:lnTo>
                        <a:pt x="2219" y="1356"/>
                      </a:lnTo>
                      <a:lnTo>
                        <a:pt x="2228" y="1375"/>
                      </a:lnTo>
                      <a:lnTo>
                        <a:pt x="2231" y="1378"/>
                      </a:lnTo>
                      <a:lnTo>
                        <a:pt x="2236" y="1382"/>
                      </a:lnTo>
                      <a:lnTo>
                        <a:pt x="2240" y="1385"/>
                      </a:lnTo>
                      <a:lnTo>
                        <a:pt x="2245" y="1389"/>
                      </a:lnTo>
                      <a:lnTo>
                        <a:pt x="2247" y="1394"/>
                      </a:lnTo>
                      <a:lnTo>
                        <a:pt x="2247" y="1429"/>
                      </a:lnTo>
                      <a:lnTo>
                        <a:pt x="2250" y="1433"/>
                      </a:lnTo>
                      <a:lnTo>
                        <a:pt x="2254" y="1438"/>
                      </a:lnTo>
                      <a:lnTo>
                        <a:pt x="2259" y="1441"/>
                      </a:lnTo>
                      <a:lnTo>
                        <a:pt x="2264" y="1445"/>
                      </a:lnTo>
                      <a:lnTo>
                        <a:pt x="2266" y="1448"/>
                      </a:lnTo>
                      <a:lnTo>
                        <a:pt x="2269" y="1459"/>
                      </a:lnTo>
                      <a:lnTo>
                        <a:pt x="2271" y="1467"/>
                      </a:lnTo>
                      <a:lnTo>
                        <a:pt x="2275" y="1478"/>
                      </a:lnTo>
                      <a:lnTo>
                        <a:pt x="2285" y="1490"/>
                      </a:lnTo>
                      <a:lnTo>
                        <a:pt x="2301" y="1501"/>
                      </a:lnTo>
                      <a:lnTo>
                        <a:pt x="2318" y="1511"/>
                      </a:lnTo>
                      <a:lnTo>
                        <a:pt x="2332" y="1522"/>
                      </a:lnTo>
                      <a:lnTo>
                        <a:pt x="2336" y="1527"/>
                      </a:lnTo>
                      <a:lnTo>
                        <a:pt x="2336" y="1534"/>
                      </a:lnTo>
                      <a:lnTo>
                        <a:pt x="2336" y="1539"/>
                      </a:lnTo>
                      <a:lnTo>
                        <a:pt x="2338" y="1544"/>
                      </a:lnTo>
                      <a:lnTo>
                        <a:pt x="2343" y="1550"/>
                      </a:lnTo>
                      <a:lnTo>
                        <a:pt x="2358" y="1551"/>
                      </a:lnTo>
                      <a:lnTo>
                        <a:pt x="2376" y="1543"/>
                      </a:lnTo>
                      <a:lnTo>
                        <a:pt x="2400" y="1537"/>
                      </a:lnTo>
                      <a:lnTo>
                        <a:pt x="2423" y="1532"/>
                      </a:lnTo>
                      <a:lnTo>
                        <a:pt x="2444" y="1529"/>
                      </a:lnTo>
                      <a:lnTo>
                        <a:pt x="2444" y="1532"/>
                      </a:lnTo>
                      <a:lnTo>
                        <a:pt x="2439" y="1541"/>
                      </a:lnTo>
                      <a:lnTo>
                        <a:pt x="2439" y="1551"/>
                      </a:lnTo>
                      <a:lnTo>
                        <a:pt x="2435" y="1563"/>
                      </a:lnTo>
                      <a:lnTo>
                        <a:pt x="2428" y="1581"/>
                      </a:lnTo>
                      <a:lnTo>
                        <a:pt x="2418" y="1602"/>
                      </a:lnTo>
                      <a:lnTo>
                        <a:pt x="2406" y="1623"/>
                      </a:lnTo>
                      <a:lnTo>
                        <a:pt x="2393" y="1640"/>
                      </a:lnTo>
                      <a:lnTo>
                        <a:pt x="2374" y="1659"/>
                      </a:lnTo>
                      <a:lnTo>
                        <a:pt x="2353" y="1677"/>
                      </a:lnTo>
                      <a:lnTo>
                        <a:pt x="2331" y="1694"/>
                      </a:lnTo>
                      <a:lnTo>
                        <a:pt x="2310" y="1714"/>
                      </a:lnTo>
                      <a:lnTo>
                        <a:pt x="2292" y="1735"/>
                      </a:lnTo>
                      <a:lnTo>
                        <a:pt x="2278" y="1759"/>
                      </a:lnTo>
                      <a:lnTo>
                        <a:pt x="2273" y="1782"/>
                      </a:lnTo>
                      <a:lnTo>
                        <a:pt x="2276" y="1803"/>
                      </a:lnTo>
                      <a:lnTo>
                        <a:pt x="2283" y="1824"/>
                      </a:lnTo>
                      <a:lnTo>
                        <a:pt x="2290" y="1843"/>
                      </a:lnTo>
                      <a:lnTo>
                        <a:pt x="2297" y="1864"/>
                      </a:lnTo>
                      <a:lnTo>
                        <a:pt x="2303" y="1885"/>
                      </a:lnTo>
                      <a:lnTo>
                        <a:pt x="2301" y="1906"/>
                      </a:lnTo>
                      <a:lnTo>
                        <a:pt x="2290" y="1928"/>
                      </a:lnTo>
                      <a:lnTo>
                        <a:pt x="2275" y="1939"/>
                      </a:lnTo>
                      <a:lnTo>
                        <a:pt x="2257" y="1947"/>
                      </a:lnTo>
                      <a:lnTo>
                        <a:pt x="2240" y="1956"/>
                      </a:lnTo>
                      <a:lnTo>
                        <a:pt x="2226" y="1968"/>
                      </a:lnTo>
                      <a:lnTo>
                        <a:pt x="2217" y="1986"/>
                      </a:lnTo>
                      <a:lnTo>
                        <a:pt x="2226" y="1996"/>
                      </a:lnTo>
                      <a:lnTo>
                        <a:pt x="2233" y="2012"/>
                      </a:lnTo>
                      <a:lnTo>
                        <a:pt x="2236" y="2031"/>
                      </a:lnTo>
                      <a:lnTo>
                        <a:pt x="2231" y="2035"/>
                      </a:lnTo>
                      <a:lnTo>
                        <a:pt x="2228" y="2038"/>
                      </a:lnTo>
                      <a:lnTo>
                        <a:pt x="2226" y="2040"/>
                      </a:lnTo>
                      <a:lnTo>
                        <a:pt x="2222" y="2043"/>
                      </a:lnTo>
                      <a:lnTo>
                        <a:pt x="2221" y="2047"/>
                      </a:lnTo>
                      <a:lnTo>
                        <a:pt x="2217" y="2050"/>
                      </a:lnTo>
                      <a:lnTo>
                        <a:pt x="2198" y="2054"/>
                      </a:lnTo>
                      <a:lnTo>
                        <a:pt x="2193" y="2066"/>
                      </a:lnTo>
                      <a:lnTo>
                        <a:pt x="2191" y="2080"/>
                      </a:lnTo>
                      <a:lnTo>
                        <a:pt x="2189" y="2094"/>
                      </a:lnTo>
                      <a:lnTo>
                        <a:pt x="2186" y="2108"/>
                      </a:lnTo>
                      <a:lnTo>
                        <a:pt x="2163" y="2127"/>
                      </a:lnTo>
                      <a:lnTo>
                        <a:pt x="2156" y="2143"/>
                      </a:lnTo>
                      <a:lnTo>
                        <a:pt x="2147" y="2159"/>
                      </a:lnTo>
                      <a:lnTo>
                        <a:pt x="2130" y="2174"/>
                      </a:lnTo>
                      <a:lnTo>
                        <a:pt x="2109" y="2187"/>
                      </a:lnTo>
                      <a:lnTo>
                        <a:pt x="2083" y="2194"/>
                      </a:lnTo>
                      <a:lnTo>
                        <a:pt x="2057" y="2201"/>
                      </a:lnTo>
                      <a:lnTo>
                        <a:pt x="2030" y="2206"/>
                      </a:lnTo>
                      <a:lnTo>
                        <a:pt x="2006" y="2211"/>
                      </a:lnTo>
                      <a:lnTo>
                        <a:pt x="2001" y="2208"/>
                      </a:lnTo>
                      <a:lnTo>
                        <a:pt x="1997" y="2204"/>
                      </a:lnTo>
                      <a:lnTo>
                        <a:pt x="1994" y="2202"/>
                      </a:lnTo>
                      <a:lnTo>
                        <a:pt x="1990" y="2197"/>
                      </a:lnTo>
                      <a:lnTo>
                        <a:pt x="1987" y="2194"/>
                      </a:lnTo>
                      <a:lnTo>
                        <a:pt x="1985" y="2185"/>
                      </a:lnTo>
                      <a:lnTo>
                        <a:pt x="1985" y="2174"/>
                      </a:lnTo>
                      <a:lnTo>
                        <a:pt x="1985" y="2162"/>
                      </a:lnTo>
                      <a:lnTo>
                        <a:pt x="1983" y="2150"/>
                      </a:lnTo>
                      <a:lnTo>
                        <a:pt x="1973" y="2133"/>
                      </a:lnTo>
                      <a:lnTo>
                        <a:pt x="1959" y="2117"/>
                      </a:lnTo>
                      <a:lnTo>
                        <a:pt x="1945" y="2099"/>
                      </a:lnTo>
                      <a:lnTo>
                        <a:pt x="1936" y="2082"/>
                      </a:lnTo>
                      <a:lnTo>
                        <a:pt x="1940" y="2070"/>
                      </a:lnTo>
                      <a:lnTo>
                        <a:pt x="1940" y="2068"/>
                      </a:lnTo>
                      <a:lnTo>
                        <a:pt x="1936" y="2064"/>
                      </a:lnTo>
                      <a:lnTo>
                        <a:pt x="1933" y="2063"/>
                      </a:lnTo>
                      <a:lnTo>
                        <a:pt x="1931" y="2059"/>
                      </a:lnTo>
                      <a:lnTo>
                        <a:pt x="1929" y="2059"/>
                      </a:lnTo>
                      <a:lnTo>
                        <a:pt x="1927" y="2054"/>
                      </a:lnTo>
                      <a:lnTo>
                        <a:pt x="1929" y="2049"/>
                      </a:lnTo>
                      <a:lnTo>
                        <a:pt x="1929" y="2045"/>
                      </a:lnTo>
                      <a:lnTo>
                        <a:pt x="1931" y="2042"/>
                      </a:lnTo>
                      <a:lnTo>
                        <a:pt x="1933" y="2038"/>
                      </a:lnTo>
                      <a:lnTo>
                        <a:pt x="1926" y="2035"/>
                      </a:lnTo>
                      <a:lnTo>
                        <a:pt x="1926" y="2031"/>
                      </a:lnTo>
                      <a:lnTo>
                        <a:pt x="1926" y="2028"/>
                      </a:lnTo>
                      <a:lnTo>
                        <a:pt x="1927" y="2023"/>
                      </a:lnTo>
                      <a:lnTo>
                        <a:pt x="1929" y="2019"/>
                      </a:lnTo>
                      <a:lnTo>
                        <a:pt x="1929" y="2014"/>
                      </a:lnTo>
                      <a:lnTo>
                        <a:pt x="1929" y="2009"/>
                      </a:lnTo>
                      <a:lnTo>
                        <a:pt x="1922" y="1995"/>
                      </a:lnTo>
                      <a:lnTo>
                        <a:pt x="1912" y="1979"/>
                      </a:lnTo>
                      <a:lnTo>
                        <a:pt x="1901" y="1965"/>
                      </a:lnTo>
                      <a:lnTo>
                        <a:pt x="1894" y="1951"/>
                      </a:lnTo>
                      <a:lnTo>
                        <a:pt x="1892" y="1934"/>
                      </a:lnTo>
                      <a:lnTo>
                        <a:pt x="1896" y="1914"/>
                      </a:lnTo>
                      <a:lnTo>
                        <a:pt x="1903" y="1897"/>
                      </a:lnTo>
                      <a:lnTo>
                        <a:pt x="1913" y="1878"/>
                      </a:lnTo>
                      <a:lnTo>
                        <a:pt x="1920" y="1862"/>
                      </a:lnTo>
                      <a:lnTo>
                        <a:pt x="1926" y="1848"/>
                      </a:lnTo>
                      <a:lnTo>
                        <a:pt x="1919" y="1834"/>
                      </a:lnTo>
                      <a:lnTo>
                        <a:pt x="1917" y="1822"/>
                      </a:lnTo>
                      <a:lnTo>
                        <a:pt x="1917" y="1810"/>
                      </a:lnTo>
                      <a:lnTo>
                        <a:pt x="1913" y="1794"/>
                      </a:lnTo>
                      <a:lnTo>
                        <a:pt x="1903" y="1773"/>
                      </a:lnTo>
                      <a:lnTo>
                        <a:pt x="1887" y="1752"/>
                      </a:lnTo>
                      <a:lnTo>
                        <a:pt x="1872" y="1733"/>
                      </a:lnTo>
                      <a:lnTo>
                        <a:pt x="1856" y="1717"/>
                      </a:lnTo>
                      <a:lnTo>
                        <a:pt x="1861" y="1696"/>
                      </a:lnTo>
                      <a:lnTo>
                        <a:pt x="1866" y="1677"/>
                      </a:lnTo>
                      <a:lnTo>
                        <a:pt x="1872" y="1656"/>
                      </a:lnTo>
                      <a:lnTo>
                        <a:pt x="1866" y="1653"/>
                      </a:lnTo>
                      <a:lnTo>
                        <a:pt x="1863" y="1651"/>
                      </a:lnTo>
                      <a:lnTo>
                        <a:pt x="1859" y="1647"/>
                      </a:lnTo>
                      <a:lnTo>
                        <a:pt x="1856" y="1646"/>
                      </a:lnTo>
                      <a:lnTo>
                        <a:pt x="1851" y="1646"/>
                      </a:lnTo>
                      <a:lnTo>
                        <a:pt x="1844" y="1644"/>
                      </a:lnTo>
                      <a:lnTo>
                        <a:pt x="1840" y="1647"/>
                      </a:lnTo>
                      <a:lnTo>
                        <a:pt x="1838" y="1649"/>
                      </a:lnTo>
                      <a:lnTo>
                        <a:pt x="1833" y="1651"/>
                      </a:lnTo>
                      <a:lnTo>
                        <a:pt x="1828" y="1651"/>
                      </a:lnTo>
                      <a:lnTo>
                        <a:pt x="1821" y="1651"/>
                      </a:lnTo>
                      <a:lnTo>
                        <a:pt x="1802" y="1621"/>
                      </a:lnTo>
                      <a:lnTo>
                        <a:pt x="1789" y="1619"/>
                      </a:lnTo>
                      <a:lnTo>
                        <a:pt x="1777" y="1618"/>
                      </a:lnTo>
                      <a:lnTo>
                        <a:pt x="1763" y="1616"/>
                      </a:lnTo>
                      <a:lnTo>
                        <a:pt x="1746" y="1623"/>
                      </a:lnTo>
                      <a:lnTo>
                        <a:pt x="1728" y="1630"/>
                      </a:lnTo>
                      <a:lnTo>
                        <a:pt x="1714" y="1635"/>
                      </a:lnTo>
                      <a:lnTo>
                        <a:pt x="1680" y="1628"/>
                      </a:lnTo>
                      <a:lnTo>
                        <a:pt x="1676" y="1640"/>
                      </a:lnTo>
                      <a:lnTo>
                        <a:pt x="1664" y="1640"/>
                      </a:lnTo>
                      <a:lnTo>
                        <a:pt x="1653" y="1637"/>
                      </a:lnTo>
                      <a:lnTo>
                        <a:pt x="1645" y="1635"/>
                      </a:lnTo>
                      <a:lnTo>
                        <a:pt x="1641" y="1637"/>
                      </a:lnTo>
                      <a:lnTo>
                        <a:pt x="1638" y="1640"/>
                      </a:lnTo>
                      <a:lnTo>
                        <a:pt x="1632" y="1642"/>
                      </a:lnTo>
                      <a:lnTo>
                        <a:pt x="1625" y="1644"/>
                      </a:lnTo>
                      <a:lnTo>
                        <a:pt x="1615" y="1632"/>
                      </a:lnTo>
                      <a:lnTo>
                        <a:pt x="1601" y="1625"/>
                      </a:lnTo>
                      <a:lnTo>
                        <a:pt x="1587" y="1618"/>
                      </a:lnTo>
                      <a:lnTo>
                        <a:pt x="1573" y="1611"/>
                      </a:lnTo>
                      <a:lnTo>
                        <a:pt x="1561" y="1602"/>
                      </a:lnTo>
                      <a:lnTo>
                        <a:pt x="1552" y="1579"/>
                      </a:lnTo>
                      <a:lnTo>
                        <a:pt x="1542" y="1567"/>
                      </a:lnTo>
                      <a:lnTo>
                        <a:pt x="1526" y="1555"/>
                      </a:lnTo>
                      <a:lnTo>
                        <a:pt x="1512" y="1543"/>
                      </a:lnTo>
                      <a:lnTo>
                        <a:pt x="1503" y="1532"/>
                      </a:lnTo>
                      <a:lnTo>
                        <a:pt x="1503" y="1509"/>
                      </a:lnTo>
                      <a:lnTo>
                        <a:pt x="1500" y="1499"/>
                      </a:lnTo>
                      <a:lnTo>
                        <a:pt x="1501" y="1483"/>
                      </a:lnTo>
                      <a:lnTo>
                        <a:pt x="1505" y="1469"/>
                      </a:lnTo>
                      <a:lnTo>
                        <a:pt x="1508" y="1457"/>
                      </a:lnTo>
                      <a:lnTo>
                        <a:pt x="1510" y="1448"/>
                      </a:lnTo>
                      <a:lnTo>
                        <a:pt x="1510" y="1434"/>
                      </a:lnTo>
                      <a:lnTo>
                        <a:pt x="1507" y="1426"/>
                      </a:lnTo>
                      <a:lnTo>
                        <a:pt x="1501" y="1417"/>
                      </a:lnTo>
                      <a:lnTo>
                        <a:pt x="1498" y="1410"/>
                      </a:lnTo>
                      <a:lnTo>
                        <a:pt x="1498" y="1399"/>
                      </a:lnTo>
                      <a:lnTo>
                        <a:pt x="1501" y="1385"/>
                      </a:lnTo>
                      <a:lnTo>
                        <a:pt x="1508" y="1370"/>
                      </a:lnTo>
                      <a:lnTo>
                        <a:pt x="1515" y="1352"/>
                      </a:lnTo>
                      <a:lnTo>
                        <a:pt x="1522" y="1337"/>
                      </a:lnTo>
                      <a:lnTo>
                        <a:pt x="1529" y="1324"/>
                      </a:lnTo>
                      <a:lnTo>
                        <a:pt x="1533" y="1317"/>
                      </a:lnTo>
                      <a:lnTo>
                        <a:pt x="1545" y="1307"/>
                      </a:lnTo>
                      <a:lnTo>
                        <a:pt x="1559" y="1298"/>
                      </a:lnTo>
                      <a:lnTo>
                        <a:pt x="1573" y="1291"/>
                      </a:lnTo>
                      <a:lnTo>
                        <a:pt x="1587" y="1282"/>
                      </a:lnTo>
                      <a:lnTo>
                        <a:pt x="1590" y="1274"/>
                      </a:lnTo>
                      <a:lnTo>
                        <a:pt x="1590" y="1263"/>
                      </a:lnTo>
                      <a:lnTo>
                        <a:pt x="1589" y="1251"/>
                      </a:lnTo>
                      <a:lnTo>
                        <a:pt x="1590" y="1241"/>
                      </a:lnTo>
                      <a:lnTo>
                        <a:pt x="1599" y="1227"/>
                      </a:lnTo>
                      <a:lnTo>
                        <a:pt x="1611" y="1216"/>
                      </a:lnTo>
                      <a:lnTo>
                        <a:pt x="1624" y="1206"/>
                      </a:lnTo>
                      <a:lnTo>
                        <a:pt x="1636" y="1195"/>
                      </a:lnTo>
                      <a:lnTo>
                        <a:pt x="1646" y="1183"/>
                      </a:lnTo>
                      <a:lnTo>
                        <a:pt x="1652" y="1167"/>
                      </a:lnTo>
                      <a:lnTo>
                        <a:pt x="1652" y="1166"/>
                      </a:lnTo>
                      <a:lnTo>
                        <a:pt x="1650" y="1166"/>
                      </a:lnTo>
                      <a:lnTo>
                        <a:pt x="1650" y="1164"/>
                      </a:lnTo>
                      <a:lnTo>
                        <a:pt x="1650" y="1162"/>
                      </a:lnTo>
                      <a:lnTo>
                        <a:pt x="1648" y="1160"/>
                      </a:lnTo>
                      <a:lnTo>
                        <a:pt x="1645" y="1159"/>
                      </a:lnTo>
                      <a:lnTo>
                        <a:pt x="1641" y="1157"/>
                      </a:lnTo>
                      <a:lnTo>
                        <a:pt x="1638" y="1157"/>
                      </a:lnTo>
                      <a:lnTo>
                        <a:pt x="1632" y="1155"/>
                      </a:lnTo>
                      <a:lnTo>
                        <a:pt x="1629" y="1159"/>
                      </a:lnTo>
                      <a:lnTo>
                        <a:pt x="1625" y="1159"/>
                      </a:lnTo>
                      <a:lnTo>
                        <a:pt x="1620" y="1160"/>
                      </a:lnTo>
                      <a:lnTo>
                        <a:pt x="1613" y="1160"/>
                      </a:lnTo>
                      <a:lnTo>
                        <a:pt x="1613" y="1155"/>
                      </a:lnTo>
                      <a:lnTo>
                        <a:pt x="1610" y="1155"/>
                      </a:lnTo>
                      <a:lnTo>
                        <a:pt x="1610" y="1141"/>
                      </a:lnTo>
                      <a:lnTo>
                        <a:pt x="1608" y="1122"/>
                      </a:lnTo>
                      <a:lnTo>
                        <a:pt x="1606" y="1099"/>
                      </a:lnTo>
                      <a:lnTo>
                        <a:pt x="1606" y="1077"/>
                      </a:lnTo>
                      <a:lnTo>
                        <a:pt x="1606" y="1057"/>
                      </a:lnTo>
                      <a:lnTo>
                        <a:pt x="1610" y="1045"/>
                      </a:lnTo>
                      <a:lnTo>
                        <a:pt x="1611" y="1040"/>
                      </a:lnTo>
                      <a:lnTo>
                        <a:pt x="1613" y="1036"/>
                      </a:lnTo>
                      <a:lnTo>
                        <a:pt x="1615" y="1035"/>
                      </a:lnTo>
                      <a:lnTo>
                        <a:pt x="1617" y="1035"/>
                      </a:lnTo>
                      <a:lnTo>
                        <a:pt x="1620" y="1035"/>
                      </a:lnTo>
                      <a:lnTo>
                        <a:pt x="1624" y="1033"/>
                      </a:lnTo>
                      <a:lnTo>
                        <a:pt x="1629" y="1033"/>
                      </a:lnTo>
                      <a:lnTo>
                        <a:pt x="1643" y="1038"/>
                      </a:lnTo>
                      <a:lnTo>
                        <a:pt x="1659" y="1042"/>
                      </a:lnTo>
                      <a:lnTo>
                        <a:pt x="1676" y="1042"/>
                      </a:lnTo>
                      <a:lnTo>
                        <a:pt x="1693" y="1038"/>
                      </a:lnTo>
                      <a:lnTo>
                        <a:pt x="1706" y="1033"/>
                      </a:lnTo>
                      <a:lnTo>
                        <a:pt x="1707" y="1031"/>
                      </a:lnTo>
                      <a:lnTo>
                        <a:pt x="1707" y="1029"/>
                      </a:lnTo>
                      <a:lnTo>
                        <a:pt x="1709" y="1029"/>
                      </a:lnTo>
                      <a:lnTo>
                        <a:pt x="1709" y="1028"/>
                      </a:lnTo>
                      <a:lnTo>
                        <a:pt x="1709" y="1026"/>
                      </a:lnTo>
                      <a:lnTo>
                        <a:pt x="1713" y="1012"/>
                      </a:lnTo>
                      <a:lnTo>
                        <a:pt x="1713" y="996"/>
                      </a:lnTo>
                      <a:lnTo>
                        <a:pt x="1711" y="981"/>
                      </a:lnTo>
                      <a:lnTo>
                        <a:pt x="1709" y="963"/>
                      </a:lnTo>
                      <a:lnTo>
                        <a:pt x="1697" y="960"/>
                      </a:lnTo>
                      <a:lnTo>
                        <a:pt x="1685" y="956"/>
                      </a:lnTo>
                      <a:lnTo>
                        <a:pt x="1673" y="949"/>
                      </a:lnTo>
                      <a:lnTo>
                        <a:pt x="1664" y="940"/>
                      </a:lnTo>
                      <a:lnTo>
                        <a:pt x="1667" y="939"/>
                      </a:lnTo>
                      <a:lnTo>
                        <a:pt x="1671" y="937"/>
                      </a:lnTo>
                      <a:lnTo>
                        <a:pt x="1673" y="935"/>
                      </a:lnTo>
                      <a:lnTo>
                        <a:pt x="1676" y="935"/>
                      </a:lnTo>
                      <a:lnTo>
                        <a:pt x="1680" y="933"/>
                      </a:lnTo>
                      <a:lnTo>
                        <a:pt x="1686" y="933"/>
                      </a:lnTo>
                      <a:lnTo>
                        <a:pt x="1690" y="932"/>
                      </a:lnTo>
                      <a:lnTo>
                        <a:pt x="1695" y="930"/>
                      </a:lnTo>
                      <a:lnTo>
                        <a:pt x="1700" y="930"/>
                      </a:lnTo>
                      <a:lnTo>
                        <a:pt x="1706" y="930"/>
                      </a:lnTo>
                      <a:lnTo>
                        <a:pt x="1706" y="911"/>
                      </a:lnTo>
                      <a:lnTo>
                        <a:pt x="1711" y="911"/>
                      </a:lnTo>
                      <a:lnTo>
                        <a:pt x="1716" y="912"/>
                      </a:lnTo>
                      <a:lnTo>
                        <a:pt x="1718" y="914"/>
                      </a:lnTo>
                      <a:lnTo>
                        <a:pt x="1721" y="914"/>
                      </a:lnTo>
                      <a:lnTo>
                        <a:pt x="1725" y="916"/>
                      </a:lnTo>
                      <a:lnTo>
                        <a:pt x="1728" y="918"/>
                      </a:lnTo>
                      <a:lnTo>
                        <a:pt x="1732" y="914"/>
                      </a:lnTo>
                      <a:lnTo>
                        <a:pt x="1737" y="912"/>
                      </a:lnTo>
                      <a:lnTo>
                        <a:pt x="1741" y="911"/>
                      </a:lnTo>
                      <a:lnTo>
                        <a:pt x="1746" y="909"/>
                      </a:lnTo>
                      <a:lnTo>
                        <a:pt x="1748" y="907"/>
                      </a:lnTo>
                      <a:lnTo>
                        <a:pt x="1749" y="904"/>
                      </a:lnTo>
                      <a:lnTo>
                        <a:pt x="1749" y="900"/>
                      </a:lnTo>
                      <a:lnTo>
                        <a:pt x="1749" y="897"/>
                      </a:lnTo>
                      <a:lnTo>
                        <a:pt x="1749" y="893"/>
                      </a:lnTo>
                      <a:lnTo>
                        <a:pt x="1751" y="890"/>
                      </a:lnTo>
                      <a:lnTo>
                        <a:pt x="1753" y="886"/>
                      </a:lnTo>
                      <a:lnTo>
                        <a:pt x="1786" y="876"/>
                      </a:lnTo>
                      <a:lnTo>
                        <a:pt x="1793" y="865"/>
                      </a:lnTo>
                      <a:lnTo>
                        <a:pt x="1795" y="855"/>
                      </a:lnTo>
                      <a:lnTo>
                        <a:pt x="1800" y="844"/>
                      </a:lnTo>
                      <a:lnTo>
                        <a:pt x="1810" y="837"/>
                      </a:lnTo>
                      <a:lnTo>
                        <a:pt x="1823" y="832"/>
                      </a:lnTo>
                      <a:lnTo>
                        <a:pt x="1838" y="827"/>
                      </a:lnTo>
                      <a:lnTo>
                        <a:pt x="1852" y="822"/>
                      </a:lnTo>
                      <a:lnTo>
                        <a:pt x="1854" y="820"/>
                      </a:lnTo>
                      <a:lnTo>
                        <a:pt x="1854" y="820"/>
                      </a:lnTo>
                      <a:lnTo>
                        <a:pt x="1854" y="818"/>
                      </a:lnTo>
                      <a:lnTo>
                        <a:pt x="1854" y="816"/>
                      </a:lnTo>
                      <a:lnTo>
                        <a:pt x="1856" y="815"/>
                      </a:lnTo>
                      <a:lnTo>
                        <a:pt x="1849" y="797"/>
                      </a:lnTo>
                      <a:lnTo>
                        <a:pt x="1845" y="776"/>
                      </a:lnTo>
                      <a:lnTo>
                        <a:pt x="1845" y="757"/>
                      </a:lnTo>
                      <a:lnTo>
                        <a:pt x="1844" y="741"/>
                      </a:lnTo>
                      <a:lnTo>
                        <a:pt x="1859" y="740"/>
                      </a:lnTo>
                      <a:lnTo>
                        <a:pt x="1870" y="736"/>
                      </a:lnTo>
                      <a:lnTo>
                        <a:pt x="1882" y="733"/>
                      </a:lnTo>
                      <a:lnTo>
                        <a:pt x="1882" y="741"/>
                      </a:lnTo>
                      <a:lnTo>
                        <a:pt x="1880" y="748"/>
                      </a:lnTo>
                      <a:lnTo>
                        <a:pt x="1878" y="761"/>
                      </a:lnTo>
                      <a:lnTo>
                        <a:pt x="1877" y="778"/>
                      </a:lnTo>
                      <a:lnTo>
                        <a:pt x="1875" y="794"/>
                      </a:lnTo>
                      <a:lnTo>
                        <a:pt x="1875" y="806"/>
                      </a:lnTo>
                      <a:lnTo>
                        <a:pt x="1880" y="809"/>
                      </a:lnTo>
                      <a:lnTo>
                        <a:pt x="1884" y="811"/>
                      </a:lnTo>
                      <a:lnTo>
                        <a:pt x="1885" y="813"/>
                      </a:lnTo>
                      <a:lnTo>
                        <a:pt x="1889" y="815"/>
                      </a:lnTo>
                      <a:lnTo>
                        <a:pt x="1894" y="818"/>
                      </a:lnTo>
                      <a:lnTo>
                        <a:pt x="1905" y="813"/>
                      </a:lnTo>
                      <a:lnTo>
                        <a:pt x="1912" y="813"/>
                      </a:lnTo>
                      <a:lnTo>
                        <a:pt x="1917" y="816"/>
                      </a:lnTo>
                      <a:lnTo>
                        <a:pt x="1924" y="822"/>
                      </a:lnTo>
                      <a:lnTo>
                        <a:pt x="1933" y="822"/>
                      </a:lnTo>
                      <a:lnTo>
                        <a:pt x="1943" y="818"/>
                      </a:lnTo>
                      <a:lnTo>
                        <a:pt x="1952" y="813"/>
                      </a:lnTo>
                      <a:lnTo>
                        <a:pt x="1957" y="808"/>
                      </a:lnTo>
                      <a:lnTo>
                        <a:pt x="1964" y="804"/>
                      </a:lnTo>
                      <a:lnTo>
                        <a:pt x="1973" y="801"/>
                      </a:lnTo>
                      <a:lnTo>
                        <a:pt x="1987" y="802"/>
                      </a:lnTo>
                      <a:lnTo>
                        <a:pt x="2006" y="806"/>
                      </a:lnTo>
                      <a:lnTo>
                        <a:pt x="2008" y="801"/>
                      </a:lnTo>
                      <a:lnTo>
                        <a:pt x="2009" y="799"/>
                      </a:lnTo>
                      <a:lnTo>
                        <a:pt x="2013" y="795"/>
                      </a:lnTo>
                      <a:lnTo>
                        <a:pt x="2016" y="794"/>
                      </a:lnTo>
                      <a:lnTo>
                        <a:pt x="2020" y="794"/>
                      </a:lnTo>
                      <a:lnTo>
                        <a:pt x="2025" y="792"/>
                      </a:lnTo>
                      <a:lnTo>
                        <a:pt x="2025" y="762"/>
                      </a:lnTo>
                      <a:lnTo>
                        <a:pt x="2029" y="738"/>
                      </a:lnTo>
                      <a:lnTo>
                        <a:pt x="2032" y="734"/>
                      </a:lnTo>
                      <a:lnTo>
                        <a:pt x="2036" y="733"/>
                      </a:lnTo>
                      <a:lnTo>
                        <a:pt x="2039" y="729"/>
                      </a:lnTo>
                      <a:lnTo>
                        <a:pt x="2043" y="727"/>
                      </a:lnTo>
                      <a:lnTo>
                        <a:pt x="2048" y="726"/>
                      </a:lnTo>
                      <a:lnTo>
                        <a:pt x="2048" y="729"/>
                      </a:lnTo>
                      <a:lnTo>
                        <a:pt x="2051" y="733"/>
                      </a:lnTo>
                      <a:lnTo>
                        <a:pt x="2053" y="736"/>
                      </a:lnTo>
                      <a:lnTo>
                        <a:pt x="2055" y="740"/>
                      </a:lnTo>
                      <a:lnTo>
                        <a:pt x="2057" y="741"/>
                      </a:lnTo>
                      <a:lnTo>
                        <a:pt x="2062" y="743"/>
                      </a:lnTo>
                      <a:lnTo>
                        <a:pt x="2067" y="745"/>
                      </a:lnTo>
                      <a:lnTo>
                        <a:pt x="2065" y="729"/>
                      </a:lnTo>
                      <a:lnTo>
                        <a:pt x="2064" y="719"/>
                      </a:lnTo>
                      <a:lnTo>
                        <a:pt x="2060" y="712"/>
                      </a:lnTo>
                      <a:lnTo>
                        <a:pt x="2058" y="703"/>
                      </a:lnTo>
                      <a:lnTo>
                        <a:pt x="2055" y="687"/>
                      </a:lnTo>
                      <a:lnTo>
                        <a:pt x="2064" y="686"/>
                      </a:lnTo>
                      <a:lnTo>
                        <a:pt x="2070" y="682"/>
                      </a:lnTo>
                      <a:lnTo>
                        <a:pt x="2076" y="679"/>
                      </a:lnTo>
                      <a:lnTo>
                        <a:pt x="2083" y="675"/>
                      </a:lnTo>
                      <a:lnTo>
                        <a:pt x="2095" y="675"/>
                      </a:lnTo>
                      <a:lnTo>
                        <a:pt x="2107" y="677"/>
                      </a:lnTo>
                      <a:lnTo>
                        <a:pt x="2116" y="679"/>
                      </a:lnTo>
                      <a:lnTo>
                        <a:pt x="2125" y="675"/>
                      </a:lnTo>
                      <a:lnTo>
                        <a:pt x="2132" y="665"/>
                      </a:lnTo>
                      <a:lnTo>
                        <a:pt x="2126" y="663"/>
                      </a:lnTo>
                      <a:lnTo>
                        <a:pt x="2121" y="661"/>
                      </a:lnTo>
                      <a:lnTo>
                        <a:pt x="2118" y="659"/>
                      </a:lnTo>
                      <a:lnTo>
                        <a:pt x="2112" y="658"/>
                      </a:lnTo>
                      <a:lnTo>
                        <a:pt x="2105" y="658"/>
                      </a:lnTo>
                      <a:lnTo>
                        <a:pt x="2088" y="666"/>
                      </a:lnTo>
                      <a:lnTo>
                        <a:pt x="2069" y="672"/>
                      </a:lnTo>
                      <a:lnTo>
                        <a:pt x="2048" y="675"/>
                      </a:lnTo>
                      <a:lnTo>
                        <a:pt x="2044" y="666"/>
                      </a:lnTo>
                      <a:lnTo>
                        <a:pt x="2039" y="659"/>
                      </a:lnTo>
                      <a:lnTo>
                        <a:pt x="2034" y="652"/>
                      </a:lnTo>
                      <a:lnTo>
                        <a:pt x="2030" y="644"/>
                      </a:lnTo>
                      <a:lnTo>
                        <a:pt x="2029" y="630"/>
                      </a:lnTo>
                      <a:lnTo>
                        <a:pt x="2030" y="619"/>
                      </a:lnTo>
                      <a:lnTo>
                        <a:pt x="2029" y="607"/>
                      </a:lnTo>
                      <a:lnTo>
                        <a:pt x="2027" y="593"/>
                      </a:lnTo>
                      <a:lnTo>
                        <a:pt x="2029" y="581"/>
                      </a:lnTo>
                      <a:lnTo>
                        <a:pt x="2037" y="563"/>
                      </a:lnTo>
                      <a:lnTo>
                        <a:pt x="2051" y="551"/>
                      </a:lnTo>
                      <a:lnTo>
                        <a:pt x="2065" y="537"/>
                      </a:lnTo>
                      <a:lnTo>
                        <a:pt x="2077" y="523"/>
                      </a:lnTo>
                      <a:lnTo>
                        <a:pt x="2086" y="507"/>
                      </a:lnTo>
                      <a:lnTo>
                        <a:pt x="2081" y="502"/>
                      </a:lnTo>
                      <a:lnTo>
                        <a:pt x="2076" y="497"/>
                      </a:lnTo>
                      <a:lnTo>
                        <a:pt x="2070" y="492"/>
                      </a:lnTo>
                      <a:lnTo>
                        <a:pt x="2057" y="494"/>
                      </a:lnTo>
                      <a:lnTo>
                        <a:pt x="2041" y="495"/>
                      </a:lnTo>
                      <a:lnTo>
                        <a:pt x="2036" y="520"/>
                      </a:lnTo>
                      <a:lnTo>
                        <a:pt x="2027" y="539"/>
                      </a:lnTo>
                      <a:lnTo>
                        <a:pt x="2015" y="555"/>
                      </a:lnTo>
                      <a:lnTo>
                        <a:pt x="2001" y="570"/>
                      </a:lnTo>
                      <a:lnTo>
                        <a:pt x="1988" y="588"/>
                      </a:lnTo>
                      <a:lnTo>
                        <a:pt x="1980" y="609"/>
                      </a:lnTo>
                      <a:lnTo>
                        <a:pt x="1974" y="633"/>
                      </a:lnTo>
                      <a:lnTo>
                        <a:pt x="1985" y="642"/>
                      </a:lnTo>
                      <a:lnTo>
                        <a:pt x="1995" y="652"/>
                      </a:lnTo>
                      <a:lnTo>
                        <a:pt x="2002" y="665"/>
                      </a:lnTo>
                      <a:lnTo>
                        <a:pt x="2006" y="680"/>
                      </a:lnTo>
                      <a:lnTo>
                        <a:pt x="2001" y="682"/>
                      </a:lnTo>
                      <a:lnTo>
                        <a:pt x="1999" y="684"/>
                      </a:lnTo>
                      <a:lnTo>
                        <a:pt x="1997" y="686"/>
                      </a:lnTo>
                      <a:lnTo>
                        <a:pt x="1997" y="686"/>
                      </a:lnTo>
                      <a:lnTo>
                        <a:pt x="1997" y="687"/>
                      </a:lnTo>
                      <a:lnTo>
                        <a:pt x="1995" y="689"/>
                      </a:lnTo>
                      <a:lnTo>
                        <a:pt x="1995" y="693"/>
                      </a:lnTo>
                      <a:lnTo>
                        <a:pt x="1994" y="694"/>
                      </a:lnTo>
                      <a:lnTo>
                        <a:pt x="1971" y="703"/>
                      </a:lnTo>
                      <a:lnTo>
                        <a:pt x="1968" y="724"/>
                      </a:lnTo>
                      <a:lnTo>
                        <a:pt x="1961" y="740"/>
                      </a:lnTo>
                      <a:lnTo>
                        <a:pt x="1954" y="752"/>
                      </a:lnTo>
                      <a:lnTo>
                        <a:pt x="1943" y="762"/>
                      </a:lnTo>
                      <a:lnTo>
                        <a:pt x="1934" y="773"/>
                      </a:lnTo>
                      <a:lnTo>
                        <a:pt x="1926" y="787"/>
                      </a:lnTo>
                      <a:lnTo>
                        <a:pt x="1920" y="787"/>
                      </a:lnTo>
                      <a:lnTo>
                        <a:pt x="1920" y="783"/>
                      </a:lnTo>
                      <a:lnTo>
                        <a:pt x="1906" y="764"/>
                      </a:lnTo>
                      <a:lnTo>
                        <a:pt x="1898" y="743"/>
                      </a:lnTo>
                      <a:lnTo>
                        <a:pt x="1892" y="720"/>
                      </a:lnTo>
                      <a:lnTo>
                        <a:pt x="1882" y="694"/>
                      </a:lnTo>
                      <a:lnTo>
                        <a:pt x="1868" y="701"/>
                      </a:lnTo>
                      <a:lnTo>
                        <a:pt x="1859" y="710"/>
                      </a:lnTo>
                      <a:lnTo>
                        <a:pt x="1849" y="717"/>
                      </a:lnTo>
                      <a:lnTo>
                        <a:pt x="1838" y="722"/>
                      </a:lnTo>
                      <a:lnTo>
                        <a:pt x="1821" y="726"/>
                      </a:lnTo>
                      <a:lnTo>
                        <a:pt x="1819" y="724"/>
                      </a:lnTo>
                      <a:lnTo>
                        <a:pt x="1817" y="724"/>
                      </a:lnTo>
                      <a:lnTo>
                        <a:pt x="1816" y="724"/>
                      </a:lnTo>
                      <a:lnTo>
                        <a:pt x="1814" y="722"/>
                      </a:lnTo>
                      <a:lnTo>
                        <a:pt x="1810" y="722"/>
                      </a:lnTo>
                      <a:lnTo>
                        <a:pt x="1809" y="701"/>
                      </a:lnTo>
                      <a:lnTo>
                        <a:pt x="1807" y="684"/>
                      </a:lnTo>
                      <a:lnTo>
                        <a:pt x="1803" y="670"/>
                      </a:lnTo>
                      <a:lnTo>
                        <a:pt x="1800" y="654"/>
                      </a:lnTo>
                      <a:lnTo>
                        <a:pt x="1798" y="633"/>
                      </a:lnTo>
                      <a:lnTo>
                        <a:pt x="1807" y="624"/>
                      </a:lnTo>
                      <a:lnTo>
                        <a:pt x="1810" y="616"/>
                      </a:lnTo>
                      <a:lnTo>
                        <a:pt x="1812" y="605"/>
                      </a:lnTo>
                      <a:lnTo>
                        <a:pt x="1817" y="591"/>
                      </a:lnTo>
                      <a:lnTo>
                        <a:pt x="1821" y="588"/>
                      </a:lnTo>
                      <a:lnTo>
                        <a:pt x="1826" y="583"/>
                      </a:lnTo>
                      <a:lnTo>
                        <a:pt x="1831" y="577"/>
                      </a:lnTo>
                      <a:lnTo>
                        <a:pt x="1837" y="572"/>
                      </a:lnTo>
                      <a:lnTo>
                        <a:pt x="1840" y="574"/>
                      </a:lnTo>
                      <a:lnTo>
                        <a:pt x="1842" y="576"/>
                      </a:lnTo>
                      <a:lnTo>
                        <a:pt x="1844" y="577"/>
                      </a:lnTo>
                      <a:lnTo>
                        <a:pt x="1845" y="579"/>
                      </a:lnTo>
                      <a:lnTo>
                        <a:pt x="1845" y="579"/>
                      </a:lnTo>
                      <a:lnTo>
                        <a:pt x="1849" y="576"/>
                      </a:lnTo>
                      <a:lnTo>
                        <a:pt x="1851" y="572"/>
                      </a:lnTo>
                      <a:lnTo>
                        <a:pt x="1852" y="569"/>
                      </a:lnTo>
                      <a:lnTo>
                        <a:pt x="1854" y="563"/>
                      </a:lnTo>
                      <a:lnTo>
                        <a:pt x="1856" y="560"/>
                      </a:lnTo>
                      <a:lnTo>
                        <a:pt x="1868" y="553"/>
                      </a:lnTo>
                      <a:lnTo>
                        <a:pt x="1878" y="549"/>
                      </a:lnTo>
                      <a:lnTo>
                        <a:pt x="1887" y="541"/>
                      </a:lnTo>
                      <a:lnTo>
                        <a:pt x="1884" y="539"/>
                      </a:lnTo>
                      <a:lnTo>
                        <a:pt x="1882" y="539"/>
                      </a:lnTo>
                      <a:lnTo>
                        <a:pt x="1880" y="539"/>
                      </a:lnTo>
                      <a:lnTo>
                        <a:pt x="1880" y="537"/>
                      </a:lnTo>
                      <a:lnTo>
                        <a:pt x="1880" y="537"/>
                      </a:lnTo>
                      <a:lnTo>
                        <a:pt x="1880" y="534"/>
                      </a:lnTo>
                      <a:lnTo>
                        <a:pt x="1878" y="530"/>
                      </a:lnTo>
                      <a:lnTo>
                        <a:pt x="1891" y="514"/>
                      </a:lnTo>
                      <a:lnTo>
                        <a:pt x="1903" y="495"/>
                      </a:lnTo>
                      <a:lnTo>
                        <a:pt x="1913" y="473"/>
                      </a:lnTo>
                      <a:lnTo>
                        <a:pt x="1924" y="450"/>
                      </a:lnTo>
                      <a:lnTo>
                        <a:pt x="1934" y="427"/>
                      </a:lnTo>
                      <a:lnTo>
                        <a:pt x="1947" y="406"/>
                      </a:lnTo>
                      <a:lnTo>
                        <a:pt x="1959" y="392"/>
                      </a:lnTo>
                      <a:lnTo>
                        <a:pt x="1974" y="384"/>
                      </a:lnTo>
                      <a:lnTo>
                        <a:pt x="1974" y="370"/>
                      </a:lnTo>
                      <a:lnTo>
                        <a:pt x="1990" y="370"/>
                      </a:lnTo>
                      <a:lnTo>
                        <a:pt x="1999" y="354"/>
                      </a:lnTo>
                      <a:lnTo>
                        <a:pt x="2013" y="343"/>
                      </a:lnTo>
                      <a:lnTo>
                        <a:pt x="2032" y="338"/>
                      </a:lnTo>
                      <a:lnTo>
                        <a:pt x="2034" y="340"/>
                      </a:lnTo>
                      <a:lnTo>
                        <a:pt x="2036" y="340"/>
                      </a:lnTo>
                      <a:lnTo>
                        <a:pt x="2036" y="340"/>
                      </a:lnTo>
                      <a:lnTo>
                        <a:pt x="2037" y="340"/>
                      </a:lnTo>
                      <a:lnTo>
                        <a:pt x="2041" y="342"/>
                      </a:lnTo>
                      <a:lnTo>
                        <a:pt x="2041" y="329"/>
                      </a:lnTo>
                      <a:lnTo>
                        <a:pt x="2046" y="329"/>
                      </a:lnTo>
                      <a:lnTo>
                        <a:pt x="2050" y="329"/>
                      </a:lnTo>
                      <a:lnTo>
                        <a:pt x="2053" y="329"/>
                      </a:lnTo>
                      <a:lnTo>
                        <a:pt x="2055" y="329"/>
                      </a:lnTo>
                      <a:lnTo>
                        <a:pt x="2057" y="331"/>
                      </a:lnTo>
                      <a:lnTo>
                        <a:pt x="2058" y="331"/>
                      </a:lnTo>
                      <a:lnTo>
                        <a:pt x="2064" y="335"/>
                      </a:lnTo>
                      <a:lnTo>
                        <a:pt x="2070" y="321"/>
                      </a:lnTo>
                      <a:lnTo>
                        <a:pt x="2081" y="312"/>
                      </a:lnTo>
                      <a:lnTo>
                        <a:pt x="2093" y="309"/>
                      </a:lnTo>
                      <a:lnTo>
                        <a:pt x="2109" y="305"/>
                      </a:lnTo>
                      <a:lnTo>
                        <a:pt x="2125" y="303"/>
                      </a:lnTo>
                      <a:lnTo>
                        <a:pt x="2132" y="310"/>
                      </a:lnTo>
                      <a:lnTo>
                        <a:pt x="2140" y="314"/>
                      </a:lnTo>
                      <a:lnTo>
                        <a:pt x="2147" y="315"/>
                      </a:lnTo>
                      <a:lnTo>
                        <a:pt x="2154" y="317"/>
                      </a:lnTo>
                      <a:lnTo>
                        <a:pt x="2160" y="324"/>
                      </a:lnTo>
                      <a:lnTo>
                        <a:pt x="2163" y="338"/>
                      </a:lnTo>
                      <a:lnTo>
                        <a:pt x="2161" y="340"/>
                      </a:lnTo>
                      <a:lnTo>
                        <a:pt x="2160" y="342"/>
                      </a:lnTo>
                      <a:lnTo>
                        <a:pt x="2158" y="342"/>
                      </a:lnTo>
                      <a:lnTo>
                        <a:pt x="2158" y="343"/>
                      </a:lnTo>
                      <a:lnTo>
                        <a:pt x="2156" y="345"/>
                      </a:lnTo>
                      <a:lnTo>
                        <a:pt x="2156" y="349"/>
                      </a:lnTo>
                      <a:lnTo>
                        <a:pt x="2158" y="352"/>
                      </a:lnTo>
                      <a:lnTo>
                        <a:pt x="2160" y="352"/>
                      </a:lnTo>
                      <a:lnTo>
                        <a:pt x="2161" y="354"/>
                      </a:lnTo>
                      <a:lnTo>
                        <a:pt x="2163" y="357"/>
                      </a:lnTo>
                      <a:lnTo>
                        <a:pt x="2175" y="352"/>
                      </a:lnTo>
                      <a:lnTo>
                        <a:pt x="2182" y="350"/>
                      </a:lnTo>
                      <a:lnTo>
                        <a:pt x="2187" y="350"/>
                      </a:lnTo>
                      <a:lnTo>
                        <a:pt x="2189" y="354"/>
                      </a:lnTo>
                      <a:lnTo>
                        <a:pt x="2191" y="359"/>
                      </a:lnTo>
                      <a:lnTo>
                        <a:pt x="2196" y="364"/>
                      </a:lnTo>
                      <a:lnTo>
                        <a:pt x="2201" y="370"/>
                      </a:lnTo>
                      <a:lnTo>
                        <a:pt x="2233" y="373"/>
                      </a:lnTo>
                      <a:lnTo>
                        <a:pt x="2245" y="380"/>
                      </a:lnTo>
                      <a:lnTo>
                        <a:pt x="2259" y="391"/>
                      </a:lnTo>
                      <a:lnTo>
                        <a:pt x="2273" y="405"/>
                      </a:lnTo>
                      <a:lnTo>
                        <a:pt x="2285" y="420"/>
                      </a:lnTo>
                      <a:lnTo>
                        <a:pt x="2296" y="436"/>
                      </a:lnTo>
                      <a:lnTo>
                        <a:pt x="2299" y="452"/>
                      </a:lnTo>
                      <a:lnTo>
                        <a:pt x="2297" y="467"/>
                      </a:lnTo>
                      <a:lnTo>
                        <a:pt x="2285" y="480"/>
                      </a:lnTo>
                      <a:lnTo>
                        <a:pt x="2269" y="488"/>
                      </a:lnTo>
                      <a:lnTo>
                        <a:pt x="2252" y="488"/>
                      </a:lnTo>
                      <a:lnTo>
                        <a:pt x="2236" y="481"/>
                      </a:lnTo>
                      <a:lnTo>
                        <a:pt x="2222" y="474"/>
                      </a:lnTo>
                      <a:lnTo>
                        <a:pt x="2208" y="469"/>
                      </a:lnTo>
                      <a:lnTo>
                        <a:pt x="2210" y="481"/>
                      </a:lnTo>
                      <a:lnTo>
                        <a:pt x="2212" y="497"/>
                      </a:lnTo>
                      <a:lnTo>
                        <a:pt x="2214" y="514"/>
                      </a:lnTo>
                      <a:lnTo>
                        <a:pt x="2217" y="528"/>
                      </a:lnTo>
                      <a:lnTo>
                        <a:pt x="2221" y="537"/>
                      </a:lnTo>
                      <a:lnTo>
                        <a:pt x="2224" y="542"/>
                      </a:lnTo>
                      <a:lnTo>
                        <a:pt x="2229" y="544"/>
                      </a:lnTo>
                      <a:lnTo>
                        <a:pt x="2233" y="548"/>
                      </a:lnTo>
                      <a:lnTo>
                        <a:pt x="2240" y="549"/>
                      </a:lnTo>
                      <a:lnTo>
                        <a:pt x="2238" y="537"/>
                      </a:lnTo>
                      <a:lnTo>
                        <a:pt x="2236" y="528"/>
                      </a:lnTo>
                      <a:lnTo>
                        <a:pt x="2236" y="518"/>
                      </a:lnTo>
                      <a:lnTo>
                        <a:pt x="2240" y="518"/>
                      </a:lnTo>
                      <a:lnTo>
                        <a:pt x="2240" y="514"/>
                      </a:lnTo>
                      <a:lnTo>
                        <a:pt x="2252" y="521"/>
                      </a:lnTo>
                      <a:lnTo>
                        <a:pt x="2264" y="528"/>
                      </a:lnTo>
                      <a:lnTo>
                        <a:pt x="2278" y="534"/>
                      </a:lnTo>
                      <a:lnTo>
                        <a:pt x="2280" y="530"/>
                      </a:lnTo>
                      <a:lnTo>
                        <a:pt x="2282" y="527"/>
                      </a:lnTo>
                      <a:lnTo>
                        <a:pt x="2283" y="525"/>
                      </a:lnTo>
                      <a:lnTo>
                        <a:pt x="2285" y="520"/>
                      </a:lnTo>
                      <a:lnTo>
                        <a:pt x="2285" y="514"/>
                      </a:lnTo>
                      <a:lnTo>
                        <a:pt x="2283" y="513"/>
                      </a:lnTo>
                      <a:lnTo>
                        <a:pt x="2282" y="511"/>
                      </a:lnTo>
                      <a:lnTo>
                        <a:pt x="2280" y="509"/>
                      </a:lnTo>
                      <a:lnTo>
                        <a:pt x="2280" y="507"/>
                      </a:lnTo>
                      <a:lnTo>
                        <a:pt x="2280" y="504"/>
                      </a:lnTo>
                      <a:lnTo>
                        <a:pt x="2278" y="499"/>
                      </a:lnTo>
                      <a:lnTo>
                        <a:pt x="2294" y="492"/>
                      </a:lnTo>
                      <a:lnTo>
                        <a:pt x="2304" y="481"/>
                      </a:lnTo>
                      <a:lnTo>
                        <a:pt x="2313" y="469"/>
                      </a:lnTo>
                      <a:lnTo>
                        <a:pt x="2318" y="471"/>
                      </a:lnTo>
                      <a:lnTo>
                        <a:pt x="2325" y="473"/>
                      </a:lnTo>
                      <a:lnTo>
                        <a:pt x="2332" y="474"/>
                      </a:lnTo>
                      <a:lnTo>
                        <a:pt x="2339" y="476"/>
                      </a:lnTo>
                      <a:lnTo>
                        <a:pt x="2336" y="438"/>
                      </a:lnTo>
                      <a:lnTo>
                        <a:pt x="2329" y="396"/>
                      </a:lnTo>
                      <a:lnTo>
                        <a:pt x="2358" y="396"/>
                      </a:lnTo>
                      <a:lnTo>
                        <a:pt x="2365" y="403"/>
                      </a:lnTo>
                      <a:lnTo>
                        <a:pt x="2372" y="413"/>
                      </a:lnTo>
                      <a:lnTo>
                        <a:pt x="2378" y="422"/>
                      </a:lnTo>
                      <a:lnTo>
                        <a:pt x="2378" y="431"/>
                      </a:lnTo>
                      <a:lnTo>
                        <a:pt x="2374" y="432"/>
                      </a:lnTo>
                      <a:lnTo>
                        <a:pt x="2372" y="432"/>
                      </a:lnTo>
                      <a:lnTo>
                        <a:pt x="2369" y="434"/>
                      </a:lnTo>
                      <a:lnTo>
                        <a:pt x="2362" y="434"/>
                      </a:lnTo>
                      <a:lnTo>
                        <a:pt x="2362" y="453"/>
                      </a:lnTo>
                      <a:lnTo>
                        <a:pt x="2367" y="455"/>
                      </a:lnTo>
                      <a:lnTo>
                        <a:pt x="2369" y="457"/>
                      </a:lnTo>
                      <a:lnTo>
                        <a:pt x="2372" y="459"/>
                      </a:lnTo>
                      <a:lnTo>
                        <a:pt x="2376" y="460"/>
                      </a:lnTo>
                      <a:lnTo>
                        <a:pt x="2381" y="460"/>
                      </a:lnTo>
                      <a:lnTo>
                        <a:pt x="2383" y="460"/>
                      </a:lnTo>
                      <a:lnTo>
                        <a:pt x="2385" y="459"/>
                      </a:lnTo>
                      <a:lnTo>
                        <a:pt x="2385" y="459"/>
                      </a:lnTo>
                      <a:lnTo>
                        <a:pt x="2386" y="459"/>
                      </a:lnTo>
                      <a:lnTo>
                        <a:pt x="2390" y="457"/>
                      </a:lnTo>
                      <a:lnTo>
                        <a:pt x="2392" y="452"/>
                      </a:lnTo>
                      <a:lnTo>
                        <a:pt x="2392" y="448"/>
                      </a:lnTo>
                      <a:lnTo>
                        <a:pt x="2392" y="443"/>
                      </a:lnTo>
                      <a:lnTo>
                        <a:pt x="2392" y="439"/>
                      </a:lnTo>
                      <a:lnTo>
                        <a:pt x="2390" y="434"/>
                      </a:lnTo>
                      <a:lnTo>
                        <a:pt x="2402" y="418"/>
                      </a:lnTo>
                      <a:lnTo>
                        <a:pt x="2416" y="405"/>
                      </a:lnTo>
                      <a:lnTo>
                        <a:pt x="2428" y="389"/>
                      </a:lnTo>
                      <a:lnTo>
                        <a:pt x="2434" y="387"/>
                      </a:lnTo>
                      <a:lnTo>
                        <a:pt x="2439" y="387"/>
                      </a:lnTo>
                      <a:lnTo>
                        <a:pt x="2441" y="385"/>
                      </a:lnTo>
                      <a:lnTo>
                        <a:pt x="2444" y="387"/>
                      </a:lnTo>
                      <a:lnTo>
                        <a:pt x="2448" y="389"/>
                      </a:lnTo>
                      <a:lnTo>
                        <a:pt x="2449" y="392"/>
                      </a:lnTo>
                      <a:lnTo>
                        <a:pt x="2451" y="396"/>
                      </a:lnTo>
                      <a:lnTo>
                        <a:pt x="2453" y="398"/>
                      </a:lnTo>
                      <a:lnTo>
                        <a:pt x="2454" y="401"/>
                      </a:lnTo>
                      <a:lnTo>
                        <a:pt x="2458" y="403"/>
                      </a:lnTo>
                      <a:lnTo>
                        <a:pt x="2458" y="399"/>
                      </a:lnTo>
                      <a:lnTo>
                        <a:pt x="2461" y="396"/>
                      </a:lnTo>
                      <a:lnTo>
                        <a:pt x="2463" y="392"/>
                      </a:lnTo>
                      <a:lnTo>
                        <a:pt x="2465" y="389"/>
                      </a:lnTo>
                      <a:lnTo>
                        <a:pt x="2465" y="384"/>
                      </a:lnTo>
                      <a:lnTo>
                        <a:pt x="2467" y="377"/>
                      </a:lnTo>
                      <a:lnTo>
                        <a:pt x="2482" y="377"/>
                      </a:lnTo>
                      <a:lnTo>
                        <a:pt x="2496" y="380"/>
                      </a:lnTo>
                      <a:lnTo>
                        <a:pt x="2509" y="384"/>
                      </a:lnTo>
                      <a:lnTo>
                        <a:pt x="2500" y="391"/>
                      </a:lnTo>
                      <a:lnTo>
                        <a:pt x="2491" y="396"/>
                      </a:lnTo>
                      <a:lnTo>
                        <a:pt x="2484" y="401"/>
                      </a:lnTo>
                      <a:lnTo>
                        <a:pt x="2477" y="411"/>
                      </a:lnTo>
                      <a:lnTo>
                        <a:pt x="2486" y="411"/>
                      </a:lnTo>
                      <a:lnTo>
                        <a:pt x="2491" y="406"/>
                      </a:lnTo>
                      <a:lnTo>
                        <a:pt x="2503" y="401"/>
                      </a:lnTo>
                      <a:lnTo>
                        <a:pt x="2516" y="396"/>
                      </a:lnTo>
                      <a:lnTo>
                        <a:pt x="2526" y="392"/>
                      </a:lnTo>
                      <a:lnTo>
                        <a:pt x="2537" y="389"/>
                      </a:lnTo>
                      <a:lnTo>
                        <a:pt x="2540" y="389"/>
                      </a:lnTo>
                      <a:lnTo>
                        <a:pt x="2542" y="391"/>
                      </a:lnTo>
                      <a:lnTo>
                        <a:pt x="2545" y="394"/>
                      </a:lnTo>
                      <a:lnTo>
                        <a:pt x="2547" y="396"/>
                      </a:lnTo>
                      <a:lnTo>
                        <a:pt x="2549" y="398"/>
                      </a:lnTo>
                      <a:lnTo>
                        <a:pt x="2552" y="398"/>
                      </a:lnTo>
                      <a:lnTo>
                        <a:pt x="2559" y="399"/>
                      </a:lnTo>
                      <a:lnTo>
                        <a:pt x="2561" y="396"/>
                      </a:lnTo>
                      <a:lnTo>
                        <a:pt x="2563" y="392"/>
                      </a:lnTo>
                      <a:lnTo>
                        <a:pt x="2564" y="391"/>
                      </a:lnTo>
                      <a:lnTo>
                        <a:pt x="2564" y="387"/>
                      </a:lnTo>
                      <a:lnTo>
                        <a:pt x="2566" y="382"/>
                      </a:lnTo>
                      <a:lnTo>
                        <a:pt x="2566" y="377"/>
                      </a:lnTo>
                      <a:lnTo>
                        <a:pt x="2563" y="373"/>
                      </a:lnTo>
                      <a:lnTo>
                        <a:pt x="2561" y="370"/>
                      </a:lnTo>
                      <a:lnTo>
                        <a:pt x="2559" y="366"/>
                      </a:lnTo>
                      <a:lnTo>
                        <a:pt x="2559" y="361"/>
                      </a:lnTo>
                      <a:lnTo>
                        <a:pt x="2559" y="354"/>
                      </a:lnTo>
                      <a:lnTo>
                        <a:pt x="2564" y="350"/>
                      </a:lnTo>
                      <a:lnTo>
                        <a:pt x="2568" y="347"/>
                      </a:lnTo>
                      <a:lnTo>
                        <a:pt x="2571" y="345"/>
                      </a:lnTo>
                      <a:lnTo>
                        <a:pt x="2578" y="342"/>
                      </a:lnTo>
                      <a:lnTo>
                        <a:pt x="2582" y="343"/>
                      </a:lnTo>
                      <a:lnTo>
                        <a:pt x="2587" y="345"/>
                      </a:lnTo>
                      <a:lnTo>
                        <a:pt x="2594" y="345"/>
                      </a:lnTo>
                      <a:lnTo>
                        <a:pt x="2601" y="345"/>
                      </a:lnTo>
                      <a:lnTo>
                        <a:pt x="2610" y="356"/>
                      </a:lnTo>
                      <a:lnTo>
                        <a:pt x="2622" y="368"/>
                      </a:lnTo>
                      <a:lnTo>
                        <a:pt x="2640" y="380"/>
                      </a:lnTo>
                      <a:lnTo>
                        <a:pt x="2655" y="392"/>
                      </a:lnTo>
                      <a:lnTo>
                        <a:pt x="2669" y="399"/>
                      </a:lnTo>
                      <a:lnTo>
                        <a:pt x="2678" y="403"/>
                      </a:lnTo>
                      <a:lnTo>
                        <a:pt x="2680" y="401"/>
                      </a:lnTo>
                      <a:lnTo>
                        <a:pt x="2680" y="401"/>
                      </a:lnTo>
                      <a:lnTo>
                        <a:pt x="2680" y="399"/>
                      </a:lnTo>
                      <a:lnTo>
                        <a:pt x="2680" y="399"/>
                      </a:lnTo>
                      <a:lnTo>
                        <a:pt x="2681" y="396"/>
                      </a:lnTo>
                      <a:lnTo>
                        <a:pt x="2676" y="391"/>
                      </a:lnTo>
                      <a:lnTo>
                        <a:pt x="2673" y="387"/>
                      </a:lnTo>
                      <a:lnTo>
                        <a:pt x="2671" y="382"/>
                      </a:lnTo>
                      <a:lnTo>
                        <a:pt x="2667" y="377"/>
                      </a:lnTo>
                      <a:lnTo>
                        <a:pt x="2666" y="370"/>
                      </a:lnTo>
                      <a:lnTo>
                        <a:pt x="2650" y="370"/>
                      </a:lnTo>
                      <a:lnTo>
                        <a:pt x="2652" y="349"/>
                      </a:lnTo>
                      <a:lnTo>
                        <a:pt x="2648" y="333"/>
                      </a:lnTo>
                      <a:lnTo>
                        <a:pt x="2646" y="319"/>
                      </a:lnTo>
                      <a:lnTo>
                        <a:pt x="2643" y="300"/>
                      </a:lnTo>
                      <a:lnTo>
                        <a:pt x="2653" y="293"/>
                      </a:lnTo>
                      <a:lnTo>
                        <a:pt x="2660" y="284"/>
                      </a:lnTo>
                      <a:lnTo>
                        <a:pt x="2664" y="274"/>
                      </a:lnTo>
                      <a:lnTo>
                        <a:pt x="2667" y="261"/>
                      </a:lnTo>
                      <a:lnTo>
                        <a:pt x="2671" y="251"/>
                      </a:lnTo>
                      <a:lnTo>
                        <a:pt x="2676" y="240"/>
                      </a:lnTo>
                      <a:lnTo>
                        <a:pt x="2683" y="232"/>
                      </a:lnTo>
                      <a:lnTo>
                        <a:pt x="2692" y="226"/>
                      </a:lnTo>
                      <a:lnTo>
                        <a:pt x="2708" y="225"/>
                      </a:lnTo>
                      <a:lnTo>
                        <a:pt x="2727" y="226"/>
                      </a:lnTo>
                      <a:lnTo>
                        <a:pt x="2732" y="235"/>
                      </a:lnTo>
                      <a:lnTo>
                        <a:pt x="2739" y="242"/>
                      </a:lnTo>
                      <a:lnTo>
                        <a:pt x="2737" y="256"/>
                      </a:lnTo>
                      <a:lnTo>
                        <a:pt x="2734" y="270"/>
                      </a:lnTo>
                      <a:lnTo>
                        <a:pt x="2730" y="282"/>
                      </a:lnTo>
                      <a:lnTo>
                        <a:pt x="2729" y="293"/>
                      </a:lnTo>
                      <a:lnTo>
                        <a:pt x="2727" y="300"/>
                      </a:lnTo>
                      <a:lnTo>
                        <a:pt x="2730" y="309"/>
                      </a:lnTo>
                      <a:lnTo>
                        <a:pt x="2736" y="321"/>
                      </a:lnTo>
                      <a:lnTo>
                        <a:pt x="2739" y="335"/>
                      </a:lnTo>
                      <a:lnTo>
                        <a:pt x="2742" y="345"/>
                      </a:lnTo>
                      <a:lnTo>
                        <a:pt x="2742" y="357"/>
                      </a:lnTo>
                      <a:lnTo>
                        <a:pt x="2739" y="368"/>
                      </a:lnTo>
                      <a:lnTo>
                        <a:pt x="2736" y="377"/>
                      </a:lnTo>
                      <a:lnTo>
                        <a:pt x="2736" y="384"/>
                      </a:lnTo>
                      <a:lnTo>
                        <a:pt x="2737" y="389"/>
                      </a:lnTo>
                      <a:lnTo>
                        <a:pt x="2739" y="392"/>
                      </a:lnTo>
                      <a:lnTo>
                        <a:pt x="2742" y="396"/>
                      </a:lnTo>
                      <a:lnTo>
                        <a:pt x="2746" y="399"/>
                      </a:lnTo>
                      <a:lnTo>
                        <a:pt x="2748" y="405"/>
                      </a:lnTo>
                      <a:lnTo>
                        <a:pt x="2751" y="411"/>
                      </a:lnTo>
                      <a:lnTo>
                        <a:pt x="2746" y="422"/>
                      </a:lnTo>
                      <a:lnTo>
                        <a:pt x="2742" y="434"/>
                      </a:lnTo>
                      <a:lnTo>
                        <a:pt x="2742" y="450"/>
                      </a:lnTo>
                      <a:lnTo>
                        <a:pt x="2737" y="453"/>
                      </a:lnTo>
                      <a:lnTo>
                        <a:pt x="2734" y="457"/>
                      </a:lnTo>
                      <a:lnTo>
                        <a:pt x="2729" y="459"/>
                      </a:lnTo>
                      <a:lnTo>
                        <a:pt x="2723" y="462"/>
                      </a:lnTo>
                      <a:lnTo>
                        <a:pt x="2716" y="464"/>
                      </a:lnTo>
                      <a:lnTo>
                        <a:pt x="2716" y="469"/>
                      </a:lnTo>
                      <a:lnTo>
                        <a:pt x="2736" y="469"/>
                      </a:lnTo>
                      <a:lnTo>
                        <a:pt x="2737" y="467"/>
                      </a:lnTo>
                      <a:lnTo>
                        <a:pt x="2737" y="467"/>
                      </a:lnTo>
                      <a:lnTo>
                        <a:pt x="2739" y="466"/>
                      </a:lnTo>
                      <a:lnTo>
                        <a:pt x="2739" y="466"/>
                      </a:lnTo>
                      <a:lnTo>
                        <a:pt x="2742" y="464"/>
                      </a:lnTo>
                      <a:lnTo>
                        <a:pt x="2749" y="452"/>
                      </a:lnTo>
                      <a:lnTo>
                        <a:pt x="2756" y="438"/>
                      </a:lnTo>
                      <a:lnTo>
                        <a:pt x="2762" y="427"/>
                      </a:lnTo>
                      <a:lnTo>
                        <a:pt x="2765" y="410"/>
                      </a:lnTo>
                      <a:lnTo>
                        <a:pt x="2762" y="394"/>
                      </a:lnTo>
                      <a:lnTo>
                        <a:pt x="2760" y="378"/>
                      </a:lnTo>
                      <a:lnTo>
                        <a:pt x="2758" y="364"/>
                      </a:lnTo>
                      <a:lnTo>
                        <a:pt x="2777" y="364"/>
                      </a:lnTo>
                      <a:lnTo>
                        <a:pt x="2795" y="364"/>
                      </a:lnTo>
                      <a:lnTo>
                        <a:pt x="2812" y="370"/>
                      </a:lnTo>
                      <a:lnTo>
                        <a:pt x="2812" y="364"/>
                      </a:lnTo>
                      <a:lnTo>
                        <a:pt x="2795" y="357"/>
                      </a:lnTo>
                      <a:lnTo>
                        <a:pt x="2774" y="349"/>
                      </a:lnTo>
                      <a:lnTo>
                        <a:pt x="2755" y="342"/>
                      </a:lnTo>
                      <a:lnTo>
                        <a:pt x="2751" y="324"/>
                      </a:lnTo>
                      <a:lnTo>
                        <a:pt x="2746" y="312"/>
                      </a:lnTo>
                      <a:lnTo>
                        <a:pt x="2741" y="302"/>
                      </a:lnTo>
                      <a:lnTo>
                        <a:pt x="2736" y="288"/>
                      </a:lnTo>
                      <a:lnTo>
                        <a:pt x="2758" y="268"/>
                      </a:lnTo>
                      <a:lnTo>
                        <a:pt x="2758" y="235"/>
                      </a:lnTo>
                      <a:lnTo>
                        <a:pt x="2762" y="235"/>
                      </a:lnTo>
                      <a:lnTo>
                        <a:pt x="2765" y="235"/>
                      </a:lnTo>
                      <a:lnTo>
                        <a:pt x="2767" y="235"/>
                      </a:lnTo>
                      <a:lnTo>
                        <a:pt x="2767" y="237"/>
                      </a:lnTo>
                      <a:lnTo>
                        <a:pt x="2770" y="239"/>
                      </a:lnTo>
                      <a:lnTo>
                        <a:pt x="2774" y="249"/>
                      </a:lnTo>
                      <a:lnTo>
                        <a:pt x="2777" y="260"/>
                      </a:lnTo>
                      <a:lnTo>
                        <a:pt x="2784" y="268"/>
                      </a:lnTo>
                      <a:lnTo>
                        <a:pt x="2797" y="261"/>
                      </a:lnTo>
                      <a:lnTo>
                        <a:pt x="2812" y="258"/>
                      </a:lnTo>
                      <a:lnTo>
                        <a:pt x="2832" y="258"/>
                      </a:lnTo>
                      <a:lnTo>
                        <a:pt x="2842" y="272"/>
                      </a:lnTo>
                      <a:lnTo>
                        <a:pt x="2858" y="286"/>
                      </a:lnTo>
                      <a:lnTo>
                        <a:pt x="2873" y="296"/>
                      </a:lnTo>
                      <a:lnTo>
                        <a:pt x="2873" y="288"/>
                      </a:lnTo>
                      <a:lnTo>
                        <a:pt x="2861" y="275"/>
                      </a:lnTo>
                      <a:lnTo>
                        <a:pt x="2852" y="260"/>
                      </a:lnTo>
                      <a:lnTo>
                        <a:pt x="2847" y="240"/>
                      </a:lnTo>
                      <a:lnTo>
                        <a:pt x="2842" y="221"/>
                      </a:lnTo>
                      <a:lnTo>
                        <a:pt x="2838" y="200"/>
                      </a:lnTo>
                      <a:lnTo>
                        <a:pt x="2861" y="193"/>
                      </a:lnTo>
                      <a:lnTo>
                        <a:pt x="2886" y="188"/>
                      </a:lnTo>
                      <a:lnTo>
                        <a:pt x="2893" y="204"/>
                      </a:lnTo>
                      <a:lnTo>
                        <a:pt x="2896" y="204"/>
                      </a:lnTo>
                      <a:lnTo>
                        <a:pt x="2900" y="188"/>
                      </a:lnTo>
                      <a:lnTo>
                        <a:pt x="2903" y="171"/>
                      </a:lnTo>
                      <a:lnTo>
                        <a:pt x="2908" y="153"/>
                      </a:lnTo>
                      <a:lnTo>
                        <a:pt x="2924" y="144"/>
                      </a:lnTo>
                      <a:lnTo>
                        <a:pt x="2936" y="134"/>
                      </a:lnTo>
                      <a:lnTo>
                        <a:pt x="2950" y="123"/>
                      </a:lnTo>
                      <a:lnTo>
                        <a:pt x="2964" y="117"/>
                      </a:lnTo>
                      <a:lnTo>
                        <a:pt x="2980" y="111"/>
                      </a:lnTo>
                      <a:lnTo>
                        <a:pt x="3001" y="111"/>
                      </a:lnTo>
                      <a:lnTo>
                        <a:pt x="3003" y="104"/>
                      </a:lnTo>
                      <a:lnTo>
                        <a:pt x="3006" y="99"/>
                      </a:lnTo>
                      <a:lnTo>
                        <a:pt x="3008" y="94"/>
                      </a:lnTo>
                      <a:lnTo>
                        <a:pt x="3011" y="89"/>
                      </a:lnTo>
                      <a:lnTo>
                        <a:pt x="3022" y="89"/>
                      </a:lnTo>
                      <a:lnTo>
                        <a:pt x="3036" y="89"/>
                      </a:lnTo>
                      <a:lnTo>
                        <a:pt x="3050" y="89"/>
                      </a:lnTo>
                      <a:lnTo>
                        <a:pt x="3060" y="89"/>
                      </a:lnTo>
                      <a:lnTo>
                        <a:pt x="3065" y="89"/>
                      </a:lnTo>
                      <a:lnTo>
                        <a:pt x="3072" y="83"/>
                      </a:lnTo>
                      <a:lnTo>
                        <a:pt x="3079" y="78"/>
                      </a:lnTo>
                      <a:lnTo>
                        <a:pt x="3086" y="71"/>
                      </a:lnTo>
                      <a:lnTo>
                        <a:pt x="3092" y="66"/>
                      </a:lnTo>
                      <a:lnTo>
                        <a:pt x="3097" y="68"/>
                      </a:lnTo>
                      <a:lnTo>
                        <a:pt x="3100" y="68"/>
                      </a:lnTo>
                      <a:lnTo>
                        <a:pt x="3106" y="69"/>
                      </a:lnTo>
                      <a:lnTo>
                        <a:pt x="3111" y="69"/>
                      </a:lnTo>
                      <a:lnTo>
                        <a:pt x="3111" y="50"/>
                      </a:lnTo>
                      <a:lnTo>
                        <a:pt x="3126" y="43"/>
                      </a:lnTo>
                      <a:lnTo>
                        <a:pt x="3139" y="36"/>
                      </a:lnTo>
                      <a:lnTo>
                        <a:pt x="3151" y="27"/>
                      </a:lnTo>
                      <a:lnTo>
                        <a:pt x="3161" y="17"/>
                      </a:lnTo>
                      <a:lnTo>
                        <a:pt x="316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37"/>
                <p:cNvSpPr/>
                <p:nvPr/>
              </p:nvSpPr>
              <p:spPr>
                <a:xfrm>
                  <a:off x="2097088" y="1382713"/>
                  <a:ext cx="4552950" cy="1549400"/>
                </a:xfrm>
                <a:custGeom>
                  <a:rect b="b" l="l" r="r" t="t"/>
                  <a:pathLst>
                    <a:path extrusionOk="0" h="976" w="2868">
                      <a:moveTo>
                        <a:pt x="7" y="243"/>
                      </a:moveTo>
                      <a:lnTo>
                        <a:pt x="25" y="248"/>
                      </a:lnTo>
                      <a:lnTo>
                        <a:pt x="37" y="257"/>
                      </a:lnTo>
                      <a:lnTo>
                        <a:pt x="47" y="265"/>
                      </a:lnTo>
                      <a:lnTo>
                        <a:pt x="58" y="276"/>
                      </a:lnTo>
                      <a:lnTo>
                        <a:pt x="68" y="284"/>
                      </a:lnTo>
                      <a:lnTo>
                        <a:pt x="68" y="281"/>
                      </a:lnTo>
                      <a:lnTo>
                        <a:pt x="74" y="281"/>
                      </a:lnTo>
                      <a:lnTo>
                        <a:pt x="74" y="284"/>
                      </a:lnTo>
                      <a:lnTo>
                        <a:pt x="75" y="288"/>
                      </a:lnTo>
                      <a:lnTo>
                        <a:pt x="79" y="293"/>
                      </a:lnTo>
                      <a:lnTo>
                        <a:pt x="81" y="300"/>
                      </a:lnTo>
                      <a:lnTo>
                        <a:pt x="74" y="300"/>
                      </a:lnTo>
                      <a:lnTo>
                        <a:pt x="70" y="300"/>
                      </a:lnTo>
                      <a:lnTo>
                        <a:pt x="70" y="302"/>
                      </a:lnTo>
                      <a:lnTo>
                        <a:pt x="68" y="302"/>
                      </a:lnTo>
                      <a:lnTo>
                        <a:pt x="65" y="302"/>
                      </a:lnTo>
                      <a:lnTo>
                        <a:pt x="61" y="304"/>
                      </a:lnTo>
                      <a:lnTo>
                        <a:pt x="47" y="293"/>
                      </a:lnTo>
                      <a:lnTo>
                        <a:pt x="33" y="288"/>
                      </a:lnTo>
                      <a:lnTo>
                        <a:pt x="16" y="284"/>
                      </a:lnTo>
                      <a:lnTo>
                        <a:pt x="0" y="276"/>
                      </a:lnTo>
                      <a:lnTo>
                        <a:pt x="6" y="271"/>
                      </a:lnTo>
                      <a:lnTo>
                        <a:pt x="7" y="265"/>
                      </a:lnTo>
                      <a:lnTo>
                        <a:pt x="6" y="260"/>
                      </a:lnTo>
                      <a:lnTo>
                        <a:pt x="6" y="253"/>
                      </a:lnTo>
                      <a:lnTo>
                        <a:pt x="7" y="243"/>
                      </a:lnTo>
                      <a:close/>
                      <a:moveTo>
                        <a:pt x="1222" y="236"/>
                      </a:moveTo>
                      <a:lnTo>
                        <a:pt x="1226" y="236"/>
                      </a:lnTo>
                      <a:lnTo>
                        <a:pt x="1229" y="237"/>
                      </a:lnTo>
                      <a:lnTo>
                        <a:pt x="1231" y="239"/>
                      </a:lnTo>
                      <a:lnTo>
                        <a:pt x="1233" y="241"/>
                      </a:lnTo>
                      <a:lnTo>
                        <a:pt x="1234" y="243"/>
                      </a:lnTo>
                      <a:lnTo>
                        <a:pt x="1234" y="244"/>
                      </a:lnTo>
                      <a:lnTo>
                        <a:pt x="1234" y="246"/>
                      </a:lnTo>
                      <a:lnTo>
                        <a:pt x="1236" y="250"/>
                      </a:lnTo>
                      <a:lnTo>
                        <a:pt x="1229" y="250"/>
                      </a:lnTo>
                      <a:lnTo>
                        <a:pt x="1226" y="251"/>
                      </a:lnTo>
                      <a:lnTo>
                        <a:pt x="1222" y="251"/>
                      </a:lnTo>
                      <a:lnTo>
                        <a:pt x="1219" y="253"/>
                      </a:lnTo>
                      <a:lnTo>
                        <a:pt x="1213" y="253"/>
                      </a:lnTo>
                      <a:lnTo>
                        <a:pt x="1213" y="250"/>
                      </a:lnTo>
                      <a:lnTo>
                        <a:pt x="1210" y="250"/>
                      </a:lnTo>
                      <a:lnTo>
                        <a:pt x="1210" y="237"/>
                      </a:lnTo>
                      <a:lnTo>
                        <a:pt x="1215" y="237"/>
                      </a:lnTo>
                      <a:lnTo>
                        <a:pt x="1220" y="236"/>
                      </a:lnTo>
                      <a:lnTo>
                        <a:pt x="1222" y="236"/>
                      </a:lnTo>
                      <a:close/>
                      <a:moveTo>
                        <a:pt x="61" y="227"/>
                      </a:moveTo>
                      <a:lnTo>
                        <a:pt x="77" y="227"/>
                      </a:lnTo>
                      <a:lnTo>
                        <a:pt x="77" y="230"/>
                      </a:lnTo>
                      <a:lnTo>
                        <a:pt x="74" y="230"/>
                      </a:lnTo>
                      <a:lnTo>
                        <a:pt x="70" y="230"/>
                      </a:lnTo>
                      <a:lnTo>
                        <a:pt x="68" y="232"/>
                      </a:lnTo>
                      <a:lnTo>
                        <a:pt x="67" y="232"/>
                      </a:lnTo>
                      <a:lnTo>
                        <a:pt x="67" y="232"/>
                      </a:lnTo>
                      <a:lnTo>
                        <a:pt x="65" y="232"/>
                      </a:lnTo>
                      <a:lnTo>
                        <a:pt x="63" y="230"/>
                      </a:lnTo>
                      <a:lnTo>
                        <a:pt x="61" y="227"/>
                      </a:lnTo>
                      <a:close/>
                      <a:moveTo>
                        <a:pt x="1716" y="202"/>
                      </a:moveTo>
                      <a:lnTo>
                        <a:pt x="1728" y="202"/>
                      </a:lnTo>
                      <a:lnTo>
                        <a:pt x="1732" y="216"/>
                      </a:lnTo>
                      <a:lnTo>
                        <a:pt x="1735" y="225"/>
                      </a:lnTo>
                      <a:lnTo>
                        <a:pt x="1742" y="229"/>
                      </a:lnTo>
                      <a:lnTo>
                        <a:pt x="1754" y="234"/>
                      </a:lnTo>
                      <a:lnTo>
                        <a:pt x="1749" y="255"/>
                      </a:lnTo>
                      <a:lnTo>
                        <a:pt x="1742" y="276"/>
                      </a:lnTo>
                      <a:lnTo>
                        <a:pt x="1732" y="291"/>
                      </a:lnTo>
                      <a:lnTo>
                        <a:pt x="1732" y="272"/>
                      </a:lnTo>
                      <a:lnTo>
                        <a:pt x="1709" y="272"/>
                      </a:lnTo>
                      <a:lnTo>
                        <a:pt x="1711" y="250"/>
                      </a:lnTo>
                      <a:lnTo>
                        <a:pt x="1713" y="229"/>
                      </a:lnTo>
                      <a:lnTo>
                        <a:pt x="1716" y="202"/>
                      </a:lnTo>
                      <a:close/>
                      <a:moveTo>
                        <a:pt x="2819" y="157"/>
                      </a:moveTo>
                      <a:lnTo>
                        <a:pt x="2823" y="157"/>
                      </a:lnTo>
                      <a:lnTo>
                        <a:pt x="2823" y="161"/>
                      </a:lnTo>
                      <a:lnTo>
                        <a:pt x="2824" y="166"/>
                      </a:lnTo>
                      <a:lnTo>
                        <a:pt x="2826" y="168"/>
                      </a:lnTo>
                      <a:lnTo>
                        <a:pt x="2828" y="171"/>
                      </a:lnTo>
                      <a:lnTo>
                        <a:pt x="2830" y="173"/>
                      </a:lnTo>
                      <a:lnTo>
                        <a:pt x="2833" y="176"/>
                      </a:lnTo>
                      <a:lnTo>
                        <a:pt x="2837" y="173"/>
                      </a:lnTo>
                      <a:lnTo>
                        <a:pt x="2838" y="169"/>
                      </a:lnTo>
                      <a:lnTo>
                        <a:pt x="2840" y="168"/>
                      </a:lnTo>
                      <a:lnTo>
                        <a:pt x="2844" y="168"/>
                      </a:lnTo>
                      <a:lnTo>
                        <a:pt x="2849" y="166"/>
                      </a:lnTo>
                      <a:lnTo>
                        <a:pt x="2852" y="176"/>
                      </a:lnTo>
                      <a:lnTo>
                        <a:pt x="2858" y="183"/>
                      </a:lnTo>
                      <a:lnTo>
                        <a:pt x="2863" y="190"/>
                      </a:lnTo>
                      <a:lnTo>
                        <a:pt x="2866" y="199"/>
                      </a:lnTo>
                      <a:lnTo>
                        <a:pt x="2868" y="211"/>
                      </a:lnTo>
                      <a:lnTo>
                        <a:pt x="2868" y="213"/>
                      </a:lnTo>
                      <a:lnTo>
                        <a:pt x="2866" y="215"/>
                      </a:lnTo>
                      <a:lnTo>
                        <a:pt x="2866" y="216"/>
                      </a:lnTo>
                      <a:lnTo>
                        <a:pt x="2866" y="218"/>
                      </a:lnTo>
                      <a:lnTo>
                        <a:pt x="2866" y="220"/>
                      </a:lnTo>
                      <a:lnTo>
                        <a:pt x="2865" y="223"/>
                      </a:lnTo>
                      <a:lnTo>
                        <a:pt x="2854" y="230"/>
                      </a:lnTo>
                      <a:lnTo>
                        <a:pt x="2838" y="237"/>
                      </a:lnTo>
                      <a:lnTo>
                        <a:pt x="2819" y="241"/>
                      </a:lnTo>
                      <a:lnTo>
                        <a:pt x="2800" y="244"/>
                      </a:lnTo>
                      <a:lnTo>
                        <a:pt x="2784" y="246"/>
                      </a:lnTo>
                      <a:lnTo>
                        <a:pt x="2786" y="237"/>
                      </a:lnTo>
                      <a:lnTo>
                        <a:pt x="2788" y="234"/>
                      </a:lnTo>
                      <a:lnTo>
                        <a:pt x="2790" y="230"/>
                      </a:lnTo>
                      <a:lnTo>
                        <a:pt x="2791" y="229"/>
                      </a:lnTo>
                      <a:lnTo>
                        <a:pt x="2793" y="229"/>
                      </a:lnTo>
                      <a:lnTo>
                        <a:pt x="2797" y="227"/>
                      </a:lnTo>
                      <a:lnTo>
                        <a:pt x="2798" y="227"/>
                      </a:lnTo>
                      <a:lnTo>
                        <a:pt x="2800" y="225"/>
                      </a:lnTo>
                      <a:lnTo>
                        <a:pt x="2804" y="223"/>
                      </a:lnTo>
                      <a:lnTo>
                        <a:pt x="2809" y="209"/>
                      </a:lnTo>
                      <a:lnTo>
                        <a:pt x="2809" y="195"/>
                      </a:lnTo>
                      <a:lnTo>
                        <a:pt x="2807" y="182"/>
                      </a:lnTo>
                      <a:lnTo>
                        <a:pt x="2810" y="171"/>
                      </a:lnTo>
                      <a:lnTo>
                        <a:pt x="2819" y="161"/>
                      </a:lnTo>
                      <a:lnTo>
                        <a:pt x="2819" y="157"/>
                      </a:lnTo>
                      <a:close/>
                      <a:moveTo>
                        <a:pt x="142" y="150"/>
                      </a:moveTo>
                      <a:lnTo>
                        <a:pt x="161" y="171"/>
                      </a:lnTo>
                      <a:lnTo>
                        <a:pt x="185" y="187"/>
                      </a:lnTo>
                      <a:lnTo>
                        <a:pt x="215" y="199"/>
                      </a:lnTo>
                      <a:lnTo>
                        <a:pt x="217" y="216"/>
                      </a:lnTo>
                      <a:lnTo>
                        <a:pt x="222" y="229"/>
                      </a:lnTo>
                      <a:lnTo>
                        <a:pt x="227" y="236"/>
                      </a:lnTo>
                      <a:lnTo>
                        <a:pt x="234" y="243"/>
                      </a:lnTo>
                      <a:lnTo>
                        <a:pt x="241" y="253"/>
                      </a:lnTo>
                      <a:lnTo>
                        <a:pt x="229" y="255"/>
                      </a:lnTo>
                      <a:lnTo>
                        <a:pt x="217" y="257"/>
                      </a:lnTo>
                      <a:lnTo>
                        <a:pt x="206" y="262"/>
                      </a:lnTo>
                      <a:lnTo>
                        <a:pt x="199" y="269"/>
                      </a:lnTo>
                      <a:lnTo>
                        <a:pt x="198" y="272"/>
                      </a:lnTo>
                      <a:lnTo>
                        <a:pt x="196" y="276"/>
                      </a:lnTo>
                      <a:lnTo>
                        <a:pt x="194" y="279"/>
                      </a:lnTo>
                      <a:lnTo>
                        <a:pt x="192" y="281"/>
                      </a:lnTo>
                      <a:lnTo>
                        <a:pt x="189" y="284"/>
                      </a:lnTo>
                      <a:lnTo>
                        <a:pt x="178" y="286"/>
                      </a:lnTo>
                      <a:lnTo>
                        <a:pt x="163" y="288"/>
                      </a:lnTo>
                      <a:lnTo>
                        <a:pt x="145" y="286"/>
                      </a:lnTo>
                      <a:lnTo>
                        <a:pt x="131" y="284"/>
                      </a:lnTo>
                      <a:lnTo>
                        <a:pt x="128" y="274"/>
                      </a:lnTo>
                      <a:lnTo>
                        <a:pt x="126" y="267"/>
                      </a:lnTo>
                      <a:lnTo>
                        <a:pt x="124" y="262"/>
                      </a:lnTo>
                      <a:lnTo>
                        <a:pt x="119" y="253"/>
                      </a:lnTo>
                      <a:lnTo>
                        <a:pt x="142" y="246"/>
                      </a:lnTo>
                      <a:lnTo>
                        <a:pt x="142" y="243"/>
                      </a:lnTo>
                      <a:lnTo>
                        <a:pt x="124" y="241"/>
                      </a:lnTo>
                      <a:lnTo>
                        <a:pt x="112" y="237"/>
                      </a:lnTo>
                      <a:lnTo>
                        <a:pt x="103" y="230"/>
                      </a:lnTo>
                      <a:lnTo>
                        <a:pt x="102" y="225"/>
                      </a:lnTo>
                      <a:lnTo>
                        <a:pt x="98" y="220"/>
                      </a:lnTo>
                      <a:lnTo>
                        <a:pt x="96" y="215"/>
                      </a:lnTo>
                      <a:lnTo>
                        <a:pt x="96" y="209"/>
                      </a:lnTo>
                      <a:lnTo>
                        <a:pt x="96" y="206"/>
                      </a:lnTo>
                      <a:lnTo>
                        <a:pt x="96" y="202"/>
                      </a:lnTo>
                      <a:lnTo>
                        <a:pt x="98" y="202"/>
                      </a:lnTo>
                      <a:lnTo>
                        <a:pt x="100" y="201"/>
                      </a:lnTo>
                      <a:lnTo>
                        <a:pt x="102" y="201"/>
                      </a:lnTo>
                      <a:lnTo>
                        <a:pt x="103" y="201"/>
                      </a:lnTo>
                      <a:lnTo>
                        <a:pt x="107" y="199"/>
                      </a:lnTo>
                      <a:lnTo>
                        <a:pt x="109" y="194"/>
                      </a:lnTo>
                      <a:lnTo>
                        <a:pt x="109" y="188"/>
                      </a:lnTo>
                      <a:lnTo>
                        <a:pt x="109" y="185"/>
                      </a:lnTo>
                      <a:lnTo>
                        <a:pt x="110" y="183"/>
                      </a:lnTo>
                      <a:lnTo>
                        <a:pt x="112" y="180"/>
                      </a:lnTo>
                      <a:lnTo>
                        <a:pt x="114" y="180"/>
                      </a:lnTo>
                      <a:lnTo>
                        <a:pt x="116" y="178"/>
                      </a:lnTo>
                      <a:lnTo>
                        <a:pt x="117" y="178"/>
                      </a:lnTo>
                      <a:lnTo>
                        <a:pt x="119" y="178"/>
                      </a:lnTo>
                      <a:lnTo>
                        <a:pt x="122" y="176"/>
                      </a:lnTo>
                      <a:lnTo>
                        <a:pt x="124" y="169"/>
                      </a:lnTo>
                      <a:lnTo>
                        <a:pt x="126" y="164"/>
                      </a:lnTo>
                      <a:lnTo>
                        <a:pt x="128" y="159"/>
                      </a:lnTo>
                      <a:lnTo>
                        <a:pt x="131" y="154"/>
                      </a:lnTo>
                      <a:lnTo>
                        <a:pt x="133" y="152"/>
                      </a:lnTo>
                      <a:lnTo>
                        <a:pt x="135" y="152"/>
                      </a:lnTo>
                      <a:lnTo>
                        <a:pt x="136" y="150"/>
                      </a:lnTo>
                      <a:lnTo>
                        <a:pt x="138" y="150"/>
                      </a:lnTo>
                      <a:lnTo>
                        <a:pt x="142" y="150"/>
                      </a:lnTo>
                      <a:close/>
                      <a:moveTo>
                        <a:pt x="1172" y="131"/>
                      </a:moveTo>
                      <a:lnTo>
                        <a:pt x="1177" y="133"/>
                      </a:lnTo>
                      <a:lnTo>
                        <a:pt x="1182" y="134"/>
                      </a:lnTo>
                      <a:lnTo>
                        <a:pt x="1185" y="136"/>
                      </a:lnTo>
                      <a:lnTo>
                        <a:pt x="1191" y="138"/>
                      </a:lnTo>
                      <a:lnTo>
                        <a:pt x="1191" y="143"/>
                      </a:lnTo>
                      <a:lnTo>
                        <a:pt x="1192" y="147"/>
                      </a:lnTo>
                      <a:lnTo>
                        <a:pt x="1192" y="150"/>
                      </a:lnTo>
                      <a:lnTo>
                        <a:pt x="1194" y="154"/>
                      </a:lnTo>
                      <a:lnTo>
                        <a:pt x="1182" y="154"/>
                      </a:lnTo>
                      <a:lnTo>
                        <a:pt x="1180" y="150"/>
                      </a:lnTo>
                      <a:lnTo>
                        <a:pt x="1178" y="147"/>
                      </a:lnTo>
                      <a:lnTo>
                        <a:pt x="1175" y="143"/>
                      </a:lnTo>
                      <a:lnTo>
                        <a:pt x="1173" y="141"/>
                      </a:lnTo>
                      <a:lnTo>
                        <a:pt x="1173" y="136"/>
                      </a:lnTo>
                      <a:lnTo>
                        <a:pt x="1172" y="131"/>
                      </a:lnTo>
                      <a:close/>
                      <a:moveTo>
                        <a:pt x="1658" y="108"/>
                      </a:moveTo>
                      <a:lnTo>
                        <a:pt x="1664" y="117"/>
                      </a:lnTo>
                      <a:lnTo>
                        <a:pt x="1669" y="134"/>
                      </a:lnTo>
                      <a:lnTo>
                        <a:pt x="1676" y="150"/>
                      </a:lnTo>
                      <a:lnTo>
                        <a:pt x="1685" y="166"/>
                      </a:lnTo>
                      <a:lnTo>
                        <a:pt x="1690" y="173"/>
                      </a:lnTo>
                      <a:lnTo>
                        <a:pt x="1693" y="169"/>
                      </a:lnTo>
                      <a:lnTo>
                        <a:pt x="1695" y="168"/>
                      </a:lnTo>
                      <a:lnTo>
                        <a:pt x="1699" y="168"/>
                      </a:lnTo>
                      <a:lnTo>
                        <a:pt x="1702" y="166"/>
                      </a:lnTo>
                      <a:lnTo>
                        <a:pt x="1709" y="166"/>
                      </a:lnTo>
                      <a:lnTo>
                        <a:pt x="1709" y="169"/>
                      </a:lnTo>
                      <a:lnTo>
                        <a:pt x="1713" y="169"/>
                      </a:lnTo>
                      <a:lnTo>
                        <a:pt x="1713" y="180"/>
                      </a:lnTo>
                      <a:lnTo>
                        <a:pt x="1686" y="183"/>
                      </a:lnTo>
                      <a:lnTo>
                        <a:pt x="1683" y="211"/>
                      </a:lnTo>
                      <a:lnTo>
                        <a:pt x="1674" y="234"/>
                      </a:lnTo>
                      <a:lnTo>
                        <a:pt x="1667" y="257"/>
                      </a:lnTo>
                      <a:lnTo>
                        <a:pt x="1664" y="276"/>
                      </a:lnTo>
                      <a:lnTo>
                        <a:pt x="1662" y="295"/>
                      </a:lnTo>
                      <a:lnTo>
                        <a:pt x="1662" y="311"/>
                      </a:lnTo>
                      <a:lnTo>
                        <a:pt x="1658" y="326"/>
                      </a:lnTo>
                      <a:lnTo>
                        <a:pt x="1655" y="326"/>
                      </a:lnTo>
                      <a:lnTo>
                        <a:pt x="1655" y="323"/>
                      </a:lnTo>
                      <a:lnTo>
                        <a:pt x="1650" y="316"/>
                      </a:lnTo>
                      <a:lnTo>
                        <a:pt x="1641" y="307"/>
                      </a:lnTo>
                      <a:lnTo>
                        <a:pt x="1631" y="295"/>
                      </a:lnTo>
                      <a:lnTo>
                        <a:pt x="1622" y="283"/>
                      </a:lnTo>
                      <a:lnTo>
                        <a:pt x="1615" y="271"/>
                      </a:lnTo>
                      <a:lnTo>
                        <a:pt x="1611" y="260"/>
                      </a:lnTo>
                      <a:lnTo>
                        <a:pt x="1613" y="253"/>
                      </a:lnTo>
                      <a:lnTo>
                        <a:pt x="1617" y="251"/>
                      </a:lnTo>
                      <a:lnTo>
                        <a:pt x="1620" y="251"/>
                      </a:lnTo>
                      <a:lnTo>
                        <a:pt x="1622" y="251"/>
                      </a:lnTo>
                      <a:lnTo>
                        <a:pt x="1624" y="251"/>
                      </a:lnTo>
                      <a:lnTo>
                        <a:pt x="1625" y="251"/>
                      </a:lnTo>
                      <a:lnTo>
                        <a:pt x="1627" y="251"/>
                      </a:lnTo>
                      <a:lnTo>
                        <a:pt x="1629" y="250"/>
                      </a:lnTo>
                      <a:lnTo>
                        <a:pt x="1632" y="246"/>
                      </a:lnTo>
                      <a:lnTo>
                        <a:pt x="1629" y="246"/>
                      </a:lnTo>
                      <a:lnTo>
                        <a:pt x="1629" y="243"/>
                      </a:lnTo>
                      <a:lnTo>
                        <a:pt x="1613" y="241"/>
                      </a:lnTo>
                      <a:lnTo>
                        <a:pt x="1604" y="236"/>
                      </a:lnTo>
                      <a:lnTo>
                        <a:pt x="1597" y="227"/>
                      </a:lnTo>
                      <a:lnTo>
                        <a:pt x="1604" y="225"/>
                      </a:lnTo>
                      <a:lnTo>
                        <a:pt x="1610" y="223"/>
                      </a:lnTo>
                      <a:lnTo>
                        <a:pt x="1613" y="222"/>
                      </a:lnTo>
                      <a:lnTo>
                        <a:pt x="1617" y="220"/>
                      </a:lnTo>
                      <a:lnTo>
                        <a:pt x="1620" y="218"/>
                      </a:lnTo>
                      <a:lnTo>
                        <a:pt x="1624" y="215"/>
                      </a:lnTo>
                      <a:lnTo>
                        <a:pt x="1624" y="211"/>
                      </a:lnTo>
                      <a:lnTo>
                        <a:pt x="1610" y="211"/>
                      </a:lnTo>
                      <a:lnTo>
                        <a:pt x="1606" y="213"/>
                      </a:lnTo>
                      <a:lnTo>
                        <a:pt x="1603" y="213"/>
                      </a:lnTo>
                      <a:lnTo>
                        <a:pt x="1599" y="215"/>
                      </a:lnTo>
                      <a:lnTo>
                        <a:pt x="1594" y="215"/>
                      </a:lnTo>
                      <a:lnTo>
                        <a:pt x="1585" y="199"/>
                      </a:lnTo>
                      <a:lnTo>
                        <a:pt x="1575" y="183"/>
                      </a:lnTo>
                      <a:lnTo>
                        <a:pt x="1576" y="178"/>
                      </a:lnTo>
                      <a:lnTo>
                        <a:pt x="1576" y="175"/>
                      </a:lnTo>
                      <a:lnTo>
                        <a:pt x="1578" y="173"/>
                      </a:lnTo>
                      <a:lnTo>
                        <a:pt x="1580" y="169"/>
                      </a:lnTo>
                      <a:lnTo>
                        <a:pt x="1580" y="166"/>
                      </a:lnTo>
                      <a:lnTo>
                        <a:pt x="1582" y="161"/>
                      </a:lnTo>
                      <a:lnTo>
                        <a:pt x="1578" y="161"/>
                      </a:lnTo>
                      <a:lnTo>
                        <a:pt x="1578" y="157"/>
                      </a:lnTo>
                      <a:lnTo>
                        <a:pt x="1575" y="159"/>
                      </a:lnTo>
                      <a:lnTo>
                        <a:pt x="1573" y="159"/>
                      </a:lnTo>
                      <a:lnTo>
                        <a:pt x="1571" y="159"/>
                      </a:lnTo>
                      <a:lnTo>
                        <a:pt x="1571" y="159"/>
                      </a:lnTo>
                      <a:lnTo>
                        <a:pt x="1569" y="159"/>
                      </a:lnTo>
                      <a:lnTo>
                        <a:pt x="1569" y="157"/>
                      </a:lnTo>
                      <a:lnTo>
                        <a:pt x="1566" y="154"/>
                      </a:lnTo>
                      <a:lnTo>
                        <a:pt x="1564" y="150"/>
                      </a:lnTo>
                      <a:lnTo>
                        <a:pt x="1562" y="147"/>
                      </a:lnTo>
                      <a:lnTo>
                        <a:pt x="1561" y="145"/>
                      </a:lnTo>
                      <a:lnTo>
                        <a:pt x="1561" y="140"/>
                      </a:lnTo>
                      <a:lnTo>
                        <a:pt x="1559" y="134"/>
                      </a:lnTo>
                      <a:lnTo>
                        <a:pt x="1578" y="122"/>
                      </a:lnTo>
                      <a:lnTo>
                        <a:pt x="1597" y="112"/>
                      </a:lnTo>
                      <a:lnTo>
                        <a:pt x="1599" y="117"/>
                      </a:lnTo>
                      <a:lnTo>
                        <a:pt x="1601" y="122"/>
                      </a:lnTo>
                      <a:lnTo>
                        <a:pt x="1603" y="124"/>
                      </a:lnTo>
                      <a:lnTo>
                        <a:pt x="1606" y="126"/>
                      </a:lnTo>
                      <a:lnTo>
                        <a:pt x="1608" y="126"/>
                      </a:lnTo>
                      <a:lnTo>
                        <a:pt x="1610" y="127"/>
                      </a:lnTo>
                      <a:lnTo>
                        <a:pt x="1613" y="129"/>
                      </a:lnTo>
                      <a:lnTo>
                        <a:pt x="1617" y="131"/>
                      </a:lnTo>
                      <a:lnTo>
                        <a:pt x="1620" y="141"/>
                      </a:lnTo>
                      <a:lnTo>
                        <a:pt x="1622" y="154"/>
                      </a:lnTo>
                      <a:lnTo>
                        <a:pt x="1624" y="166"/>
                      </a:lnTo>
                      <a:lnTo>
                        <a:pt x="1632" y="166"/>
                      </a:lnTo>
                      <a:lnTo>
                        <a:pt x="1632" y="157"/>
                      </a:lnTo>
                      <a:lnTo>
                        <a:pt x="1629" y="147"/>
                      </a:lnTo>
                      <a:lnTo>
                        <a:pt x="1629" y="134"/>
                      </a:lnTo>
                      <a:lnTo>
                        <a:pt x="1632" y="122"/>
                      </a:lnTo>
                      <a:lnTo>
                        <a:pt x="1636" y="112"/>
                      </a:lnTo>
                      <a:lnTo>
                        <a:pt x="1658" y="108"/>
                      </a:lnTo>
                      <a:close/>
                      <a:moveTo>
                        <a:pt x="2641" y="99"/>
                      </a:moveTo>
                      <a:lnTo>
                        <a:pt x="2646" y="103"/>
                      </a:lnTo>
                      <a:lnTo>
                        <a:pt x="2650" y="106"/>
                      </a:lnTo>
                      <a:lnTo>
                        <a:pt x="2655" y="106"/>
                      </a:lnTo>
                      <a:lnTo>
                        <a:pt x="2660" y="106"/>
                      </a:lnTo>
                      <a:lnTo>
                        <a:pt x="2669" y="108"/>
                      </a:lnTo>
                      <a:lnTo>
                        <a:pt x="2667" y="112"/>
                      </a:lnTo>
                      <a:lnTo>
                        <a:pt x="2667" y="113"/>
                      </a:lnTo>
                      <a:lnTo>
                        <a:pt x="2667" y="115"/>
                      </a:lnTo>
                      <a:lnTo>
                        <a:pt x="2666" y="117"/>
                      </a:lnTo>
                      <a:lnTo>
                        <a:pt x="2666" y="119"/>
                      </a:lnTo>
                      <a:lnTo>
                        <a:pt x="2653" y="126"/>
                      </a:lnTo>
                      <a:lnTo>
                        <a:pt x="2636" y="129"/>
                      </a:lnTo>
                      <a:lnTo>
                        <a:pt x="2618" y="131"/>
                      </a:lnTo>
                      <a:lnTo>
                        <a:pt x="2617" y="127"/>
                      </a:lnTo>
                      <a:lnTo>
                        <a:pt x="2617" y="124"/>
                      </a:lnTo>
                      <a:lnTo>
                        <a:pt x="2615" y="120"/>
                      </a:lnTo>
                      <a:lnTo>
                        <a:pt x="2615" y="115"/>
                      </a:lnTo>
                      <a:lnTo>
                        <a:pt x="2620" y="112"/>
                      </a:lnTo>
                      <a:lnTo>
                        <a:pt x="2624" y="108"/>
                      </a:lnTo>
                      <a:lnTo>
                        <a:pt x="2627" y="106"/>
                      </a:lnTo>
                      <a:lnTo>
                        <a:pt x="2631" y="103"/>
                      </a:lnTo>
                      <a:lnTo>
                        <a:pt x="2634" y="101"/>
                      </a:lnTo>
                      <a:lnTo>
                        <a:pt x="2641" y="99"/>
                      </a:lnTo>
                      <a:close/>
                      <a:moveTo>
                        <a:pt x="2104" y="99"/>
                      </a:moveTo>
                      <a:lnTo>
                        <a:pt x="2118" y="101"/>
                      </a:lnTo>
                      <a:lnTo>
                        <a:pt x="2128" y="106"/>
                      </a:lnTo>
                      <a:lnTo>
                        <a:pt x="2138" y="112"/>
                      </a:lnTo>
                      <a:lnTo>
                        <a:pt x="2135" y="115"/>
                      </a:lnTo>
                      <a:lnTo>
                        <a:pt x="2133" y="120"/>
                      </a:lnTo>
                      <a:lnTo>
                        <a:pt x="2130" y="122"/>
                      </a:lnTo>
                      <a:lnTo>
                        <a:pt x="2125" y="124"/>
                      </a:lnTo>
                      <a:lnTo>
                        <a:pt x="2119" y="126"/>
                      </a:lnTo>
                      <a:lnTo>
                        <a:pt x="2112" y="126"/>
                      </a:lnTo>
                      <a:lnTo>
                        <a:pt x="2107" y="129"/>
                      </a:lnTo>
                      <a:lnTo>
                        <a:pt x="2102" y="129"/>
                      </a:lnTo>
                      <a:lnTo>
                        <a:pt x="2097" y="131"/>
                      </a:lnTo>
                      <a:lnTo>
                        <a:pt x="2090" y="131"/>
                      </a:lnTo>
                      <a:lnTo>
                        <a:pt x="2090" y="120"/>
                      </a:lnTo>
                      <a:lnTo>
                        <a:pt x="2091" y="113"/>
                      </a:lnTo>
                      <a:lnTo>
                        <a:pt x="2098" y="108"/>
                      </a:lnTo>
                      <a:lnTo>
                        <a:pt x="2104" y="99"/>
                      </a:lnTo>
                      <a:close/>
                      <a:moveTo>
                        <a:pt x="765" y="99"/>
                      </a:moveTo>
                      <a:lnTo>
                        <a:pt x="779" y="99"/>
                      </a:lnTo>
                      <a:lnTo>
                        <a:pt x="782" y="108"/>
                      </a:lnTo>
                      <a:lnTo>
                        <a:pt x="786" y="113"/>
                      </a:lnTo>
                      <a:lnTo>
                        <a:pt x="789" y="120"/>
                      </a:lnTo>
                      <a:lnTo>
                        <a:pt x="791" y="131"/>
                      </a:lnTo>
                      <a:lnTo>
                        <a:pt x="788" y="131"/>
                      </a:lnTo>
                      <a:lnTo>
                        <a:pt x="777" y="124"/>
                      </a:lnTo>
                      <a:lnTo>
                        <a:pt x="770" y="117"/>
                      </a:lnTo>
                      <a:lnTo>
                        <a:pt x="765" y="110"/>
                      </a:lnTo>
                      <a:lnTo>
                        <a:pt x="765" y="99"/>
                      </a:lnTo>
                      <a:close/>
                      <a:moveTo>
                        <a:pt x="2734" y="77"/>
                      </a:moveTo>
                      <a:lnTo>
                        <a:pt x="2737" y="77"/>
                      </a:lnTo>
                      <a:lnTo>
                        <a:pt x="2741" y="79"/>
                      </a:lnTo>
                      <a:lnTo>
                        <a:pt x="2742" y="79"/>
                      </a:lnTo>
                      <a:lnTo>
                        <a:pt x="2744" y="79"/>
                      </a:lnTo>
                      <a:lnTo>
                        <a:pt x="2746" y="80"/>
                      </a:lnTo>
                      <a:lnTo>
                        <a:pt x="2742" y="84"/>
                      </a:lnTo>
                      <a:lnTo>
                        <a:pt x="2739" y="87"/>
                      </a:lnTo>
                      <a:lnTo>
                        <a:pt x="2737" y="92"/>
                      </a:lnTo>
                      <a:lnTo>
                        <a:pt x="2735" y="96"/>
                      </a:lnTo>
                      <a:lnTo>
                        <a:pt x="2734" y="103"/>
                      </a:lnTo>
                      <a:lnTo>
                        <a:pt x="2737" y="103"/>
                      </a:lnTo>
                      <a:lnTo>
                        <a:pt x="2741" y="98"/>
                      </a:lnTo>
                      <a:lnTo>
                        <a:pt x="2744" y="94"/>
                      </a:lnTo>
                      <a:lnTo>
                        <a:pt x="2748" y="91"/>
                      </a:lnTo>
                      <a:lnTo>
                        <a:pt x="2753" y="89"/>
                      </a:lnTo>
                      <a:lnTo>
                        <a:pt x="2763" y="99"/>
                      </a:lnTo>
                      <a:lnTo>
                        <a:pt x="2776" y="108"/>
                      </a:lnTo>
                      <a:lnTo>
                        <a:pt x="2784" y="115"/>
                      </a:lnTo>
                      <a:lnTo>
                        <a:pt x="2784" y="138"/>
                      </a:lnTo>
                      <a:lnTo>
                        <a:pt x="2790" y="143"/>
                      </a:lnTo>
                      <a:lnTo>
                        <a:pt x="2795" y="147"/>
                      </a:lnTo>
                      <a:lnTo>
                        <a:pt x="2800" y="148"/>
                      </a:lnTo>
                      <a:lnTo>
                        <a:pt x="2804" y="155"/>
                      </a:lnTo>
                      <a:lnTo>
                        <a:pt x="2807" y="169"/>
                      </a:lnTo>
                      <a:lnTo>
                        <a:pt x="2800" y="178"/>
                      </a:lnTo>
                      <a:lnTo>
                        <a:pt x="2797" y="187"/>
                      </a:lnTo>
                      <a:lnTo>
                        <a:pt x="2790" y="192"/>
                      </a:lnTo>
                      <a:lnTo>
                        <a:pt x="2781" y="194"/>
                      </a:lnTo>
                      <a:lnTo>
                        <a:pt x="2765" y="195"/>
                      </a:lnTo>
                      <a:lnTo>
                        <a:pt x="2753" y="185"/>
                      </a:lnTo>
                      <a:lnTo>
                        <a:pt x="2735" y="176"/>
                      </a:lnTo>
                      <a:lnTo>
                        <a:pt x="2716" y="171"/>
                      </a:lnTo>
                      <a:lnTo>
                        <a:pt x="2697" y="164"/>
                      </a:lnTo>
                      <a:lnTo>
                        <a:pt x="2680" y="157"/>
                      </a:lnTo>
                      <a:lnTo>
                        <a:pt x="2669" y="147"/>
                      </a:lnTo>
                      <a:lnTo>
                        <a:pt x="2676" y="143"/>
                      </a:lnTo>
                      <a:lnTo>
                        <a:pt x="2681" y="140"/>
                      </a:lnTo>
                      <a:lnTo>
                        <a:pt x="2685" y="136"/>
                      </a:lnTo>
                      <a:lnTo>
                        <a:pt x="2687" y="131"/>
                      </a:lnTo>
                      <a:lnTo>
                        <a:pt x="2688" y="122"/>
                      </a:lnTo>
                      <a:lnTo>
                        <a:pt x="2687" y="119"/>
                      </a:lnTo>
                      <a:lnTo>
                        <a:pt x="2685" y="113"/>
                      </a:lnTo>
                      <a:lnTo>
                        <a:pt x="2685" y="106"/>
                      </a:lnTo>
                      <a:lnTo>
                        <a:pt x="2685" y="99"/>
                      </a:lnTo>
                      <a:lnTo>
                        <a:pt x="2685" y="98"/>
                      </a:lnTo>
                      <a:lnTo>
                        <a:pt x="2687" y="98"/>
                      </a:lnTo>
                      <a:lnTo>
                        <a:pt x="2687" y="98"/>
                      </a:lnTo>
                      <a:lnTo>
                        <a:pt x="2687" y="98"/>
                      </a:lnTo>
                      <a:lnTo>
                        <a:pt x="2687" y="98"/>
                      </a:lnTo>
                      <a:lnTo>
                        <a:pt x="2688" y="96"/>
                      </a:lnTo>
                      <a:lnTo>
                        <a:pt x="2704" y="92"/>
                      </a:lnTo>
                      <a:lnTo>
                        <a:pt x="2721" y="84"/>
                      </a:lnTo>
                      <a:lnTo>
                        <a:pt x="2734" y="77"/>
                      </a:lnTo>
                      <a:close/>
                      <a:moveTo>
                        <a:pt x="2512" y="73"/>
                      </a:moveTo>
                      <a:lnTo>
                        <a:pt x="2522" y="73"/>
                      </a:lnTo>
                      <a:lnTo>
                        <a:pt x="2536" y="87"/>
                      </a:lnTo>
                      <a:lnTo>
                        <a:pt x="2554" y="99"/>
                      </a:lnTo>
                      <a:lnTo>
                        <a:pt x="2554" y="103"/>
                      </a:lnTo>
                      <a:lnTo>
                        <a:pt x="2550" y="103"/>
                      </a:lnTo>
                      <a:lnTo>
                        <a:pt x="2550" y="108"/>
                      </a:lnTo>
                      <a:lnTo>
                        <a:pt x="2533" y="99"/>
                      </a:lnTo>
                      <a:lnTo>
                        <a:pt x="2521" y="87"/>
                      </a:lnTo>
                      <a:lnTo>
                        <a:pt x="2512" y="73"/>
                      </a:lnTo>
                      <a:close/>
                      <a:moveTo>
                        <a:pt x="2161" y="68"/>
                      </a:moveTo>
                      <a:lnTo>
                        <a:pt x="2175" y="72"/>
                      </a:lnTo>
                      <a:lnTo>
                        <a:pt x="2186" y="75"/>
                      </a:lnTo>
                      <a:lnTo>
                        <a:pt x="2196" y="80"/>
                      </a:lnTo>
                      <a:lnTo>
                        <a:pt x="2196" y="89"/>
                      </a:lnTo>
                      <a:lnTo>
                        <a:pt x="2187" y="91"/>
                      </a:lnTo>
                      <a:lnTo>
                        <a:pt x="2179" y="94"/>
                      </a:lnTo>
                      <a:lnTo>
                        <a:pt x="2166" y="96"/>
                      </a:lnTo>
                      <a:lnTo>
                        <a:pt x="2161" y="98"/>
                      </a:lnTo>
                      <a:lnTo>
                        <a:pt x="2158" y="99"/>
                      </a:lnTo>
                      <a:lnTo>
                        <a:pt x="2152" y="99"/>
                      </a:lnTo>
                      <a:lnTo>
                        <a:pt x="2147" y="99"/>
                      </a:lnTo>
                      <a:lnTo>
                        <a:pt x="2147" y="89"/>
                      </a:lnTo>
                      <a:lnTo>
                        <a:pt x="2151" y="84"/>
                      </a:lnTo>
                      <a:lnTo>
                        <a:pt x="2156" y="77"/>
                      </a:lnTo>
                      <a:lnTo>
                        <a:pt x="2161" y="68"/>
                      </a:lnTo>
                      <a:close/>
                      <a:moveTo>
                        <a:pt x="1735" y="58"/>
                      </a:moveTo>
                      <a:lnTo>
                        <a:pt x="1735" y="77"/>
                      </a:lnTo>
                      <a:lnTo>
                        <a:pt x="1742" y="77"/>
                      </a:lnTo>
                      <a:lnTo>
                        <a:pt x="1746" y="75"/>
                      </a:lnTo>
                      <a:lnTo>
                        <a:pt x="1749" y="75"/>
                      </a:lnTo>
                      <a:lnTo>
                        <a:pt x="1753" y="75"/>
                      </a:lnTo>
                      <a:lnTo>
                        <a:pt x="1754" y="75"/>
                      </a:lnTo>
                      <a:lnTo>
                        <a:pt x="1758" y="77"/>
                      </a:lnTo>
                      <a:lnTo>
                        <a:pt x="1763" y="80"/>
                      </a:lnTo>
                      <a:lnTo>
                        <a:pt x="1763" y="89"/>
                      </a:lnTo>
                      <a:lnTo>
                        <a:pt x="1767" y="91"/>
                      </a:lnTo>
                      <a:lnTo>
                        <a:pt x="1772" y="91"/>
                      </a:lnTo>
                      <a:lnTo>
                        <a:pt x="1775" y="89"/>
                      </a:lnTo>
                      <a:lnTo>
                        <a:pt x="1781" y="89"/>
                      </a:lnTo>
                      <a:lnTo>
                        <a:pt x="1782" y="87"/>
                      </a:lnTo>
                      <a:lnTo>
                        <a:pt x="1786" y="89"/>
                      </a:lnTo>
                      <a:lnTo>
                        <a:pt x="1789" y="92"/>
                      </a:lnTo>
                      <a:lnTo>
                        <a:pt x="1793" y="98"/>
                      </a:lnTo>
                      <a:lnTo>
                        <a:pt x="1796" y="103"/>
                      </a:lnTo>
                      <a:lnTo>
                        <a:pt x="1791" y="115"/>
                      </a:lnTo>
                      <a:lnTo>
                        <a:pt x="1786" y="127"/>
                      </a:lnTo>
                      <a:lnTo>
                        <a:pt x="1782" y="141"/>
                      </a:lnTo>
                      <a:lnTo>
                        <a:pt x="1770" y="141"/>
                      </a:lnTo>
                      <a:lnTo>
                        <a:pt x="1761" y="145"/>
                      </a:lnTo>
                      <a:lnTo>
                        <a:pt x="1753" y="150"/>
                      </a:lnTo>
                      <a:lnTo>
                        <a:pt x="1739" y="154"/>
                      </a:lnTo>
                      <a:lnTo>
                        <a:pt x="1730" y="147"/>
                      </a:lnTo>
                      <a:lnTo>
                        <a:pt x="1718" y="143"/>
                      </a:lnTo>
                      <a:lnTo>
                        <a:pt x="1706" y="138"/>
                      </a:lnTo>
                      <a:lnTo>
                        <a:pt x="1704" y="134"/>
                      </a:lnTo>
                      <a:lnTo>
                        <a:pt x="1704" y="131"/>
                      </a:lnTo>
                      <a:lnTo>
                        <a:pt x="1702" y="127"/>
                      </a:lnTo>
                      <a:lnTo>
                        <a:pt x="1700" y="122"/>
                      </a:lnTo>
                      <a:lnTo>
                        <a:pt x="1695" y="117"/>
                      </a:lnTo>
                      <a:lnTo>
                        <a:pt x="1690" y="112"/>
                      </a:lnTo>
                      <a:lnTo>
                        <a:pt x="1686" y="108"/>
                      </a:lnTo>
                      <a:lnTo>
                        <a:pt x="1683" y="101"/>
                      </a:lnTo>
                      <a:lnTo>
                        <a:pt x="1681" y="89"/>
                      </a:lnTo>
                      <a:lnTo>
                        <a:pt x="1688" y="80"/>
                      </a:lnTo>
                      <a:lnTo>
                        <a:pt x="1693" y="73"/>
                      </a:lnTo>
                      <a:lnTo>
                        <a:pt x="1700" y="73"/>
                      </a:lnTo>
                      <a:lnTo>
                        <a:pt x="1706" y="75"/>
                      </a:lnTo>
                      <a:lnTo>
                        <a:pt x="1713" y="77"/>
                      </a:lnTo>
                      <a:lnTo>
                        <a:pt x="1720" y="77"/>
                      </a:lnTo>
                      <a:lnTo>
                        <a:pt x="1720" y="65"/>
                      </a:lnTo>
                      <a:lnTo>
                        <a:pt x="1723" y="63"/>
                      </a:lnTo>
                      <a:lnTo>
                        <a:pt x="1727" y="61"/>
                      </a:lnTo>
                      <a:lnTo>
                        <a:pt x="1728" y="61"/>
                      </a:lnTo>
                      <a:lnTo>
                        <a:pt x="1732" y="59"/>
                      </a:lnTo>
                      <a:lnTo>
                        <a:pt x="1735" y="58"/>
                      </a:lnTo>
                      <a:close/>
                      <a:moveTo>
                        <a:pt x="2186" y="45"/>
                      </a:moveTo>
                      <a:lnTo>
                        <a:pt x="2200" y="45"/>
                      </a:lnTo>
                      <a:lnTo>
                        <a:pt x="2208" y="54"/>
                      </a:lnTo>
                      <a:lnTo>
                        <a:pt x="2217" y="59"/>
                      </a:lnTo>
                      <a:lnTo>
                        <a:pt x="2224" y="66"/>
                      </a:lnTo>
                      <a:lnTo>
                        <a:pt x="2231" y="77"/>
                      </a:lnTo>
                      <a:lnTo>
                        <a:pt x="2215" y="77"/>
                      </a:lnTo>
                      <a:lnTo>
                        <a:pt x="2205" y="66"/>
                      </a:lnTo>
                      <a:lnTo>
                        <a:pt x="2194" y="58"/>
                      </a:lnTo>
                      <a:lnTo>
                        <a:pt x="2186" y="45"/>
                      </a:lnTo>
                      <a:close/>
                      <a:moveTo>
                        <a:pt x="421" y="45"/>
                      </a:moveTo>
                      <a:lnTo>
                        <a:pt x="433" y="45"/>
                      </a:lnTo>
                      <a:lnTo>
                        <a:pt x="438" y="49"/>
                      </a:lnTo>
                      <a:lnTo>
                        <a:pt x="442" y="52"/>
                      </a:lnTo>
                      <a:lnTo>
                        <a:pt x="444" y="56"/>
                      </a:lnTo>
                      <a:lnTo>
                        <a:pt x="447" y="61"/>
                      </a:lnTo>
                      <a:lnTo>
                        <a:pt x="449" y="65"/>
                      </a:lnTo>
                      <a:lnTo>
                        <a:pt x="458" y="56"/>
                      </a:lnTo>
                      <a:lnTo>
                        <a:pt x="468" y="52"/>
                      </a:lnTo>
                      <a:lnTo>
                        <a:pt x="484" y="54"/>
                      </a:lnTo>
                      <a:lnTo>
                        <a:pt x="484" y="68"/>
                      </a:lnTo>
                      <a:lnTo>
                        <a:pt x="506" y="70"/>
                      </a:lnTo>
                      <a:lnTo>
                        <a:pt x="526" y="73"/>
                      </a:lnTo>
                      <a:lnTo>
                        <a:pt x="543" y="77"/>
                      </a:lnTo>
                      <a:lnTo>
                        <a:pt x="562" y="79"/>
                      </a:lnTo>
                      <a:lnTo>
                        <a:pt x="583" y="77"/>
                      </a:lnTo>
                      <a:lnTo>
                        <a:pt x="583" y="89"/>
                      </a:lnTo>
                      <a:lnTo>
                        <a:pt x="587" y="89"/>
                      </a:lnTo>
                      <a:lnTo>
                        <a:pt x="590" y="89"/>
                      </a:lnTo>
                      <a:lnTo>
                        <a:pt x="592" y="89"/>
                      </a:lnTo>
                      <a:lnTo>
                        <a:pt x="594" y="91"/>
                      </a:lnTo>
                      <a:lnTo>
                        <a:pt x="596" y="92"/>
                      </a:lnTo>
                      <a:lnTo>
                        <a:pt x="592" y="92"/>
                      </a:lnTo>
                      <a:lnTo>
                        <a:pt x="576" y="103"/>
                      </a:lnTo>
                      <a:lnTo>
                        <a:pt x="557" y="115"/>
                      </a:lnTo>
                      <a:lnTo>
                        <a:pt x="534" y="126"/>
                      </a:lnTo>
                      <a:lnTo>
                        <a:pt x="513" y="138"/>
                      </a:lnTo>
                      <a:lnTo>
                        <a:pt x="498" y="148"/>
                      </a:lnTo>
                      <a:lnTo>
                        <a:pt x="487" y="157"/>
                      </a:lnTo>
                      <a:lnTo>
                        <a:pt x="503" y="157"/>
                      </a:lnTo>
                      <a:lnTo>
                        <a:pt x="508" y="154"/>
                      </a:lnTo>
                      <a:lnTo>
                        <a:pt x="513" y="152"/>
                      </a:lnTo>
                      <a:lnTo>
                        <a:pt x="519" y="150"/>
                      </a:lnTo>
                      <a:lnTo>
                        <a:pt x="526" y="150"/>
                      </a:lnTo>
                      <a:lnTo>
                        <a:pt x="526" y="154"/>
                      </a:lnTo>
                      <a:lnTo>
                        <a:pt x="505" y="169"/>
                      </a:lnTo>
                      <a:lnTo>
                        <a:pt x="487" y="185"/>
                      </a:lnTo>
                      <a:lnTo>
                        <a:pt x="472" y="201"/>
                      </a:lnTo>
                      <a:lnTo>
                        <a:pt x="454" y="215"/>
                      </a:lnTo>
                      <a:lnTo>
                        <a:pt x="435" y="227"/>
                      </a:lnTo>
                      <a:lnTo>
                        <a:pt x="410" y="234"/>
                      </a:lnTo>
                      <a:lnTo>
                        <a:pt x="410" y="246"/>
                      </a:lnTo>
                      <a:lnTo>
                        <a:pt x="398" y="248"/>
                      </a:lnTo>
                      <a:lnTo>
                        <a:pt x="384" y="253"/>
                      </a:lnTo>
                      <a:lnTo>
                        <a:pt x="376" y="260"/>
                      </a:lnTo>
                      <a:lnTo>
                        <a:pt x="381" y="264"/>
                      </a:lnTo>
                      <a:lnTo>
                        <a:pt x="384" y="267"/>
                      </a:lnTo>
                      <a:lnTo>
                        <a:pt x="386" y="269"/>
                      </a:lnTo>
                      <a:lnTo>
                        <a:pt x="386" y="272"/>
                      </a:lnTo>
                      <a:lnTo>
                        <a:pt x="386" y="276"/>
                      </a:lnTo>
                      <a:lnTo>
                        <a:pt x="384" y="281"/>
                      </a:lnTo>
                      <a:lnTo>
                        <a:pt x="384" y="288"/>
                      </a:lnTo>
                      <a:lnTo>
                        <a:pt x="346" y="291"/>
                      </a:lnTo>
                      <a:lnTo>
                        <a:pt x="346" y="295"/>
                      </a:lnTo>
                      <a:lnTo>
                        <a:pt x="351" y="297"/>
                      </a:lnTo>
                      <a:lnTo>
                        <a:pt x="353" y="297"/>
                      </a:lnTo>
                      <a:lnTo>
                        <a:pt x="356" y="297"/>
                      </a:lnTo>
                      <a:lnTo>
                        <a:pt x="356" y="297"/>
                      </a:lnTo>
                      <a:lnTo>
                        <a:pt x="358" y="298"/>
                      </a:lnTo>
                      <a:lnTo>
                        <a:pt x="358" y="300"/>
                      </a:lnTo>
                      <a:lnTo>
                        <a:pt x="362" y="304"/>
                      </a:lnTo>
                      <a:lnTo>
                        <a:pt x="356" y="304"/>
                      </a:lnTo>
                      <a:lnTo>
                        <a:pt x="348" y="307"/>
                      </a:lnTo>
                      <a:lnTo>
                        <a:pt x="337" y="311"/>
                      </a:lnTo>
                      <a:lnTo>
                        <a:pt x="327" y="314"/>
                      </a:lnTo>
                      <a:lnTo>
                        <a:pt x="330" y="316"/>
                      </a:lnTo>
                      <a:lnTo>
                        <a:pt x="332" y="316"/>
                      </a:lnTo>
                      <a:lnTo>
                        <a:pt x="334" y="316"/>
                      </a:lnTo>
                      <a:lnTo>
                        <a:pt x="335" y="318"/>
                      </a:lnTo>
                      <a:lnTo>
                        <a:pt x="337" y="318"/>
                      </a:lnTo>
                      <a:lnTo>
                        <a:pt x="335" y="321"/>
                      </a:lnTo>
                      <a:lnTo>
                        <a:pt x="334" y="325"/>
                      </a:lnTo>
                      <a:lnTo>
                        <a:pt x="332" y="326"/>
                      </a:lnTo>
                      <a:lnTo>
                        <a:pt x="334" y="328"/>
                      </a:lnTo>
                      <a:lnTo>
                        <a:pt x="334" y="330"/>
                      </a:lnTo>
                      <a:lnTo>
                        <a:pt x="335" y="333"/>
                      </a:lnTo>
                      <a:lnTo>
                        <a:pt x="337" y="337"/>
                      </a:lnTo>
                      <a:lnTo>
                        <a:pt x="330" y="339"/>
                      </a:lnTo>
                      <a:lnTo>
                        <a:pt x="325" y="339"/>
                      </a:lnTo>
                      <a:lnTo>
                        <a:pt x="320" y="339"/>
                      </a:lnTo>
                      <a:lnTo>
                        <a:pt x="314" y="342"/>
                      </a:lnTo>
                      <a:lnTo>
                        <a:pt x="332" y="342"/>
                      </a:lnTo>
                      <a:lnTo>
                        <a:pt x="346" y="346"/>
                      </a:lnTo>
                      <a:lnTo>
                        <a:pt x="346" y="353"/>
                      </a:lnTo>
                      <a:lnTo>
                        <a:pt x="323" y="353"/>
                      </a:lnTo>
                      <a:lnTo>
                        <a:pt x="321" y="358"/>
                      </a:lnTo>
                      <a:lnTo>
                        <a:pt x="321" y="360"/>
                      </a:lnTo>
                      <a:lnTo>
                        <a:pt x="321" y="361"/>
                      </a:lnTo>
                      <a:lnTo>
                        <a:pt x="320" y="363"/>
                      </a:lnTo>
                      <a:lnTo>
                        <a:pt x="318" y="365"/>
                      </a:lnTo>
                      <a:lnTo>
                        <a:pt x="309" y="368"/>
                      </a:lnTo>
                      <a:lnTo>
                        <a:pt x="297" y="368"/>
                      </a:lnTo>
                      <a:lnTo>
                        <a:pt x="285" y="368"/>
                      </a:lnTo>
                      <a:lnTo>
                        <a:pt x="273" y="361"/>
                      </a:lnTo>
                      <a:lnTo>
                        <a:pt x="257" y="361"/>
                      </a:lnTo>
                      <a:lnTo>
                        <a:pt x="241" y="363"/>
                      </a:lnTo>
                      <a:lnTo>
                        <a:pt x="224" y="365"/>
                      </a:lnTo>
                      <a:lnTo>
                        <a:pt x="208" y="363"/>
                      </a:lnTo>
                      <a:lnTo>
                        <a:pt x="192" y="358"/>
                      </a:lnTo>
                      <a:lnTo>
                        <a:pt x="191" y="356"/>
                      </a:lnTo>
                      <a:lnTo>
                        <a:pt x="191" y="354"/>
                      </a:lnTo>
                      <a:lnTo>
                        <a:pt x="189" y="354"/>
                      </a:lnTo>
                      <a:lnTo>
                        <a:pt x="189" y="353"/>
                      </a:lnTo>
                      <a:lnTo>
                        <a:pt x="189" y="349"/>
                      </a:lnTo>
                      <a:lnTo>
                        <a:pt x="192" y="349"/>
                      </a:lnTo>
                      <a:lnTo>
                        <a:pt x="194" y="346"/>
                      </a:lnTo>
                      <a:lnTo>
                        <a:pt x="198" y="342"/>
                      </a:lnTo>
                      <a:lnTo>
                        <a:pt x="199" y="340"/>
                      </a:lnTo>
                      <a:lnTo>
                        <a:pt x="203" y="339"/>
                      </a:lnTo>
                      <a:lnTo>
                        <a:pt x="205" y="335"/>
                      </a:lnTo>
                      <a:lnTo>
                        <a:pt x="208" y="330"/>
                      </a:lnTo>
                      <a:lnTo>
                        <a:pt x="201" y="328"/>
                      </a:lnTo>
                      <a:lnTo>
                        <a:pt x="196" y="325"/>
                      </a:lnTo>
                      <a:lnTo>
                        <a:pt x="192" y="319"/>
                      </a:lnTo>
                      <a:lnTo>
                        <a:pt x="191" y="314"/>
                      </a:lnTo>
                      <a:lnTo>
                        <a:pt x="189" y="307"/>
                      </a:lnTo>
                      <a:lnTo>
                        <a:pt x="196" y="307"/>
                      </a:lnTo>
                      <a:lnTo>
                        <a:pt x="208" y="304"/>
                      </a:lnTo>
                      <a:lnTo>
                        <a:pt x="222" y="307"/>
                      </a:lnTo>
                      <a:lnTo>
                        <a:pt x="234" y="312"/>
                      </a:lnTo>
                      <a:lnTo>
                        <a:pt x="246" y="318"/>
                      </a:lnTo>
                      <a:lnTo>
                        <a:pt x="246" y="311"/>
                      </a:lnTo>
                      <a:lnTo>
                        <a:pt x="234" y="305"/>
                      </a:lnTo>
                      <a:lnTo>
                        <a:pt x="224" y="300"/>
                      </a:lnTo>
                      <a:lnTo>
                        <a:pt x="215" y="291"/>
                      </a:lnTo>
                      <a:lnTo>
                        <a:pt x="218" y="291"/>
                      </a:lnTo>
                      <a:lnTo>
                        <a:pt x="227" y="278"/>
                      </a:lnTo>
                      <a:lnTo>
                        <a:pt x="238" y="269"/>
                      </a:lnTo>
                      <a:lnTo>
                        <a:pt x="252" y="262"/>
                      </a:lnTo>
                      <a:lnTo>
                        <a:pt x="269" y="257"/>
                      </a:lnTo>
                      <a:lnTo>
                        <a:pt x="269" y="253"/>
                      </a:lnTo>
                      <a:lnTo>
                        <a:pt x="253" y="248"/>
                      </a:lnTo>
                      <a:lnTo>
                        <a:pt x="241" y="239"/>
                      </a:lnTo>
                      <a:lnTo>
                        <a:pt x="231" y="227"/>
                      </a:lnTo>
                      <a:lnTo>
                        <a:pt x="222" y="215"/>
                      </a:lnTo>
                      <a:lnTo>
                        <a:pt x="227" y="213"/>
                      </a:lnTo>
                      <a:lnTo>
                        <a:pt x="231" y="213"/>
                      </a:lnTo>
                      <a:lnTo>
                        <a:pt x="236" y="211"/>
                      </a:lnTo>
                      <a:lnTo>
                        <a:pt x="241" y="211"/>
                      </a:lnTo>
                      <a:lnTo>
                        <a:pt x="248" y="216"/>
                      </a:lnTo>
                      <a:lnTo>
                        <a:pt x="253" y="222"/>
                      </a:lnTo>
                      <a:lnTo>
                        <a:pt x="260" y="227"/>
                      </a:lnTo>
                      <a:lnTo>
                        <a:pt x="260" y="223"/>
                      </a:lnTo>
                      <a:lnTo>
                        <a:pt x="259" y="220"/>
                      </a:lnTo>
                      <a:lnTo>
                        <a:pt x="257" y="220"/>
                      </a:lnTo>
                      <a:lnTo>
                        <a:pt x="257" y="218"/>
                      </a:lnTo>
                      <a:lnTo>
                        <a:pt x="255" y="216"/>
                      </a:lnTo>
                      <a:lnTo>
                        <a:pt x="255" y="215"/>
                      </a:lnTo>
                      <a:lnTo>
                        <a:pt x="253" y="211"/>
                      </a:lnTo>
                      <a:lnTo>
                        <a:pt x="257" y="211"/>
                      </a:lnTo>
                      <a:lnTo>
                        <a:pt x="257" y="208"/>
                      </a:lnTo>
                      <a:lnTo>
                        <a:pt x="273" y="202"/>
                      </a:lnTo>
                      <a:lnTo>
                        <a:pt x="288" y="199"/>
                      </a:lnTo>
                      <a:lnTo>
                        <a:pt x="304" y="197"/>
                      </a:lnTo>
                      <a:lnTo>
                        <a:pt x="323" y="199"/>
                      </a:lnTo>
                      <a:lnTo>
                        <a:pt x="314" y="188"/>
                      </a:lnTo>
                      <a:lnTo>
                        <a:pt x="325" y="185"/>
                      </a:lnTo>
                      <a:lnTo>
                        <a:pt x="337" y="180"/>
                      </a:lnTo>
                      <a:lnTo>
                        <a:pt x="349" y="175"/>
                      </a:lnTo>
                      <a:lnTo>
                        <a:pt x="356" y="169"/>
                      </a:lnTo>
                      <a:lnTo>
                        <a:pt x="362" y="169"/>
                      </a:lnTo>
                      <a:lnTo>
                        <a:pt x="362" y="166"/>
                      </a:lnTo>
                      <a:lnTo>
                        <a:pt x="353" y="166"/>
                      </a:lnTo>
                      <a:lnTo>
                        <a:pt x="349" y="168"/>
                      </a:lnTo>
                      <a:lnTo>
                        <a:pt x="346" y="169"/>
                      </a:lnTo>
                      <a:lnTo>
                        <a:pt x="344" y="169"/>
                      </a:lnTo>
                      <a:lnTo>
                        <a:pt x="342" y="169"/>
                      </a:lnTo>
                      <a:lnTo>
                        <a:pt x="341" y="169"/>
                      </a:lnTo>
                      <a:lnTo>
                        <a:pt x="339" y="168"/>
                      </a:lnTo>
                      <a:lnTo>
                        <a:pt x="337" y="166"/>
                      </a:lnTo>
                      <a:lnTo>
                        <a:pt x="334" y="166"/>
                      </a:lnTo>
                      <a:lnTo>
                        <a:pt x="330" y="169"/>
                      </a:lnTo>
                      <a:lnTo>
                        <a:pt x="325" y="175"/>
                      </a:lnTo>
                      <a:lnTo>
                        <a:pt x="320" y="180"/>
                      </a:lnTo>
                      <a:lnTo>
                        <a:pt x="316" y="185"/>
                      </a:lnTo>
                      <a:lnTo>
                        <a:pt x="311" y="188"/>
                      </a:lnTo>
                      <a:lnTo>
                        <a:pt x="292" y="194"/>
                      </a:lnTo>
                      <a:lnTo>
                        <a:pt x="274" y="194"/>
                      </a:lnTo>
                      <a:lnTo>
                        <a:pt x="257" y="190"/>
                      </a:lnTo>
                      <a:lnTo>
                        <a:pt x="241" y="183"/>
                      </a:lnTo>
                      <a:lnTo>
                        <a:pt x="239" y="183"/>
                      </a:lnTo>
                      <a:lnTo>
                        <a:pt x="236" y="185"/>
                      </a:lnTo>
                      <a:lnTo>
                        <a:pt x="231" y="187"/>
                      </a:lnTo>
                      <a:lnTo>
                        <a:pt x="227" y="188"/>
                      </a:lnTo>
                      <a:lnTo>
                        <a:pt x="224" y="190"/>
                      </a:lnTo>
                      <a:lnTo>
                        <a:pt x="218" y="192"/>
                      </a:lnTo>
                      <a:lnTo>
                        <a:pt x="215" y="183"/>
                      </a:lnTo>
                      <a:lnTo>
                        <a:pt x="218" y="182"/>
                      </a:lnTo>
                      <a:lnTo>
                        <a:pt x="218" y="182"/>
                      </a:lnTo>
                      <a:lnTo>
                        <a:pt x="220" y="180"/>
                      </a:lnTo>
                      <a:lnTo>
                        <a:pt x="222" y="176"/>
                      </a:lnTo>
                      <a:lnTo>
                        <a:pt x="212" y="176"/>
                      </a:lnTo>
                      <a:lnTo>
                        <a:pt x="208" y="178"/>
                      </a:lnTo>
                      <a:lnTo>
                        <a:pt x="203" y="180"/>
                      </a:lnTo>
                      <a:lnTo>
                        <a:pt x="198" y="180"/>
                      </a:lnTo>
                      <a:lnTo>
                        <a:pt x="192" y="180"/>
                      </a:lnTo>
                      <a:lnTo>
                        <a:pt x="189" y="169"/>
                      </a:lnTo>
                      <a:lnTo>
                        <a:pt x="192" y="168"/>
                      </a:lnTo>
                      <a:lnTo>
                        <a:pt x="194" y="168"/>
                      </a:lnTo>
                      <a:lnTo>
                        <a:pt x="196" y="168"/>
                      </a:lnTo>
                      <a:lnTo>
                        <a:pt x="198" y="166"/>
                      </a:lnTo>
                      <a:lnTo>
                        <a:pt x="199" y="166"/>
                      </a:lnTo>
                      <a:lnTo>
                        <a:pt x="177" y="169"/>
                      </a:lnTo>
                      <a:lnTo>
                        <a:pt x="175" y="164"/>
                      </a:lnTo>
                      <a:lnTo>
                        <a:pt x="171" y="161"/>
                      </a:lnTo>
                      <a:lnTo>
                        <a:pt x="170" y="159"/>
                      </a:lnTo>
                      <a:lnTo>
                        <a:pt x="168" y="155"/>
                      </a:lnTo>
                      <a:lnTo>
                        <a:pt x="164" y="150"/>
                      </a:lnTo>
                      <a:lnTo>
                        <a:pt x="170" y="148"/>
                      </a:lnTo>
                      <a:lnTo>
                        <a:pt x="173" y="148"/>
                      </a:lnTo>
                      <a:lnTo>
                        <a:pt x="175" y="148"/>
                      </a:lnTo>
                      <a:lnTo>
                        <a:pt x="177" y="148"/>
                      </a:lnTo>
                      <a:lnTo>
                        <a:pt x="177" y="147"/>
                      </a:lnTo>
                      <a:lnTo>
                        <a:pt x="178" y="145"/>
                      </a:lnTo>
                      <a:lnTo>
                        <a:pt x="180" y="141"/>
                      </a:lnTo>
                      <a:lnTo>
                        <a:pt x="173" y="140"/>
                      </a:lnTo>
                      <a:lnTo>
                        <a:pt x="166" y="138"/>
                      </a:lnTo>
                      <a:lnTo>
                        <a:pt x="163" y="134"/>
                      </a:lnTo>
                      <a:lnTo>
                        <a:pt x="157" y="131"/>
                      </a:lnTo>
                      <a:lnTo>
                        <a:pt x="161" y="131"/>
                      </a:lnTo>
                      <a:lnTo>
                        <a:pt x="161" y="126"/>
                      </a:lnTo>
                      <a:lnTo>
                        <a:pt x="178" y="129"/>
                      </a:lnTo>
                      <a:lnTo>
                        <a:pt x="187" y="127"/>
                      </a:lnTo>
                      <a:lnTo>
                        <a:pt x="194" y="124"/>
                      </a:lnTo>
                      <a:lnTo>
                        <a:pt x="198" y="119"/>
                      </a:lnTo>
                      <a:lnTo>
                        <a:pt x="203" y="112"/>
                      </a:lnTo>
                      <a:lnTo>
                        <a:pt x="212" y="108"/>
                      </a:lnTo>
                      <a:lnTo>
                        <a:pt x="222" y="105"/>
                      </a:lnTo>
                      <a:lnTo>
                        <a:pt x="229" y="108"/>
                      </a:lnTo>
                      <a:lnTo>
                        <a:pt x="238" y="112"/>
                      </a:lnTo>
                      <a:lnTo>
                        <a:pt x="245" y="113"/>
                      </a:lnTo>
                      <a:lnTo>
                        <a:pt x="253" y="112"/>
                      </a:lnTo>
                      <a:lnTo>
                        <a:pt x="250" y="110"/>
                      </a:lnTo>
                      <a:lnTo>
                        <a:pt x="246" y="108"/>
                      </a:lnTo>
                      <a:lnTo>
                        <a:pt x="245" y="108"/>
                      </a:lnTo>
                      <a:lnTo>
                        <a:pt x="245" y="106"/>
                      </a:lnTo>
                      <a:lnTo>
                        <a:pt x="243" y="105"/>
                      </a:lnTo>
                      <a:lnTo>
                        <a:pt x="243" y="101"/>
                      </a:lnTo>
                      <a:lnTo>
                        <a:pt x="241" y="96"/>
                      </a:lnTo>
                      <a:lnTo>
                        <a:pt x="246" y="94"/>
                      </a:lnTo>
                      <a:lnTo>
                        <a:pt x="250" y="92"/>
                      </a:lnTo>
                      <a:lnTo>
                        <a:pt x="253" y="92"/>
                      </a:lnTo>
                      <a:lnTo>
                        <a:pt x="255" y="91"/>
                      </a:lnTo>
                      <a:lnTo>
                        <a:pt x="259" y="89"/>
                      </a:lnTo>
                      <a:lnTo>
                        <a:pt x="266" y="89"/>
                      </a:lnTo>
                      <a:lnTo>
                        <a:pt x="269" y="91"/>
                      </a:lnTo>
                      <a:lnTo>
                        <a:pt x="273" y="94"/>
                      </a:lnTo>
                      <a:lnTo>
                        <a:pt x="276" y="96"/>
                      </a:lnTo>
                      <a:lnTo>
                        <a:pt x="276" y="92"/>
                      </a:lnTo>
                      <a:lnTo>
                        <a:pt x="274" y="91"/>
                      </a:lnTo>
                      <a:lnTo>
                        <a:pt x="274" y="89"/>
                      </a:lnTo>
                      <a:lnTo>
                        <a:pt x="274" y="89"/>
                      </a:lnTo>
                      <a:lnTo>
                        <a:pt x="274" y="87"/>
                      </a:lnTo>
                      <a:lnTo>
                        <a:pt x="273" y="84"/>
                      </a:lnTo>
                      <a:lnTo>
                        <a:pt x="278" y="82"/>
                      </a:lnTo>
                      <a:lnTo>
                        <a:pt x="281" y="80"/>
                      </a:lnTo>
                      <a:lnTo>
                        <a:pt x="287" y="77"/>
                      </a:lnTo>
                      <a:lnTo>
                        <a:pt x="290" y="73"/>
                      </a:lnTo>
                      <a:lnTo>
                        <a:pt x="292" y="73"/>
                      </a:lnTo>
                      <a:lnTo>
                        <a:pt x="299" y="73"/>
                      </a:lnTo>
                      <a:lnTo>
                        <a:pt x="304" y="75"/>
                      </a:lnTo>
                      <a:lnTo>
                        <a:pt x="308" y="79"/>
                      </a:lnTo>
                      <a:lnTo>
                        <a:pt x="314" y="79"/>
                      </a:lnTo>
                      <a:lnTo>
                        <a:pt x="323" y="77"/>
                      </a:lnTo>
                      <a:lnTo>
                        <a:pt x="327" y="65"/>
                      </a:lnTo>
                      <a:lnTo>
                        <a:pt x="332" y="63"/>
                      </a:lnTo>
                      <a:lnTo>
                        <a:pt x="337" y="63"/>
                      </a:lnTo>
                      <a:lnTo>
                        <a:pt x="342" y="63"/>
                      </a:lnTo>
                      <a:lnTo>
                        <a:pt x="346" y="65"/>
                      </a:lnTo>
                      <a:lnTo>
                        <a:pt x="349" y="65"/>
                      </a:lnTo>
                      <a:lnTo>
                        <a:pt x="356" y="54"/>
                      </a:lnTo>
                      <a:lnTo>
                        <a:pt x="367" y="52"/>
                      </a:lnTo>
                      <a:lnTo>
                        <a:pt x="374" y="56"/>
                      </a:lnTo>
                      <a:lnTo>
                        <a:pt x="381" y="59"/>
                      </a:lnTo>
                      <a:lnTo>
                        <a:pt x="388" y="61"/>
                      </a:lnTo>
                      <a:lnTo>
                        <a:pt x="397" y="58"/>
                      </a:lnTo>
                      <a:lnTo>
                        <a:pt x="409" y="51"/>
                      </a:lnTo>
                      <a:lnTo>
                        <a:pt x="421" y="45"/>
                      </a:lnTo>
                      <a:close/>
                      <a:moveTo>
                        <a:pt x="2104" y="42"/>
                      </a:moveTo>
                      <a:lnTo>
                        <a:pt x="2111" y="44"/>
                      </a:lnTo>
                      <a:lnTo>
                        <a:pt x="2118" y="47"/>
                      </a:lnTo>
                      <a:lnTo>
                        <a:pt x="2121" y="51"/>
                      </a:lnTo>
                      <a:lnTo>
                        <a:pt x="2126" y="54"/>
                      </a:lnTo>
                      <a:lnTo>
                        <a:pt x="2132" y="58"/>
                      </a:lnTo>
                      <a:lnTo>
                        <a:pt x="2128" y="68"/>
                      </a:lnTo>
                      <a:lnTo>
                        <a:pt x="2107" y="80"/>
                      </a:lnTo>
                      <a:lnTo>
                        <a:pt x="2091" y="94"/>
                      </a:lnTo>
                      <a:lnTo>
                        <a:pt x="2077" y="112"/>
                      </a:lnTo>
                      <a:lnTo>
                        <a:pt x="2074" y="112"/>
                      </a:lnTo>
                      <a:lnTo>
                        <a:pt x="2074" y="108"/>
                      </a:lnTo>
                      <a:lnTo>
                        <a:pt x="2069" y="105"/>
                      </a:lnTo>
                      <a:lnTo>
                        <a:pt x="2065" y="101"/>
                      </a:lnTo>
                      <a:lnTo>
                        <a:pt x="2063" y="98"/>
                      </a:lnTo>
                      <a:lnTo>
                        <a:pt x="2060" y="94"/>
                      </a:lnTo>
                      <a:lnTo>
                        <a:pt x="2058" y="89"/>
                      </a:lnTo>
                      <a:lnTo>
                        <a:pt x="2062" y="82"/>
                      </a:lnTo>
                      <a:lnTo>
                        <a:pt x="2063" y="77"/>
                      </a:lnTo>
                      <a:lnTo>
                        <a:pt x="2065" y="68"/>
                      </a:lnTo>
                      <a:lnTo>
                        <a:pt x="2039" y="68"/>
                      </a:lnTo>
                      <a:lnTo>
                        <a:pt x="2039" y="61"/>
                      </a:lnTo>
                      <a:lnTo>
                        <a:pt x="2053" y="56"/>
                      </a:lnTo>
                      <a:lnTo>
                        <a:pt x="2067" y="52"/>
                      </a:lnTo>
                      <a:lnTo>
                        <a:pt x="2084" y="49"/>
                      </a:lnTo>
                      <a:lnTo>
                        <a:pt x="2086" y="54"/>
                      </a:lnTo>
                      <a:lnTo>
                        <a:pt x="2088" y="56"/>
                      </a:lnTo>
                      <a:lnTo>
                        <a:pt x="2088" y="58"/>
                      </a:lnTo>
                      <a:lnTo>
                        <a:pt x="2090" y="58"/>
                      </a:lnTo>
                      <a:lnTo>
                        <a:pt x="2090" y="59"/>
                      </a:lnTo>
                      <a:lnTo>
                        <a:pt x="2093" y="61"/>
                      </a:lnTo>
                      <a:lnTo>
                        <a:pt x="2095" y="56"/>
                      </a:lnTo>
                      <a:lnTo>
                        <a:pt x="2097" y="52"/>
                      </a:lnTo>
                      <a:lnTo>
                        <a:pt x="2098" y="49"/>
                      </a:lnTo>
                      <a:lnTo>
                        <a:pt x="2102" y="45"/>
                      </a:lnTo>
                      <a:lnTo>
                        <a:pt x="2104" y="42"/>
                      </a:lnTo>
                      <a:close/>
                      <a:moveTo>
                        <a:pt x="2147" y="23"/>
                      </a:moveTo>
                      <a:lnTo>
                        <a:pt x="2151" y="24"/>
                      </a:lnTo>
                      <a:lnTo>
                        <a:pt x="2152" y="24"/>
                      </a:lnTo>
                      <a:lnTo>
                        <a:pt x="2154" y="26"/>
                      </a:lnTo>
                      <a:lnTo>
                        <a:pt x="2154" y="26"/>
                      </a:lnTo>
                      <a:lnTo>
                        <a:pt x="2156" y="28"/>
                      </a:lnTo>
                      <a:lnTo>
                        <a:pt x="2158" y="31"/>
                      </a:lnTo>
                      <a:lnTo>
                        <a:pt x="2161" y="37"/>
                      </a:lnTo>
                      <a:lnTo>
                        <a:pt x="2165" y="42"/>
                      </a:lnTo>
                      <a:lnTo>
                        <a:pt x="2166" y="49"/>
                      </a:lnTo>
                      <a:lnTo>
                        <a:pt x="2158" y="49"/>
                      </a:lnTo>
                      <a:lnTo>
                        <a:pt x="2158" y="45"/>
                      </a:lnTo>
                      <a:lnTo>
                        <a:pt x="2154" y="42"/>
                      </a:lnTo>
                      <a:lnTo>
                        <a:pt x="2151" y="38"/>
                      </a:lnTo>
                      <a:lnTo>
                        <a:pt x="2149" y="35"/>
                      </a:lnTo>
                      <a:lnTo>
                        <a:pt x="2147" y="30"/>
                      </a:lnTo>
                      <a:lnTo>
                        <a:pt x="2147" y="23"/>
                      </a:lnTo>
                      <a:close/>
                      <a:moveTo>
                        <a:pt x="943" y="19"/>
                      </a:moveTo>
                      <a:lnTo>
                        <a:pt x="967" y="19"/>
                      </a:lnTo>
                      <a:lnTo>
                        <a:pt x="992" y="23"/>
                      </a:lnTo>
                      <a:lnTo>
                        <a:pt x="1014" y="26"/>
                      </a:lnTo>
                      <a:lnTo>
                        <a:pt x="1034" y="31"/>
                      </a:lnTo>
                      <a:lnTo>
                        <a:pt x="1063" y="26"/>
                      </a:lnTo>
                      <a:lnTo>
                        <a:pt x="1067" y="30"/>
                      </a:lnTo>
                      <a:lnTo>
                        <a:pt x="1070" y="31"/>
                      </a:lnTo>
                      <a:lnTo>
                        <a:pt x="1074" y="37"/>
                      </a:lnTo>
                      <a:lnTo>
                        <a:pt x="1076" y="40"/>
                      </a:lnTo>
                      <a:lnTo>
                        <a:pt x="1079" y="42"/>
                      </a:lnTo>
                      <a:lnTo>
                        <a:pt x="1096" y="49"/>
                      </a:lnTo>
                      <a:lnTo>
                        <a:pt x="1116" y="54"/>
                      </a:lnTo>
                      <a:lnTo>
                        <a:pt x="1133" y="58"/>
                      </a:lnTo>
                      <a:lnTo>
                        <a:pt x="1133" y="65"/>
                      </a:lnTo>
                      <a:lnTo>
                        <a:pt x="1105" y="65"/>
                      </a:lnTo>
                      <a:lnTo>
                        <a:pt x="1093" y="59"/>
                      </a:lnTo>
                      <a:lnTo>
                        <a:pt x="1079" y="59"/>
                      </a:lnTo>
                      <a:lnTo>
                        <a:pt x="1063" y="61"/>
                      </a:lnTo>
                      <a:lnTo>
                        <a:pt x="1048" y="65"/>
                      </a:lnTo>
                      <a:lnTo>
                        <a:pt x="1048" y="73"/>
                      </a:lnTo>
                      <a:lnTo>
                        <a:pt x="1067" y="73"/>
                      </a:lnTo>
                      <a:lnTo>
                        <a:pt x="1081" y="70"/>
                      </a:lnTo>
                      <a:lnTo>
                        <a:pt x="1098" y="68"/>
                      </a:lnTo>
                      <a:lnTo>
                        <a:pt x="1119" y="68"/>
                      </a:lnTo>
                      <a:lnTo>
                        <a:pt x="1140" y="68"/>
                      </a:lnTo>
                      <a:lnTo>
                        <a:pt x="1156" y="68"/>
                      </a:lnTo>
                      <a:lnTo>
                        <a:pt x="1170" y="82"/>
                      </a:lnTo>
                      <a:lnTo>
                        <a:pt x="1187" y="92"/>
                      </a:lnTo>
                      <a:lnTo>
                        <a:pt x="1182" y="103"/>
                      </a:lnTo>
                      <a:lnTo>
                        <a:pt x="1172" y="110"/>
                      </a:lnTo>
                      <a:lnTo>
                        <a:pt x="1163" y="115"/>
                      </a:lnTo>
                      <a:lnTo>
                        <a:pt x="1151" y="119"/>
                      </a:lnTo>
                      <a:lnTo>
                        <a:pt x="1133" y="119"/>
                      </a:lnTo>
                      <a:lnTo>
                        <a:pt x="1117" y="124"/>
                      </a:lnTo>
                      <a:lnTo>
                        <a:pt x="1100" y="124"/>
                      </a:lnTo>
                      <a:lnTo>
                        <a:pt x="1081" y="122"/>
                      </a:lnTo>
                      <a:lnTo>
                        <a:pt x="1063" y="120"/>
                      </a:lnTo>
                      <a:lnTo>
                        <a:pt x="1046" y="120"/>
                      </a:lnTo>
                      <a:lnTo>
                        <a:pt x="1032" y="124"/>
                      </a:lnTo>
                      <a:lnTo>
                        <a:pt x="1021" y="134"/>
                      </a:lnTo>
                      <a:lnTo>
                        <a:pt x="1063" y="134"/>
                      </a:lnTo>
                      <a:lnTo>
                        <a:pt x="1076" y="131"/>
                      </a:lnTo>
                      <a:lnTo>
                        <a:pt x="1091" y="129"/>
                      </a:lnTo>
                      <a:lnTo>
                        <a:pt x="1109" y="131"/>
                      </a:lnTo>
                      <a:lnTo>
                        <a:pt x="1121" y="134"/>
                      </a:lnTo>
                      <a:lnTo>
                        <a:pt x="1124" y="147"/>
                      </a:lnTo>
                      <a:lnTo>
                        <a:pt x="1130" y="145"/>
                      </a:lnTo>
                      <a:lnTo>
                        <a:pt x="1138" y="140"/>
                      </a:lnTo>
                      <a:lnTo>
                        <a:pt x="1149" y="136"/>
                      </a:lnTo>
                      <a:lnTo>
                        <a:pt x="1159" y="134"/>
                      </a:lnTo>
                      <a:lnTo>
                        <a:pt x="1161" y="140"/>
                      </a:lnTo>
                      <a:lnTo>
                        <a:pt x="1163" y="143"/>
                      </a:lnTo>
                      <a:lnTo>
                        <a:pt x="1165" y="145"/>
                      </a:lnTo>
                      <a:lnTo>
                        <a:pt x="1168" y="147"/>
                      </a:lnTo>
                      <a:lnTo>
                        <a:pt x="1172" y="150"/>
                      </a:lnTo>
                      <a:lnTo>
                        <a:pt x="1156" y="180"/>
                      </a:lnTo>
                      <a:lnTo>
                        <a:pt x="1163" y="180"/>
                      </a:lnTo>
                      <a:lnTo>
                        <a:pt x="1175" y="173"/>
                      </a:lnTo>
                      <a:lnTo>
                        <a:pt x="1191" y="164"/>
                      </a:lnTo>
                      <a:lnTo>
                        <a:pt x="1210" y="157"/>
                      </a:lnTo>
                      <a:lnTo>
                        <a:pt x="1231" y="150"/>
                      </a:lnTo>
                      <a:lnTo>
                        <a:pt x="1254" y="145"/>
                      </a:lnTo>
                      <a:lnTo>
                        <a:pt x="1274" y="145"/>
                      </a:lnTo>
                      <a:lnTo>
                        <a:pt x="1294" y="147"/>
                      </a:lnTo>
                      <a:lnTo>
                        <a:pt x="1308" y="155"/>
                      </a:lnTo>
                      <a:lnTo>
                        <a:pt x="1316" y="169"/>
                      </a:lnTo>
                      <a:lnTo>
                        <a:pt x="1322" y="169"/>
                      </a:lnTo>
                      <a:lnTo>
                        <a:pt x="1322" y="171"/>
                      </a:lnTo>
                      <a:lnTo>
                        <a:pt x="1322" y="171"/>
                      </a:lnTo>
                      <a:lnTo>
                        <a:pt x="1320" y="173"/>
                      </a:lnTo>
                      <a:lnTo>
                        <a:pt x="1318" y="173"/>
                      </a:lnTo>
                      <a:lnTo>
                        <a:pt x="1318" y="173"/>
                      </a:lnTo>
                      <a:lnTo>
                        <a:pt x="1316" y="173"/>
                      </a:lnTo>
                      <a:lnTo>
                        <a:pt x="1313" y="176"/>
                      </a:lnTo>
                      <a:lnTo>
                        <a:pt x="1308" y="178"/>
                      </a:lnTo>
                      <a:lnTo>
                        <a:pt x="1302" y="180"/>
                      </a:lnTo>
                      <a:lnTo>
                        <a:pt x="1295" y="182"/>
                      </a:lnTo>
                      <a:lnTo>
                        <a:pt x="1290" y="183"/>
                      </a:lnTo>
                      <a:lnTo>
                        <a:pt x="1278" y="202"/>
                      </a:lnTo>
                      <a:lnTo>
                        <a:pt x="1255" y="216"/>
                      </a:lnTo>
                      <a:lnTo>
                        <a:pt x="1229" y="225"/>
                      </a:lnTo>
                      <a:lnTo>
                        <a:pt x="1198" y="230"/>
                      </a:lnTo>
                      <a:lnTo>
                        <a:pt x="1198" y="236"/>
                      </a:lnTo>
                      <a:lnTo>
                        <a:pt x="1198" y="239"/>
                      </a:lnTo>
                      <a:lnTo>
                        <a:pt x="1198" y="241"/>
                      </a:lnTo>
                      <a:lnTo>
                        <a:pt x="1196" y="243"/>
                      </a:lnTo>
                      <a:lnTo>
                        <a:pt x="1198" y="244"/>
                      </a:lnTo>
                      <a:lnTo>
                        <a:pt x="1198" y="246"/>
                      </a:lnTo>
                      <a:lnTo>
                        <a:pt x="1201" y="250"/>
                      </a:lnTo>
                      <a:lnTo>
                        <a:pt x="1206" y="253"/>
                      </a:lnTo>
                      <a:lnTo>
                        <a:pt x="1210" y="255"/>
                      </a:lnTo>
                      <a:lnTo>
                        <a:pt x="1213" y="258"/>
                      </a:lnTo>
                      <a:lnTo>
                        <a:pt x="1217" y="260"/>
                      </a:lnTo>
                      <a:lnTo>
                        <a:pt x="1220" y="265"/>
                      </a:lnTo>
                      <a:lnTo>
                        <a:pt x="1217" y="272"/>
                      </a:lnTo>
                      <a:lnTo>
                        <a:pt x="1213" y="288"/>
                      </a:lnTo>
                      <a:lnTo>
                        <a:pt x="1210" y="307"/>
                      </a:lnTo>
                      <a:lnTo>
                        <a:pt x="1206" y="326"/>
                      </a:lnTo>
                      <a:lnTo>
                        <a:pt x="1206" y="342"/>
                      </a:lnTo>
                      <a:lnTo>
                        <a:pt x="1210" y="340"/>
                      </a:lnTo>
                      <a:lnTo>
                        <a:pt x="1213" y="340"/>
                      </a:lnTo>
                      <a:lnTo>
                        <a:pt x="1215" y="340"/>
                      </a:lnTo>
                      <a:lnTo>
                        <a:pt x="1219" y="340"/>
                      </a:lnTo>
                      <a:lnTo>
                        <a:pt x="1220" y="340"/>
                      </a:lnTo>
                      <a:lnTo>
                        <a:pt x="1226" y="342"/>
                      </a:lnTo>
                      <a:lnTo>
                        <a:pt x="1224" y="347"/>
                      </a:lnTo>
                      <a:lnTo>
                        <a:pt x="1224" y="349"/>
                      </a:lnTo>
                      <a:lnTo>
                        <a:pt x="1224" y="353"/>
                      </a:lnTo>
                      <a:lnTo>
                        <a:pt x="1224" y="354"/>
                      </a:lnTo>
                      <a:lnTo>
                        <a:pt x="1224" y="358"/>
                      </a:lnTo>
                      <a:lnTo>
                        <a:pt x="1226" y="365"/>
                      </a:lnTo>
                      <a:lnTo>
                        <a:pt x="1220" y="365"/>
                      </a:lnTo>
                      <a:lnTo>
                        <a:pt x="1220" y="368"/>
                      </a:lnTo>
                      <a:lnTo>
                        <a:pt x="1217" y="367"/>
                      </a:lnTo>
                      <a:lnTo>
                        <a:pt x="1213" y="363"/>
                      </a:lnTo>
                      <a:lnTo>
                        <a:pt x="1212" y="361"/>
                      </a:lnTo>
                      <a:lnTo>
                        <a:pt x="1208" y="360"/>
                      </a:lnTo>
                      <a:lnTo>
                        <a:pt x="1205" y="358"/>
                      </a:lnTo>
                      <a:lnTo>
                        <a:pt x="1198" y="358"/>
                      </a:lnTo>
                      <a:lnTo>
                        <a:pt x="1194" y="360"/>
                      </a:lnTo>
                      <a:lnTo>
                        <a:pt x="1191" y="361"/>
                      </a:lnTo>
                      <a:lnTo>
                        <a:pt x="1187" y="363"/>
                      </a:lnTo>
                      <a:lnTo>
                        <a:pt x="1185" y="365"/>
                      </a:lnTo>
                      <a:lnTo>
                        <a:pt x="1182" y="367"/>
                      </a:lnTo>
                      <a:lnTo>
                        <a:pt x="1180" y="370"/>
                      </a:lnTo>
                      <a:lnTo>
                        <a:pt x="1178" y="377"/>
                      </a:lnTo>
                      <a:lnTo>
                        <a:pt x="1201" y="384"/>
                      </a:lnTo>
                      <a:lnTo>
                        <a:pt x="1206" y="415"/>
                      </a:lnTo>
                      <a:lnTo>
                        <a:pt x="1201" y="415"/>
                      </a:lnTo>
                      <a:lnTo>
                        <a:pt x="1198" y="415"/>
                      </a:lnTo>
                      <a:lnTo>
                        <a:pt x="1194" y="417"/>
                      </a:lnTo>
                      <a:lnTo>
                        <a:pt x="1191" y="419"/>
                      </a:lnTo>
                      <a:lnTo>
                        <a:pt x="1191" y="426"/>
                      </a:lnTo>
                      <a:lnTo>
                        <a:pt x="1199" y="431"/>
                      </a:lnTo>
                      <a:lnTo>
                        <a:pt x="1205" y="438"/>
                      </a:lnTo>
                      <a:lnTo>
                        <a:pt x="1208" y="447"/>
                      </a:lnTo>
                      <a:lnTo>
                        <a:pt x="1210" y="461"/>
                      </a:lnTo>
                      <a:lnTo>
                        <a:pt x="1201" y="461"/>
                      </a:lnTo>
                      <a:lnTo>
                        <a:pt x="1199" y="461"/>
                      </a:lnTo>
                      <a:lnTo>
                        <a:pt x="1194" y="459"/>
                      </a:lnTo>
                      <a:lnTo>
                        <a:pt x="1191" y="461"/>
                      </a:lnTo>
                      <a:lnTo>
                        <a:pt x="1185" y="461"/>
                      </a:lnTo>
                      <a:lnTo>
                        <a:pt x="1182" y="464"/>
                      </a:lnTo>
                      <a:lnTo>
                        <a:pt x="1178" y="468"/>
                      </a:lnTo>
                      <a:lnTo>
                        <a:pt x="1184" y="471"/>
                      </a:lnTo>
                      <a:lnTo>
                        <a:pt x="1187" y="473"/>
                      </a:lnTo>
                      <a:lnTo>
                        <a:pt x="1189" y="475"/>
                      </a:lnTo>
                      <a:lnTo>
                        <a:pt x="1191" y="476"/>
                      </a:lnTo>
                      <a:lnTo>
                        <a:pt x="1192" y="482"/>
                      </a:lnTo>
                      <a:lnTo>
                        <a:pt x="1194" y="487"/>
                      </a:lnTo>
                      <a:lnTo>
                        <a:pt x="1192" y="489"/>
                      </a:lnTo>
                      <a:lnTo>
                        <a:pt x="1192" y="490"/>
                      </a:lnTo>
                      <a:lnTo>
                        <a:pt x="1192" y="490"/>
                      </a:lnTo>
                      <a:lnTo>
                        <a:pt x="1191" y="492"/>
                      </a:lnTo>
                      <a:lnTo>
                        <a:pt x="1191" y="496"/>
                      </a:lnTo>
                      <a:lnTo>
                        <a:pt x="1177" y="496"/>
                      </a:lnTo>
                      <a:lnTo>
                        <a:pt x="1163" y="499"/>
                      </a:lnTo>
                      <a:lnTo>
                        <a:pt x="1152" y="503"/>
                      </a:lnTo>
                      <a:lnTo>
                        <a:pt x="1156" y="503"/>
                      </a:lnTo>
                      <a:lnTo>
                        <a:pt x="1161" y="506"/>
                      </a:lnTo>
                      <a:lnTo>
                        <a:pt x="1165" y="508"/>
                      </a:lnTo>
                      <a:lnTo>
                        <a:pt x="1168" y="508"/>
                      </a:lnTo>
                      <a:lnTo>
                        <a:pt x="1172" y="510"/>
                      </a:lnTo>
                      <a:lnTo>
                        <a:pt x="1175" y="513"/>
                      </a:lnTo>
                      <a:lnTo>
                        <a:pt x="1178" y="518"/>
                      </a:lnTo>
                      <a:lnTo>
                        <a:pt x="1172" y="527"/>
                      </a:lnTo>
                      <a:lnTo>
                        <a:pt x="1168" y="538"/>
                      </a:lnTo>
                      <a:lnTo>
                        <a:pt x="1163" y="550"/>
                      </a:lnTo>
                      <a:lnTo>
                        <a:pt x="1161" y="545"/>
                      </a:lnTo>
                      <a:lnTo>
                        <a:pt x="1158" y="541"/>
                      </a:lnTo>
                      <a:lnTo>
                        <a:pt x="1156" y="539"/>
                      </a:lnTo>
                      <a:lnTo>
                        <a:pt x="1152" y="539"/>
                      </a:lnTo>
                      <a:lnTo>
                        <a:pt x="1147" y="538"/>
                      </a:lnTo>
                      <a:lnTo>
                        <a:pt x="1140" y="538"/>
                      </a:lnTo>
                      <a:lnTo>
                        <a:pt x="1140" y="541"/>
                      </a:lnTo>
                      <a:lnTo>
                        <a:pt x="1144" y="541"/>
                      </a:lnTo>
                      <a:lnTo>
                        <a:pt x="1156" y="553"/>
                      </a:lnTo>
                      <a:lnTo>
                        <a:pt x="1166" y="567"/>
                      </a:lnTo>
                      <a:lnTo>
                        <a:pt x="1172" y="585"/>
                      </a:lnTo>
                      <a:lnTo>
                        <a:pt x="1175" y="606"/>
                      </a:lnTo>
                      <a:lnTo>
                        <a:pt x="1172" y="606"/>
                      </a:lnTo>
                      <a:lnTo>
                        <a:pt x="1172" y="611"/>
                      </a:lnTo>
                      <a:lnTo>
                        <a:pt x="1144" y="614"/>
                      </a:lnTo>
                      <a:lnTo>
                        <a:pt x="1144" y="595"/>
                      </a:lnTo>
                      <a:lnTo>
                        <a:pt x="1140" y="592"/>
                      </a:lnTo>
                      <a:lnTo>
                        <a:pt x="1137" y="590"/>
                      </a:lnTo>
                      <a:lnTo>
                        <a:pt x="1135" y="588"/>
                      </a:lnTo>
                      <a:lnTo>
                        <a:pt x="1130" y="585"/>
                      </a:lnTo>
                      <a:lnTo>
                        <a:pt x="1124" y="583"/>
                      </a:lnTo>
                      <a:lnTo>
                        <a:pt x="1116" y="588"/>
                      </a:lnTo>
                      <a:lnTo>
                        <a:pt x="1105" y="592"/>
                      </a:lnTo>
                      <a:lnTo>
                        <a:pt x="1093" y="593"/>
                      </a:lnTo>
                      <a:lnTo>
                        <a:pt x="1082" y="597"/>
                      </a:lnTo>
                      <a:lnTo>
                        <a:pt x="1076" y="602"/>
                      </a:lnTo>
                      <a:lnTo>
                        <a:pt x="1082" y="602"/>
                      </a:lnTo>
                      <a:lnTo>
                        <a:pt x="1091" y="602"/>
                      </a:lnTo>
                      <a:lnTo>
                        <a:pt x="1105" y="600"/>
                      </a:lnTo>
                      <a:lnTo>
                        <a:pt x="1121" y="599"/>
                      </a:lnTo>
                      <a:lnTo>
                        <a:pt x="1121" y="606"/>
                      </a:lnTo>
                      <a:lnTo>
                        <a:pt x="1086" y="618"/>
                      </a:lnTo>
                      <a:lnTo>
                        <a:pt x="1086" y="621"/>
                      </a:lnTo>
                      <a:lnTo>
                        <a:pt x="1095" y="621"/>
                      </a:lnTo>
                      <a:lnTo>
                        <a:pt x="1100" y="620"/>
                      </a:lnTo>
                      <a:lnTo>
                        <a:pt x="1107" y="618"/>
                      </a:lnTo>
                      <a:lnTo>
                        <a:pt x="1114" y="616"/>
                      </a:lnTo>
                      <a:lnTo>
                        <a:pt x="1121" y="614"/>
                      </a:lnTo>
                      <a:lnTo>
                        <a:pt x="1123" y="623"/>
                      </a:lnTo>
                      <a:lnTo>
                        <a:pt x="1130" y="627"/>
                      </a:lnTo>
                      <a:lnTo>
                        <a:pt x="1137" y="628"/>
                      </a:lnTo>
                      <a:lnTo>
                        <a:pt x="1149" y="627"/>
                      </a:lnTo>
                      <a:lnTo>
                        <a:pt x="1163" y="627"/>
                      </a:lnTo>
                      <a:lnTo>
                        <a:pt x="1163" y="630"/>
                      </a:lnTo>
                      <a:lnTo>
                        <a:pt x="1159" y="630"/>
                      </a:lnTo>
                      <a:lnTo>
                        <a:pt x="1140" y="648"/>
                      </a:lnTo>
                      <a:lnTo>
                        <a:pt x="1119" y="665"/>
                      </a:lnTo>
                      <a:lnTo>
                        <a:pt x="1098" y="679"/>
                      </a:lnTo>
                      <a:lnTo>
                        <a:pt x="1074" y="691"/>
                      </a:lnTo>
                      <a:lnTo>
                        <a:pt x="1048" y="696"/>
                      </a:lnTo>
                      <a:lnTo>
                        <a:pt x="1018" y="695"/>
                      </a:lnTo>
                      <a:lnTo>
                        <a:pt x="1018" y="700"/>
                      </a:lnTo>
                      <a:lnTo>
                        <a:pt x="1018" y="705"/>
                      </a:lnTo>
                      <a:lnTo>
                        <a:pt x="1016" y="709"/>
                      </a:lnTo>
                      <a:lnTo>
                        <a:pt x="1014" y="710"/>
                      </a:lnTo>
                      <a:lnTo>
                        <a:pt x="1013" y="710"/>
                      </a:lnTo>
                      <a:lnTo>
                        <a:pt x="1011" y="712"/>
                      </a:lnTo>
                      <a:lnTo>
                        <a:pt x="1007" y="714"/>
                      </a:lnTo>
                      <a:lnTo>
                        <a:pt x="1004" y="716"/>
                      </a:lnTo>
                      <a:lnTo>
                        <a:pt x="1002" y="717"/>
                      </a:lnTo>
                      <a:lnTo>
                        <a:pt x="999" y="721"/>
                      </a:lnTo>
                      <a:lnTo>
                        <a:pt x="995" y="731"/>
                      </a:lnTo>
                      <a:lnTo>
                        <a:pt x="993" y="744"/>
                      </a:lnTo>
                      <a:lnTo>
                        <a:pt x="990" y="752"/>
                      </a:lnTo>
                      <a:lnTo>
                        <a:pt x="981" y="761"/>
                      </a:lnTo>
                      <a:lnTo>
                        <a:pt x="966" y="771"/>
                      </a:lnTo>
                      <a:lnTo>
                        <a:pt x="946" y="780"/>
                      </a:lnTo>
                      <a:lnTo>
                        <a:pt x="929" y="787"/>
                      </a:lnTo>
                      <a:lnTo>
                        <a:pt x="913" y="791"/>
                      </a:lnTo>
                      <a:lnTo>
                        <a:pt x="913" y="787"/>
                      </a:lnTo>
                      <a:lnTo>
                        <a:pt x="913" y="784"/>
                      </a:lnTo>
                      <a:lnTo>
                        <a:pt x="911" y="784"/>
                      </a:lnTo>
                      <a:lnTo>
                        <a:pt x="911" y="782"/>
                      </a:lnTo>
                      <a:lnTo>
                        <a:pt x="910" y="780"/>
                      </a:lnTo>
                      <a:lnTo>
                        <a:pt x="908" y="794"/>
                      </a:lnTo>
                      <a:lnTo>
                        <a:pt x="903" y="806"/>
                      </a:lnTo>
                      <a:lnTo>
                        <a:pt x="899" y="817"/>
                      </a:lnTo>
                      <a:lnTo>
                        <a:pt x="894" y="827"/>
                      </a:lnTo>
                      <a:lnTo>
                        <a:pt x="890" y="841"/>
                      </a:lnTo>
                      <a:lnTo>
                        <a:pt x="894" y="843"/>
                      </a:lnTo>
                      <a:lnTo>
                        <a:pt x="894" y="845"/>
                      </a:lnTo>
                      <a:lnTo>
                        <a:pt x="896" y="845"/>
                      </a:lnTo>
                      <a:lnTo>
                        <a:pt x="896" y="845"/>
                      </a:lnTo>
                      <a:lnTo>
                        <a:pt x="896" y="847"/>
                      </a:lnTo>
                      <a:lnTo>
                        <a:pt x="894" y="848"/>
                      </a:lnTo>
                      <a:lnTo>
                        <a:pt x="890" y="852"/>
                      </a:lnTo>
                      <a:lnTo>
                        <a:pt x="887" y="854"/>
                      </a:lnTo>
                      <a:lnTo>
                        <a:pt x="884" y="857"/>
                      </a:lnTo>
                      <a:lnTo>
                        <a:pt x="880" y="859"/>
                      </a:lnTo>
                      <a:lnTo>
                        <a:pt x="878" y="862"/>
                      </a:lnTo>
                      <a:lnTo>
                        <a:pt x="875" y="867"/>
                      </a:lnTo>
                      <a:lnTo>
                        <a:pt x="868" y="887"/>
                      </a:lnTo>
                      <a:lnTo>
                        <a:pt x="863" y="908"/>
                      </a:lnTo>
                      <a:lnTo>
                        <a:pt x="861" y="932"/>
                      </a:lnTo>
                      <a:lnTo>
                        <a:pt x="857" y="955"/>
                      </a:lnTo>
                      <a:lnTo>
                        <a:pt x="852" y="976"/>
                      </a:lnTo>
                      <a:lnTo>
                        <a:pt x="849" y="974"/>
                      </a:lnTo>
                      <a:lnTo>
                        <a:pt x="849" y="974"/>
                      </a:lnTo>
                      <a:lnTo>
                        <a:pt x="847" y="974"/>
                      </a:lnTo>
                      <a:lnTo>
                        <a:pt x="847" y="972"/>
                      </a:lnTo>
                      <a:lnTo>
                        <a:pt x="845" y="972"/>
                      </a:lnTo>
                      <a:lnTo>
                        <a:pt x="840" y="969"/>
                      </a:lnTo>
                      <a:lnTo>
                        <a:pt x="831" y="962"/>
                      </a:lnTo>
                      <a:lnTo>
                        <a:pt x="817" y="953"/>
                      </a:lnTo>
                      <a:lnTo>
                        <a:pt x="801" y="944"/>
                      </a:lnTo>
                      <a:lnTo>
                        <a:pt x="786" y="934"/>
                      </a:lnTo>
                      <a:lnTo>
                        <a:pt x="774" y="925"/>
                      </a:lnTo>
                      <a:lnTo>
                        <a:pt x="763" y="920"/>
                      </a:lnTo>
                      <a:lnTo>
                        <a:pt x="760" y="918"/>
                      </a:lnTo>
                      <a:lnTo>
                        <a:pt x="756" y="880"/>
                      </a:lnTo>
                      <a:lnTo>
                        <a:pt x="754" y="876"/>
                      </a:lnTo>
                      <a:lnTo>
                        <a:pt x="749" y="873"/>
                      </a:lnTo>
                      <a:lnTo>
                        <a:pt x="746" y="871"/>
                      </a:lnTo>
                      <a:lnTo>
                        <a:pt x="740" y="867"/>
                      </a:lnTo>
                      <a:lnTo>
                        <a:pt x="737" y="864"/>
                      </a:lnTo>
                      <a:lnTo>
                        <a:pt x="740" y="862"/>
                      </a:lnTo>
                      <a:lnTo>
                        <a:pt x="740" y="860"/>
                      </a:lnTo>
                      <a:lnTo>
                        <a:pt x="742" y="859"/>
                      </a:lnTo>
                      <a:lnTo>
                        <a:pt x="742" y="859"/>
                      </a:lnTo>
                      <a:lnTo>
                        <a:pt x="744" y="855"/>
                      </a:lnTo>
                      <a:lnTo>
                        <a:pt x="746" y="852"/>
                      </a:lnTo>
                      <a:lnTo>
                        <a:pt x="737" y="852"/>
                      </a:lnTo>
                      <a:lnTo>
                        <a:pt x="732" y="852"/>
                      </a:lnTo>
                      <a:lnTo>
                        <a:pt x="728" y="852"/>
                      </a:lnTo>
                      <a:lnTo>
                        <a:pt x="726" y="850"/>
                      </a:lnTo>
                      <a:lnTo>
                        <a:pt x="725" y="847"/>
                      </a:lnTo>
                      <a:lnTo>
                        <a:pt x="721" y="841"/>
                      </a:lnTo>
                      <a:lnTo>
                        <a:pt x="719" y="838"/>
                      </a:lnTo>
                      <a:lnTo>
                        <a:pt x="719" y="834"/>
                      </a:lnTo>
                      <a:lnTo>
                        <a:pt x="719" y="833"/>
                      </a:lnTo>
                      <a:lnTo>
                        <a:pt x="719" y="829"/>
                      </a:lnTo>
                      <a:lnTo>
                        <a:pt x="721" y="826"/>
                      </a:lnTo>
                      <a:lnTo>
                        <a:pt x="721" y="822"/>
                      </a:lnTo>
                      <a:lnTo>
                        <a:pt x="711" y="822"/>
                      </a:lnTo>
                      <a:lnTo>
                        <a:pt x="711" y="817"/>
                      </a:lnTo>
                      <a:lnTo>
                        <a:pt x="712" y="812"/>
                      </a:lnTo>
                      <a:lnTo>
                        <a:pt x="714" y="810"/>
                      </a:lnTo>
                      <a:lnTo>
                        <a:pt x="714" y="806"/>
                      </a:lnTo>
                      <a:lnTo>
                        <a:pt x="716" y="803"/>
                      </a:lnTo>
                      <a:lnTo>
                        <a:pt x="718" y="798"/>
                      </a:lnTo>
                      <a:lnTo>
                        <a:pt x="712" y="798"/>
                      </a:lnTo>
                      <a:lnTo>
                        <a:pt x="707" y="798"/>
                      </a:lnTo>
                      <a:lnTo>
                        <a:pt x="704" y="796"/>
                      </a:lnTo>
                      <a:lnTo>
                        <a:pt x="698" y="794"/>
                      </a:lnTo>
                      <a:lnTo>
                        <a:pt x="697" y="768"/>
                      </a:lnTo>
                      <a:lnTo>
                        <a:pt x="695" y="744"/>
                      </a:lnTo>
                      <a:lnTo>
                        <a:pt x="695" y="721"/>
                      </a:lnTo>
                      <a:lnTo>
                        <a:pt x="702" y="698"/>
                      </a:lnTo>
                      <a:lnTo>
                        <a:pt x="709" y="688"/>
                      </a:lnTo>
                      <a:lnTo>
                        <a:pt x="718" y="681"/>
                      </a:lnTo>
                      <a:lnTo>
                        <a:pt x="725" y="675"/>
                      </a:lnTo>
                      <a:lnTo>
                        <a:pt x="730" y="667"/>
                      </a:lnTo>
                      <a:lnTo>
                        <a:pt x="735" y="656"/>
                      </a:lnTo>
                      <a:lnTo>
                        <a:pt x="737" y="637"/>
                      </a:lnTo>
                      <a:lnTo>
                        <a:pt x="733" y="637"/>
                      </a:lnTo>
                      <a:lnTo>
                        <a:pt x="730" y="641"/>
                      </a:lnTo>
                      <a:lnTo>
                        <a:pt x="726" y="642"/>
                      </a:lnTo>
                      <a:lnTo>
                        <a:pt x="725" y="642"/>
                      </a:lnTo>
                      <a:lnTo>
                        <a:pt x="721" y="642"/>
                      </a:lnTo>
                      <a:lnTo>
                        <a:pt x="718" y="641"/>
                      </a:lnTo>
                      <a:lnTo>
                        <a:pt x="704" y="637"/>
                      </a:lnTo>
                      <a:lnTo>
                        <a:pt x="693" y="630"/>
                      </a:lnTo>
                      <a:lnTo>
                        <a:pt x="686" y="620"/>
                      </a:lnTo>
                      <a:lnTo>
                        <a:pt x="683" y="602"/>
                      </a:lnTo>
                      <a:lnTo>
                        <a:pt x="688" y="602"/>
                      </a:lnTo>
                      <a:lnTo>
                        <a:pt x="688" y="599"/>
                      </a:lnTo>
                      <a:lnTo>
                        <a:pt x="697" y="604"/>
                      </a:lnTo>
                      <a:lnTo>
                        <a:pt x="707" y="611"/>
                      </a:lnTo>
                      <a:lnTo>
                        <a:pt x="716" y="614"/>
                      </a:lnTo>
                      <a:lnTo>
                        <a:pt x="726" y="614"/>
                      </a:lnTo>
                      <a:lnTo>
                        <a:pt x="726" y="613"/>
                      </a:lnTo>
                      <a:lnTo>
                        <a:pt x="728" y="611"/>
                      </a:lnTo>
                      <a:lnTo>
                        <a:pt x="728" y="611"/>
                      </a:lnTo>
                      <a:lnTo>
                        <a:pt x="728" y="609"/>
                      </a:lnTo>
                      <a:lnTo>
                        <a:pt x="730" y="606"/>
                      </a:lnTo>
                      <a:lnTo>
                        <a:pt x="711" y="592"/>
                      </a:lnTo>
                      <a:lnTo>
                        <a:pt x="695" y="572"/>
                      </a:lnTo>
                      <a:lnTo>
                        <a:pt x="690" y="574"/>
                      </a:lnTo>
                      <a:lnTo>
                        <a:pt x="686" y="576"/>
                      </a:lnTo>
                      <a:lnTo>
                        <a:pt x="681" y="578"/>
                      </a:lnTo>
                      <a:lnTo>
                        <a:pt x="676" y="579"/>
                      </a:lnTo>
                      <a:lnTo>
                        <a:pt x="672" y="576"/>
                      </a:lnTo>
                      <a:lnTo>
                        <a:pt x="671" y="574"/>
                      </a:lnTo>
                      <a:lnTo>
                        <a:pt x="669" y="571"/>
                      </a:lnTo>
                      <a:lnTo>
                        <a:pt x="667" y="569"/>
                      </a:lnTo>
                      <a:lnTo>
                        <a:pt x="664" y="564"/>
                      </a:lnTo>
                      <a:lnTo>
                        <a:pt x="674" y="553"/>
                      </a:lnTo>
                      <a:lnTo>
                        <a:pt x="676" y="538"/>
                      </a:lnTo>
                      <a:lnTo>
                        <a:pt x="674" y="518"/>
                      </a:lnTo>
                      <a:lnTo>
                        <a:pt x="669" y="497"/>
                      </a:lnTo>
                      <a:lnTo>
                        <a:pt x="660" y="475"/>
                      </a:lnTo>
                      <a:lnTo>
                        <a:pt x="650" y="454"/>
                      </a:lnTo>
                      <a:lnTo>
                        <a:pt x="637" y="435"/>
                      </a:lnTo>
                      <a:lnTo>
                        <a:pt x="627" y="417"/>
                      </a:lnTo>
                      <a:lnTo>
                        <a:pt x="618" y="403"/>
                      </a:lnTo>
                      <a:lnTo>
                        <a:pt x="597" y="389"/>
                      </a:lnTo>
                      <a:lnTo>
                        <a:pt x="573" y="384"/>
                      </a:lnTo>
                      <a:lnTo>
                        <a:pt x="548" y="384"/>
                      </a:lnTo>
                      <a:lnTo>
                        <a:pt x="520" y="384"/>
                      </a:lnTo>
                      <a:lnTo>
                        <a:pt x="493" y="386"/>
                      </a:lnTo>
                      <a:lnTo>
                        <a:pt x="465" y="384"/>
                      </a:lnTo>
                      <a:lnTo>
                        <a:pt x="465" y="379"/>
                      </a:lnTo>
                      <a:lnTo>
                        <a:pt x="465" y="375"/>
                      </a:lnTo>
                      <a:lnTo>
                        <a:pt x="466" y="374"/>
                      </a:lnTo>
                      <a:lnTo>
                        <a:pt x="466" y="372"/>
                      </a:lnTo>
                      <a:lnTo>
                        <a:pt x="466" y="370"/>
                      </a:lnTo>
                      <a:lnTo>
                        <a:pt x="465" y="368"/>
                      </a:lnTo>
                      <a:lnTo>
                        <a:pt x="454" y="363"/>
                      </a:lnTo>
                      <a:lnTo>
                        <a:pt x="444" y="360"/>
                      </a:lnTo>
                      <a:lnTo>
                        <a:pt x="433" y="353"/>
                      </a:lnTo>
                      <a:lnTo>
                        <a:pt x="442" y="353"/>
                      </a:lnTo>
                      <a:lnTo>
                        <a:pt x="452" y="349"/>
                      </a:lnTo>
                      <a:lnTo>
                        <a:pt x="466" y="346"/>
                      </a:lnTo>
                      <a:lnTo>
                        <a:pt x="482" y="344"/>
                      </a:lnTo>
                      <a:lnTo>
                        <a:pt x="494" y="340"/>
                      </a:lnTo>
                      <a:lnTo>
                        <a:pt x="503" y="333"/>
                      </a:lnTo>
                      <a:lnTo>
                        <a:pt x="461" y="333"/>
                      </a:lnTo>
                      <a:lnTo>
                        <a:pt x="451" y="330"/>
                      </a:lnTo>
                      <a:lnTo>
                        <a:pt x="442" y="330"/>
                      </a:lnTo>
                      <a:lnTo>
                        <a:pt x="431" y="328"/>
                      </a:lnTo>
                      <a:lnTo>
                        <a:pt x="423" y="326"/>
                      </a:lnTo>
                      <a:lnTo>
                        <a:pt x="414" y="323"/>
                      </a:lnTo>
                      <a:lnTo>
                        <a:pt x="409" y="314"/>
                      </a:lnTo>
                      <a:lnTo>
                        <a:pt x="407" y="300"/>
                      </a:lnTo>
                      <a:lnTo>
                        <a:pt x="428" y="297"/>
                      </a:lnTo>
                      <a:lnTo>
                        <a:pt x="447" y="290"/>
                      </a:lnTo>
                      <a:lnTo>
                        <a:pt x="463" y="283"/>
                      </a:lnTo>
                      <a:lnTo>
                        <a:pt x="480" y="276"/>
                      </a:lnTo>
                      <a:lnTo>
                        <a:pt x="515" y="276"/>
                      </a:lnTo>
                      <a:lnTo>
                        <a:pt x="529" y="230"/>
                      </a:lnTo>
                      <a:lnTo>
                        <a:pt x="496" y="230"/>
                      </a:lnTo>
                      <a:lnTo>
                        <a:pt x="487" y="218"/>
                      </a:lnTo>
                      <a:lnTo>
                        <a:pt x="498" y="211"/>
                      </a:lnTo>
                      <a:lnTo>
                        <a:pt x="506" y="204"/>
                      </a:lnTo>
                      <a:lnTo>
                        <a:pt x="517" y="199"/>
                      </a:lnTo>
                      <a:lnTo>
                        <a:pt x="529" y="195"/>
                      </a:lnTo>
                      <a:lnTo>
                        <a:pt x="529" y="183"/>
                      </a:lnTo>
                      <a:lnTo>
                        <a:pt x="543" y="176"/>
                      </a:lnTo>
                      <a:lnTo>
                        <a:pt x="550" y="168"/>
                      </a:lnTo>
                      <a:lnTo>
                        <a:pt x="557" y="157"/>
                      </a:lnTo>
                      <a:lnTo>
                        <a:pt x="568" y="150"/>
                      </a:lnTo>
                      <a:lnTo>
                        <a:pt x="580" y="145"/>
                      </a:lnTo>
                      <a:lnTo>
                        <a:pt x="590" y="145"/>
                      </a:lnTo>
                      <a:lnTo>
                        <a:pt x="599" y="148"/>
                      </a:lnTo>
                      <a:lnTo>
                        <a:pt x="611" y="147"/>
                      </a:lnTo>
                      <a:lnTo>
                        <a:pt x="602" y="143"/>
                      </a:lnTo>
                      <a:lnTo>
                        <a:pt x="597" y="141"/>
                      </a:lnTo>
                      <a:lnTo>
                        <a:pt x="592" y="140"/>
                      </a:lnTo>
                      <a:lnTo>
                        <a:pt x="587" y="134"/>
                      </a:lnTo>
                      <a:lnTo>
                        <a:pt x="604" y="131"/>
                      </a:lnTo>
                      <a:lnTo>
                        <a:pt x="620" y="126"/>
                      </a:lnTo>
                      <a:lnTo>
                        <a:pt x="634" y="122"/>
                      </a:lnTo>
                      <a:lnTo>
                        <a:pt x="650" y="119"/>
                      </a:lnTo>
                      <a:lnTo>
                        <a:pt x="651" y="126"/>
                      </a:lnTo>
                      <a:lnTo>
                        <a:pt x="653" y="129"/>
                      </a:lnTo>
                      <a:lnTo>
                        <a:pt x="655" y="134"/>
                      </a:lnTo>
                      <a:lnTo>
                        <a:pt x="657" y="138"/>
                      </a:lnTo>
                      <a:lnTo>
                        <a:pt x="662" y="140"/>
                      </a:lnTo>
                      <a:lnTo>
                        <a:pt x="669" y="141"/>
                      </a:lnTo>
                      <a:lnTo>
                        <a:pt x="669" y="136"/>
                      </a:lnTo>
                      <a:lnTo>
                        <a:pt x="672" y="131"/>
                      </a:lnTo>
                      <a:lnTo>
                        <a:pt x="674" y="124"/>
                      </a:lnTo>
                      <a:lnTo>
                        <a:pt x="676" y="119"/>
                      </a:lnTo>
                      <a:lnTo>
                        <a:pt x="679" y="124"/>
                      </a:lnTo>
                      <a:lnTo>
                        <a:pt x="685" y="129"/>
                      </a:lnTo>
                      <a:lnTo>
                        <a:pt x="688" y="133"/>
                      </a:lnTo>
                      <a:lnTo>
                        <a:pt x="695" y="136"/>
                      </a:lnTo>
                      <a:lnTo>
                        <a:pt x="702" y="138"/>
                      </a:lnTo>
                      <a:lnTo>
                        <a:pt x="698" y="115"/>
                      </a:lnTo>
                      <a:lnTo>
                        <a:pt x="711" y="112"/>
                      </a:lnTo>
                      <a:lnTo>
                        <a:pt x="721" y="108"/>
                      </a:lnTo>
                      <a:lnTo>
                        <a:pt x="737" y="112"/>
                      </a:lnTo>
                      <a:lnTo>
                        <a:pt x="754" y="119"/>
                      </a:lnTo>
                      <a:lnTo>
                        <a:pt x="772" y="129"/>
                      </a:lnTo>
                      <a:lnTo>
                        <a:pt x="791" y="138"/>
                      </a:lnTo>
                      <a:lnTo>
                        <a:pt x="807" y="145"/>
                      </a:lnTo>
                      <a:lnTo>
                        <a:pt x="822" y="150"/>
                      </a:lnTo>
                      <a:lnTo>
                        <a:pt x="822" y="147"/>
                      </a:lnTo>
                      <a:lnTo>
                        <a:pt x="812" y="138"/>
                      </a:lnTo>
                      <a:lnTo>
                        <a:pt x="805" y="131"/>
                      </a:lnTo>
                      <a:lnTo>
                        <a:pt x="801" y="122"/>
                      </a:lnTo>
                      <a:lnTo>
                        <a:pt x="807" y="112"/>
                      </a:lnTo>
                      <a:lnTo>
                        <a:pt x="803" y="108"/>
                      </a:lnTo>
                      <a:lnTo>
                        <a:pt x="798" y="103"/>
                      </a:lnTo>
                      <a:lnTo>
                        <a:pt x="793" y="99"/>
                      </a:lnTo>
                      <a:lnTo>
                        <a:pt x="788" y="96"/>
                      </a:lnTo>
                      <a:lnTo>
                        <a:pt x="784" y="92"/>
                      </a:lnTo>
                      <a:lnTo>
                        <a:pt x="788" y="84"/>
                      </a:lnTo>
                      <a:lnTo>
                        <a:pt x="798" y="87"/>
                      </a:lnTo>
                      <a:lnTo>
                        <a:pt x="812" y="89"/>
                      </a:lnTo>
                      <a:lnTo>
                        <a:pt x="824" y="87"/>
                      </a:lnTo>
                      <a:lnTo>
                        <a:pt x="833" y="80"/>
                      </a:lnTo>
                      <a:lnTo>
                        <a:pt x="791" y="80"/>
                      </a:lnTo>
                      <a:lnTo>
                        <a:pt x="791" y="77"/>
                      </a:lnTo>
                      <a:lnTo>
                        <a:pt x="788" y="77"/>
                      </a:lnTo>
                      <a:lnTo>
                        <a:pt x="788" y="73"/>
                      </a:lnTo>
                      <a:lnTo>
                        <a:pt x="793" y="70"/>
                      </a:lnTo>
                      <a:lnTo>
                        <a:pt x="798" y="66"/>
                      </a:lnTo>
                      <a:lnTo>
                        <a:pt x="803" y="63"/>
                      </a:lnTo>
                      <a:lnTo>
                        <a:pt x="808" y="59"/>
                      </a:lnTo>
                      <a:lnTo>
                        <a:pt x="814" y="58"/>
                      </a:lnTo>
                      <a:lnTo>
                        <a:pt x="836" y="61"/>
                      </a:lnTo>
                      <a:lnTo>
                        <a:pt x="842" y="45"/>
                      </a:lnTo>
                      <a:lnTo>
                        <a:pt x="868" y="49"/>
                      </a:lnTo>
                      <a:lnTo>
                        <a:pt x="870" y="49"/>
                      </a:lnTo>
                      <a:lnTo>
                        <a:pt x="871" y="45"/>
                      </a:lnTo>
                      <a:lnTo>
                        <a:pt x="873" y="44"/>
                      </a:lnTo>
                      <a:lnTo>
                        <a:pt x="875" y="40"/>
                      </a:lnTo>
                      <a:lnTo>
                        <a:pt x="880" y="38"/>
                      </a:lnTo>
                      <a:lnTo>
                        <a:pt x="884" y="44"/>
                      </a:lnTo>
                      <a:lnTo>
                        <a:pt x="889" y="49"/>
                      </a:lnTo>
                      <a:lnTo>
                        <a:pt x="894" y="54"/>
                      </a:lnTo>
                      <a:lnTo>
                        <a:pt x="894" y="45"/>
                      </a:lnTo>
                      <a:lnTo>
                        <a:pt x="896" y="44"/>
                      </a:lnTo>
                      <a:lnTo>
                        <a:pt x="896" y="42"/>
                      </a:lnTo>
                      <a:lnTo>
                        <a:pt x="896" y="40"/>
                      </a:lnTo>
                      <a:lnTo>
                        <a:pt x="896" y="38"/>
                      </a:lnTo>
                      <a:lnTo>
                        <a:pt x="897" y="35"/>
                      </a:lnTo>
                      <a:lnTo>
                        <a:pt x="899" y="33"/>
                      </a:lnTo>
                      <a:lnTo>
                        <a:pt x="903" y="31"/>
                      </a:lnTo>
                      <a:lnTo>
                        <a:pt x="920" y="23"/>
                      </a:lnTo>
                      <a:lnTo>
                        <a:pt x="943" y="19"/>
                      </a:lnTo>
                      <a:close/>
                      <a:moveTo>
                        <a:pt x="2205" y="16"/>
                      </a:moveTo>
                      <a:lnTo>
                        <a:pt x="2215" y="19"/>
                      </a:lnTo>
                      <a:lnTo>
                        <a:pt x="2215" y="26"/>
                      </a:lnTo>
                      <a:lnTo>
                        <a:pt x="2200" y="26"/>
                      </a:lnTo>
                      <a:lnTo>
                        <a:pt x="2205" y="16"/>
                      </a:lnTo>
                      <a:close/>
                      <a:moveTo>
                        <a:pt x="2676" y="0"/>
                      </a:moveTo>
                      <a:lnTo>
                        <a:pt x="2681" y="3"/>
                      </a:lnTo>
                      <a:lnTo>
                        <a:pt x="2685" y="7"/>
                      </a:lnTo>
                      <a:lnTo>
                        <a:pt x="2687" y="10"/>
                      </a:lnTo>
                      <a:lnTo>
                        <a:pt x="2688" y="16"/>
                      </a:lnTo>
                      <a:lnTo>
                        <a:pt x="2690" y="19"/>
                      </a:lnTo>
                      <a:lnTo>
                        <a:pt x="2692" y="24"/>
                      </a:lnTo>
                      <a:lnTo>
                        <a:pt x="2695" y="26"/>
                      </a:lnTo>
                      <a:lnTo>
                        <a:pt x="2706" y="31"/>
                      </a:lnTo>
                      <a:lnTo>
                        <a:pt x="2716" y="33"/>
                      </a:lnTo>
                      <a:lnTo>
                        <a:pt x="2723" y="33"/>
                      </a:lnTo>
                      <a:lnTo>
                        <a:pt x="2728" y="37"/>
                      </a:lnTo>
                      <a:lnTo>
                        <a:pt x="2732" y="44"/>
                      </a:lnTo>
                      <a:lnTo>
                        <a:pt x="2734" y="58"/>
                      </a:lnTo>
                      <a:lnTo>
                        <a:pt x="2732" y="59"/>
                      </a:lnTo>
                      <a:lnTo>
                        <a:pt x="2732" y="59"/>
                      </a:lnTo>
                      <a:lnTo>
                        <a:pt x="2732" y="61"/>
                      </a:lnTo>
                      <a:lnTo>
                        <a:pt x="2732" y="63"/>
                      </a:lnTo>
                      <a:lnTo>
                        <a:pt x="2730" y="65"/>
                      </a:lnTo>
                      <a:lnTo>
                        <a:pt x="2708" y="65"/>
                      </a:lnTo>
                      <a:lnTo>
                        <a:pt x="2685" y="65"/>
                      </a:lnTo>
                      <a:lnTo>
                        <a:pt x="2666" y="73"/>
                      </a:lnTo>
                      <a:lnTo>
                        <a:pt x="2662" y="75"/>
                      </a:lnTo>
                      <a:lnTo>
                        <a:pt x="2660" y="79"/>
                      </a:lnTo>
                      <a:lnTo>
                        <a:pt x="2659" y="80"/>
                      </a:lnTo>
                      <a:lnTo>
                        <a:pt x="2657" y="82"/>
                      </a:lnTo>
                      <a:lnTo>
                        <a:pt x="2655" y="84"/>
                      </a:lnTo>
                      <a:lnTo>
                        <a:pt x="2652" y="86"/>
                      </a:lnTo>
                      <a:lnTo>
                        <a:pt x="2646" y="89"/>
                      </a:lnTo>
                      <a:lnTo>
                        <a:pt x="2643" y="84"/>
                      </a:lnTo>
                      <a:lnTo>
                        <a:pt x="2641" y="80"/>
                      </a:lnTo>
                      <a:lnTo>
                        <a:pt x="2638" y="77"/>
                      </a:lnTo>
                      <a:lnTo>
                        <a:pt x="2650" y="47"/>
                      </a:lnTo>
                      <a:lnTo>
                        <a:pt x="2662" y="23"/>
                      </a:lnTo>
                      <a:lnTo>
                        <a:pt x="2676" y="0"/>
                      </a:lnTo>
                      <a:close/>
                      <a:moveTo>
                        <a:pt x="2554" y="0"/>
                      </a:moveTo>
                      <a:lnTo>
                        <a:pt x="2563" y="9"/>
                      </a:lnTo>
                      <a:lnTo>
                        <a:pt x="2568" y="19"/>
                      </a:lnTo>
                      <a:lnTo>
                        <a:pt x="2573" y="31"/>
                      </a:lnTo>
                      <a:lnTo>
                        <a:pt x="2564" y="31"/>
                      </a:lnTo>
                      <a:lnTo>
                        <a:pt x="2564" y="26"/>
                      </a:lnTo>
                      <a:lnTo>
                        <a:pt x="2561" y="23"/>
                      </a:lnTo>
                      <a:lnTo>
                        <a:pt x="2557" y="19"/>
                      </a:lnTo>
                      <a:lnTo>
                        <a:pt x="2556" y="14"/>
                      </a:lnTo>
                      <a:lnTo>
                        <a:pt x="2554" y="9"/>
                      </a:lnTo>
                      <a:lnTo>
                        <a:pt x="255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61" name="Google Shape;961;p37"/>
              <p:cNvSpPr txBox="1"/>
              <p:nvPr/>
            </p:nvSpPr>
            <p:spPr>
              <a:xfrm>
                <a:off x="1361717" y="769061"/>
                <a:ext cx="9429403" cy="737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id-ID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RANKING 15 BESAR </a:t>
                </a:r>
                <a:br>
                  <a:rPr b="0" i="0" lang="id-ID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id-ID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(INDIKATOR GIE 2020/21)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62" name="Google Shape;962;p37"/>
              <p:cNvGrpSpPr/>
              <p:nvPr/>
            </p:nvGrpSpPr>
            <p:grpSpPr>
              <a:xfrm>
                <a:off x="1283076" y="5352437"/>
                <a:ext cx="2799163" cy="830997"/>
                <a:chOff x="1283076" y="5697726"/>
                <a:chExt cx="2799163" cy="830997"/>
              </a:xfrm>
            </p:grpSpPr>
            <p:sp>
              <p:nvSpPr>
                <p:cNvPr id="963" name="Google Shape;963;p37"/>
                <p:cNvSpPr txBox="1"/>
                <p:nvPr/>
              </p:nvSpPr>
              <p:spPr>
                <a:xfrm>
                  <a:off x="1828896" y="5697726"/>
                  <a:ext cx="2253343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b="0" i="0" lang="id-ID" sz="16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Indonesia naik satu peringkat dari tahun sebelumnya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964" name="Google Shape;964;p37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283076" y="5724241"/>
                  <a:ext cx="596234" cy="5962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65" name="Google Shape;965;p37"/>
              <p:cNvGrpSpPr/>
              <p:nvPr/>
            </p:nvGrpSpPr>
            <p:grpSpPr>
              <a:xfrm>
                <a:off x="4485105" y="835060"/>
                <a:ext cx="7453737" cy="5317294"/>
                <a:chOff x="3970639" y="877233"/>
                <a:chExt cx="7446791" cy="5627951"/>
              </a:xfrm>
            </p:grpSpPr>
            <p:sp>
              <p:nvSpPr>
                <p:cNvPr id="966" name="Google Shape;966;p37"/>
                <p:cNvSpPr txBox="1"/>
                <p:nvPr/>
              </p:nvSpPr>
              <p:spPr>
                <a:xfrm>
                  <a:off x="3997731" y="1868527"/>
                  <a:ext cx="1484919" cy="24431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Malaysia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Singapura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UEA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ts val="1200"/>
                    <a:buFont typeface="Arial"/>
                    <a:buAutoNum type="arabicPeriod"/>
                  </a:pPr>
                  <a:r>
                    <a:rPr b="1" i="0" lang="id-ID" sz="12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Indonesia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Turki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Iran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Afrika Selatan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Pakistan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Brunei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Rusia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37"/>
                <p:cNvSpPr txBox="1"/>
                <p:nvPr/>
              </p:nvSpPr>
              <p:spPr>
                <a:xfrm>
                  <a:off x="6011075" y="1870027"/>
                  <a:ext cx="1397990" cy="24431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Malaysia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Saudi Arabia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UEA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Yordania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Bahrain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ts val="1200"/>
                    <a:buFont typeface="Arial"/>
                    <a:buAutoNum type="arabicPeriod"/>
                  </a:pPr>
                  <a:r>
                    <a:rPr b="1" i="0" lang="id-ID" sz="12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Indonesia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Kuwait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Pakistan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Qatar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Nigeria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37"/>
                <p:cNvSpPr txBox="1"/>
                <p:nvPr/>
              </p:nvSpPr>
              <p:spPr>
                <a:xfrm>
                  <a:off x="8137582" y="1871530"/>
                  <a:ext cx="1252701" cy="24431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Malaysia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UEA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Turki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Thailand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Tunisia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ts val="1200"/>
                    <a:buFont typeface="Arial"/>
                    <a:buAutoNum type="arabicPeriod"/>
                  </a:pPr>
                  <a:r>
                    <a:rPr b="1" i="0" lang="id-ID" sz="12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Indonesia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Azerbaijan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Yordania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Singapura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Albania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37"/>
                <p:cNvSpPr txBox="1"/>
                <p:nvPr/>
              </p:nvSpPr>
              <p:spPr>
                <a:xfrm>
                  <a:off x="3997731" y="1390686"/>
                  <a:ext cx="1768386" cy="5537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0" i="0" lang="id-ID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TOP 10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1" i="0" lang="id-ID" sz="14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MAKANAN HALAL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descr="groceries.png" id="970" name="Google Shape;970;p3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4014368" y="913635"/>
                  <a:ext cx="486319" cy="4863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coins (3).png" id="971" name="Google Shape;971;p37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6077839" y="909037"/>
                  <a:ext cx="494217" cy="4942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72" name="Google Shape;972;p37"/>
                <p:cNvSpPr txBox="1"/>
                <p:nvPr/>
              </p:nvSpPr>
              <p:spPr>
                <a:xfrm>
                  <a:off x="5998500" y="1380843"/>
                  <a:ext cx="2064218" cy="5537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0" i="0" lang="id-ID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TOP 10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1" i="0" lang="id-ID" sz="14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KEUANGAN SYARIAH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descr="suitcase.png" id="973" name="Google Shape;973;p37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8041783" y="877233"/>
                  <a:ext cx="583155" cy="54543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74" name="Google Shape;974;p37"/>
                <p:cNvSpPr txBox="1"/>
                <p:nvPr/>
              </p:nvSpPr>
              <p:spPr>
                <a:xfrm>
                  <a:off x="8087285" y="1382344"/>
                  <a:ext cx="1515668" cy="5537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0" i="0" lang="id-ID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TOP 10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1" i="0" lang="id-ID" sz="14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WISATA HALAL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descr="dress.png" id="975" name="Google Shape;975;p37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0" l="0" r="0" t="0"/>
                <a:stretch/>
              </p:blipFill>
              <p:spPr>
                <a:xfrm>
                  <a:off x="9826689" y="899711"/>
                  <a:ext cx="478397" cy="4783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76" name="Google Shape;976;p37"/>
                <p:cNvSpPr txBox="1"/>
                <p:nvPr/>
              </p:nvSpPr>
              <p:spPr>
                <a:xfrm>
                  <a:off x="9718325" y="1898331"/>
                  <a:ext cx="1337580" cy="24431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UEA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Turki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ts val="1200"/>
                    <a:buFont typeface="Arial"/>
                    <a:buAutoNum type="arabicPeriod"/>
                  </a:pPr>
                  <a:r>
                    <a:rPr b="1" i="0" lang="id-ID" sz="12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Indonesia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Malaysia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Spanyol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Italia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Bangladesh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Kanada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Perancis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Iran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7" name="Google Shape;977;p37"/>
                <p:cNvSpPr txBox="1"/>
                <p:nvPr/>
              </p:nvSpPr>
              <p:spPr>
                <a:xfrm>
                  <a:off x="3970639" y="5224993"/>
                  <a:ext cx="1662485" cy="12704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UEA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Malaysia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Singapura</a:t>
                  </a:r>
                  <a:endParaRPr b="0" i="0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Britania Raya</a:t>
                  </a:r>
                  <a:endParaRPr b="0" i="0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ts val="1200"/>
                    <a:buFont typeface="Arial"/>
                    <a:buAutoNum type="arabicPeriod"/>
                  </a:pPr>
                  <a:r>
                    <a:rPr b="1" i="0" lang="id-ID" sz="12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Indonesia</a:t>
                  </a:r>
                  <a:endParaRPr b="1" i="0" sz="12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8" name="Google Shape;978;p37"/>
                <p:cNvSpPr txBox="1"/>
                <p:nvPr/>
              </p:nvSpPr>
              <p:spPr>
                <a:xfrm>
                  <a:off x="7432730" y="5227726"/>
                  <a:ext cx="1227076" cy="12704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Malaysia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UEA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Singapura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Iran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AutoNum type="arabicPeriod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Mesir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9" name="Google Shape;979;p37"/>
                <p:cNvSpPr txBox="1"/>
                <p:nvPr/>
              </p:nvSpPr>
              <p:spPr>
                <a:xfrm>
                  <a:off x="9556412" y="1376015"/>
                  <a:ext cx="1702468" cy="5537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0" i="0" lang="id-ID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TOP 10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1" i="0" lang="id-ID" sz="14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BUSANA MUSLIM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0" name="Google Shape;980;p37"/>
                <p:cNvSpPr txBox="1"/>
                <p:nvPr/>
              </p:nvSpPr>
              <p:spPr>
                <a:xfrm>
                  <a:off x="4240158" y="4736855"/>
                  <a:ext cx="3084693" cy="5375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0" i="0" lang="id-ID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TOP 10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00"/>
                    <a:buFont typeface="Arial"/>
                    <a:buNone/>
                  </a:pPr>
                  <a:r>
                    <a:rPr b="1" i="0" lang="id-ID" sz="13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MEDIA DAN REKREASI HALAL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1" name="Google Shape;981;p37"/>
                <p:cNvSpPr txBox="1"/>
                <p:nvPr/>
              </p:nvSpPr>
              <p:spPr>
                <a:xfrm>
                  <a:off x="7432731" y="4747112"/>
                  <a:ext cx="3984699" cy="5375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0" i="0" lang="id-ID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TOP 10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00"/>
                    <a:buFont typeface="Arial"/>
                    <a:buNone/>
                  </a:pPr>
                  <a:r>
                    <a:rPr b="1" i="0" lang="id-ID" sz="13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KOSMETIK DAN OBAT-OBATAN HALAL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2" name="Google Shape;982;p37"/>
                <p:cNvSpPr/>
                <p:nvPr/>
              </p:nvSpPr>
              <p:spPr>
                <a:xfrm>
                  <a:off x="5562785" y="5221308"/>
                  <a:ext cx="1524008" cy="12704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Libre Franklin"/>
                    <a:buAutoNum type="arabicPeriod" startAt="6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Brunei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Libre Franklin"/>
                    <a:buAutoNum type="arabicPeriod" startAt="6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Bahrain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Libre Franklin"/>
                    <a:buAutoNum type="arabicPeriod" startAt="6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Lebanon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Libre Franklin"/>
                    <a:buAutoNum type="arabicPeriod" startAt="6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Kuwait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Libre Franklin"/>
                    <a:buAutoNum type="arabicPeriod" startAt="6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Belanda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37"/>
                <p:cNvSpPr/>
                <p:nvPr/>
              </p:nvSpPr>
              <p:spPr>
                <a:xfrm>
                  <a:off x="9024675" y="5234727"/>
                  <a:ext cx="1794327" cy="12704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ts val="1200"/>
                    <a:buFont typeface="Libre Franklin"/>
                    <a:buAutoNum type="arabicPeriod" startAt="6"/>
                  </a:pPr>
                  <a:r>
                    <a:rPr b="1" i="0" lang="id-ID" sz="12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Indonesia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Libre Franklin"/>
                    <a:buAutoNum type="arabicPeriod" startAt="6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Perancis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Libre Franklin"/>
                    <a:buAutoNum type="arabicPeriod" startAt="6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Afrika Selatan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Libre Franklin"/>
                    <a:buAutoNum type="arabicPeriod" startAt="6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Turki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342900" lvl="0" marL="34290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Libre Franklin"/>
                    <a:buAutoNum type="arabicPeriod" startAt="6"/>
                  </a:pPr>
                  <a:r>
                    <a:rPr b="0" i="0" lang="id-ID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Tunisia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descr="share.png" id="984" name="Google Shape;984;p37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0" l="0" r="0" t="0"/>
                <a:stretch/>
              </p:blipFill>
              <p:spPr>
                <a:xfrm>
                  <a:off x="4403754" y="4307414"/>
                  <a:ext cx="437210" cy="4372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make-up.png" id="985" name="Google Shape;985;p37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7505552" y="4286115"/>
                  <a:ext cx="450740" cy="4507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986" name="Google Shape;986;p37"/>
              <p:cNvSpPr txBox="1"/>
              <p:nvPr/>
            </p:nvSpPr>
            <p:spPr>
              <a:xfrm>
                <a:off x="809887" y="6198105"/>
                <a:ext cx="4315108" cy="286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Sumber : Global State Islamic Economy, 2020-21</a:t>
                </a:r>
                <a:endParaRPr b="1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7" name="Google Shape;987;p37"/>
            <p:cNvGrpSpPr/>
            <p:nvPr/>
          </p:nvGrpSpPr>
          <p:grpSpPr>
            <a:xfrm>
              <a:off x="1519715" y="1455811"/>
              <a:ext cx="2426621" cy="3946530"/>
              <a:chOff x="1519715" y="1455811"/>
              <a:chExt cx="2426621" cy="3946530"/>
            </a:xfrm>
          </p:grpSpPr>
          <p:sp>
            <p:nvSpPr>
              <p:cNvPr id="988" name="Google Shape;988;p37"/>
              <p:cNvSpPr txBox="1"/>
              <p:nvPr/>
            </p:nvSpPr>
            <p:spPr>
              <a:xfrm>
                <a:off x="1519715" y="1455811"/>
                <a:ext cx="1592103" cy="39465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342900" lvl="0" marL="34290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ibre Franklin"/>
                  <a:buAutoNum type="arabicPeriod"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Malaysia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42900" lvl="0" marL="34290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ibre Franklin"/>
                  <a:buAutoNum type="arabicPeriod"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Saudi Arabia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42900" lvl="0" marL="34290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ibre Franklin"/>
                  <a:buAutoNum type="arabicPeriod"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UEA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42900" lvl="0" marL="34290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400"/>
                  <a:buFont typeface="Libre Franklin"/>
                  <a:buAutoNum type="arabicPeriod"/>
                </a:pPr>
                <a:r>
                  <a:rPr b="1" i="0" lang="id-ID" sz="14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Indonesia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42900" lvl="0" marL="34290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ibre Franklin"/>
                  <a:buAutoNum type="arabicPeriod"/>
                </a:pPr>
                <a:r>
                  <a:rPr b="0" i="0" lang="id-ID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Yordania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42900" lvl="0" marL="34290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ibre Franklin"/>
                  <a:buAutoNum type="arabicPeriod"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Bahrain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42900" lvl="0" marL="34290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ibre Franklin"/>
                  <a:buAutoNum type="arabicPeriod"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Kuwait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42900" lvl="0" marL="34290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ibre Franklin"/>
                  <a:buAutoNum type="arabicPeriod"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Pakistan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42900" lvl="0" marL="34290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ibre Franklin"/>
                  <a:buAutoNum type="arabicPeriod"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Iran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42900" lvl="0" marL="34290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ibre Franklin"/>
                  <a:buAutoNum type="arabicPeriod"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Qatar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42900" lvl="0" marL="34290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ibre Franklin"/>
                  <a:buAutoNum type="arabicPeriod"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Oman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42900" lvl="0" marL="34290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ibre Franklin"/>
                  <a:buAutoNum type="arabicPeriod"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Turki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42900" lvl="0" marL="34290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ibre Franklin"/>
                  <a:buAutoNum type="arabicPeriod"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Nigeria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42900" lvl="0" marL="34290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ibre Franklin"/>
                  <a:buAutoNum type="arabicPeriod"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Sri Lanka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42900" lvl="0" marL="34290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ibre Franklin"/>
                  <a:buAutoNum type="arabicPeriod"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Singapura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37"/>
              <p:cNvSpPr txBox="1"/>
              <p:nvPr/>
            </p:nvSpPr>
            <p:spPr>
              <a:xfrm>
                <a:off x="3314432" y="1456276"/>
                <a:ext cx="631904" cy="39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209.2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155.1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133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id-ID" sz="14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91.2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88.1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86.9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73.3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70.9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64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63.1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60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55.9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53.1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49.2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d-ID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47.4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1371600" y="685800"/>
            <a:ext cx="9601200" cy="513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"/>
              <a:buNone/>
            </a:pPr>
            <a:r>
              <a:rPr lang="id-ID" sz="3600"/>
              <a:t>Surat Al Baqarah ayat 168</a:t>
            </a:r>
            <a:endParaRPr sz="3600"/>
          </a:p>
        </p:txBody>
      </p:sp>
      <p:sp>
        <p:nvSpPr>
          <p:cNvPr id="126" name="Google Shape;126;p4"/>
          <p:cNvSpPr txBox="1"/>
          <p:nvPr>
            <p:ph idx="1" type="body"/>
          </p:nvPr>
        </p:nvSpPr>
        <p:spPr>
          <a:xfrm>
            <a:off x="1371600" y="1341912"/>
            <a:ext cx="9601200" cy="4525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</a:pPr>
            <a:r>
              <a:rPr lang="id-ID" sz="4400">
                <a:latin typeface="Arial"/>
                <a:ea typeface="Arial"/>
                <a:cs typeface="Arial"/>
                <a:sym typeface="Arial"/>
              </a:rPr>
              <a:t>يٰٓاَيُّهَا النَّاسُ كُلُوْا مِمَّا فِى الْاَرْضِ حَلٰلًا طَيِّبًا ۖوَّلَا تَتَّبِعُوْا خُطُوٰتِالشَّيْطٰنِۗ اِنَّهٗ لَكُمْ عَدُوٌّ مُّبِيْنٌ</a:t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id-ID" sz="3200"/>
              <a:t>Wahai manusia! Makanlah dari (makanan) yang halal dan baik yang terdapat di bumi, dan janganlah kamu mengikuti langkah-langkah setan. Sungguh, setan itu musuh yang nyata bagimu.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178" y="4242838"/>
            <a:ext cx="2581013" cy="258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5324" y="280334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id-ID"/>
              <a:t>Tujuan Penyelenggaraan Jaminan Produk Halal (UU No. 33 Tahun 2014 pasal 3)</a:t>
            </a:r>
            <a:endParaRPr/>
          </a:p>
        </p:txBody>
      </p:sp>
      <p:sp>
        <p:nvSpPr>
          <p:cNvPr id="134" name="Google Shape;134;p5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⮚"/>
            </a:pPr>
            <a:r>
              <a:rPr lang="id-ID" sz="2800"/>
              <a:t>memberikan kenyamanan, keamanan, keselamatan, dan kepastian ketersediaan Produk Halal bagi masyarakat dalam mengonsumsi dan menggunakan Produk; dan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⮚"/>
            </a:pPr>
            <a:r>
              <a:rPr lang="id-ID" sz="2800"/>
              <a:t>meningkatkan nilai tambah bagi Pelaku Usaha untuk memproduksi dan menjual Produk Halal.</a:t>
            </a:r>
            <a:endParaRPr/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03923" y="4055942"/>
            <a:ext cx="2432953" cy="228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8191" y="1913390"/>
            <a:ext cx="48768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0023" y="425159"/>
            <a:ext cx="3229936" cy="300384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"/>
              <a:buNone/>
            </a:pPr>
            <a:r>
              <a:rPr lang="id-ID">
                <a:solidFill>
                  <a:schemeClr val="dk1"/>
                </a:solidFill>
              </a:rPr>
              <a:t>Manfaat Halal</a:t>
            </a:r>
            <a:endParaRPr/>
          </a:p>
        </p:txBody>
      </p:sp>
      <p:sp>
        <p:nvSpPr>
          <p:cNvPr id="144" name="Google Shape;144;p6"/>
          <p:cNvSpPr txBox="1"/>
          <p:nvPr>
            <p:ph idx="1" type="body"/>
          </p:nvPr>
        </p:nvSpPr>
        <p:spPr>
          <a:xfrm>
            <a:off x="1295400" y="1572935"/>
            <a:ext cx="9601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id-ID" sz="3600">
                <a:solidFill>
                  <a:schemeClr val="dk1"/>
                </a:solidFill>
              </a:rPr>
              <a:t>Memenuhi hak konsumen muslim untuk mendapatkan produk yang terjamin kehalalannya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id-ID" sz="3600">
                <a:solidFill>
                  <a:schemeClr val="dk1"/>
                </a:solidFill>
              </a:rPr>
              <a:t>Bentuk kepatuhan terhadap aturan negara, sehingga terhindar dari pelanggaran hukum ketika kewajiban sertifikasi halal sudah sepenuhnya terimplementasi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id-ID" sz="3600">
                <a:solidFill>
                  <a:schemeClr val="dk1"/>
                </a:solidFill>
              </a:rPr>
              <a:t>Nilai tambah untuk memperluas pasar, contoh: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i="0" lang="id-ID" sz="3600">
                <a:solidFill>
                  <a:schemeClr val="dk1"/>
                </a:solidFill>
              </a:rPr>
              <a:t>Pasar ekspor yang mempersyaratkan sertifikat halal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i="0" lang="id-ID" sz="3600">
                <a:solidFill>
                  <a:schemeClr val="dk1"/>
                </a:solidFill>
              </a:rPr>
              <a:t>Persyaratan masuk hyper/supermarket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i="0" lang="id-ID" sz="3600">
                <a:solidFill>
                  <a:schemeClr val="dk1"/>
                </a:solidFill>
              </a:rPr>
              <a:t>Persyaratan menjadi pemasok  produsen bersertifikat halal (bahan baku, catering pegawai, kantin, dsb)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id-ID" sz="3600">
                <a:solidFill>
                  <a:schemeClr val="dk1"/>
                </a:solidFill>
              </a:rPr>
              <a:t>Sebagai dasar ijin pencatuman logo halal</a:t>
            </a:r>
            <a:endParaRPr i="0" sz="3600">
              <a:solidFill>
                <a:schemeClr val="dk1"/>
              </a:solidFill>
            </a:endParaRPr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7"/>
          <p:cNvGrpSpPr/>
          <p:nvPr/>
        </p:nvGrpSpPr>
        <p:grpSpPr>
          <a:xfrm>
            <a:off x="545585" y="1120462"/>
            <a:ext cx="11148425" cy="5737543"/>
            <a:chOff x="-192170" y="0"/>
            <a:chExt cx="11148425" cy="5737543"/>
          </a:xfrm>
        </p:grpSpPr>
        <p:sp>
          <p:nvSpPr>
            <p:cNvPr id="151" name="Google Shape;151;p7"/>
            <p:cNvSpPr/>
            <p:nvPr/>
          </p:nvSpPr>
          <p:spPr>
            <a:xfrm>
              <a:off x="137527" y="0"/>
              <a:ext cx="1796528" cy="457926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thickThin" w="55000">
              <a:solidFill>
                <a:srgbClr val="F2A3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 txBox="1"/>
            <p:nvPr/>
          </p:nvSpPr>
          <p:spPr>
            <a:xfrm>
              <a:off x="190146" y="52619"/>
              <a:ext cx="1691290" cy="3492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23825" spcFirstLastPara="1" rIns="123825" wrap="square" tIns="123825">
              <a:noAutofit/>
            </a:bodyPr>
            <a:lstStyle/>
            <a:p>
              <a:pPr indent="-8890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ibre Franklin"/>
                <a:buChar char="•"/>
              </a:pPr>
              <a:r>
                <a:rPr b="0" i="0" lang="id-ID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Prof. Dr. Tri Susanto, M.App.Sc dari Universitas Brawijaya menemukan produk turunan dari babi seperti gelatin maupun lemak babi dalam makanan dan minuman yang menjadi masalah nasional, penjualan produk mengalami penurunan sebesar 20-30%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 rot="1375430">
              <a:off x="290276" y="2147859"/>
              <a:ext cx="3107238" cy="3107238"/>
            </a:xfrm>
            <a:custGeom>
              <a:rect b="b" l="l" r="r" t="t"/>
              <a:pathLst>
                <a:path extrusionOk="0" h="120000" w="120000">
                  <a:moveTo>
                    <a:pt x="36122" y="113348"/>
                  </a:moveTo>
                  <a:lnTo>
                    <a:pt x="37074" y="111222"/>
                  </a:lnTo>
                  <a:lnTo>
                    <a:pt x="37074" y="111222"/>
                  </a:lnTo>
                  <a:cubicBezTo>
                    <a:pt x="54874" y="119189"/>
                    <a:pt x="75534" y="117344"/>
                    <a:pt x="91640" y="106348"/>
                  </a:cubicBezTo>
                  <a:cubicBezTo>
                    <a:pt x="107747" y="95353"/>
                    <a:pt x="116990" y="76784"/>
                    <a:pt x="116054" y="57305"/>
                  </a:cubicBezTo>
                  <a:lnTo>
                    <a:pt x="114515" y="57486"/>
                  </a:lnTo>
                  <a:lnTo>
                    <a:pt x="116892" y="53313"/>
                  </a:lnTo>
                  <a:lnTo>
                    <a:pt x="119911" y="56851"/>
                  </a:lnTo>
                  <a:lnTo>
                    <a:pt x="118372" y="57032"/>
                  </a:lnTo>
                  <a:cubicBezTo>
                    <a:pt x="119405" y="77346"/>
                    <a:pt x="109803" y="96736"/>
                    <a:pt x="93020" y="108227"/>
                  </a:cubicBezTo>
                  <a:cubicBezTo>
                    <a:pt x="76237" y="119718"/>
                    <a:pt x="54687" y="121657"/>
                    <a:pt x="36122" y="113348"/>
                  </a:cubicBezTo>
                  <a:close/>
                </a:path>
              </a:pathLst>
            </a:custGeom>
            <a:solidFill>
              <a:srgbClr val="F2A3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66443" y="4363854"/>
              <a:ext cx="1528966" cy="608019"/>
            </a:xfrm>
            <a:prstGeom prst="roundRect">
              <a:avLst>
                <a:gd fmla="val 10000" name="adj"/>
              </a:avLst>
            </a:prstGeom>
            <a:solidFill>
              <a:srgbClr val="F2A346"/>
            </a:solidFill>
            <a:ln cap="flat" cmpd="thickThin" w="55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 txBox="1"/>
            <p:nvPr/>
          </p:nvSpPr>
          <p:spPr>
            <a:xfrm>
              <a:off x="284251" y="4381662"/>
              <a:ext cx="1493350" cy="572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43800" spcFirstLastPara="1" rIns="438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id-ID" sz="23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1988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339715" y="921437"/>
              <a:ext cx="2300049" cy="298742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thickThin" w="55000">
              <a:solidFill>
                <a:srgbClr val="E6BB2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7"/>
            <p:cNvSpPr txBox="1"/>
            <p:nvPr/>
          </p:nvSpPr>
          <p:spPr>
            <a:xfrm>
              <a:off x="2407081" y="1628965"/>
              <a:ext cx="2165317" cy="2212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23825" spcFirstLastPara="1" rIns="123825" wrap="square" tIns="1238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ibre Franklin"/>
                <a:buChar char="•"/>
              </a:pPr>
              <a:r>
                <a:rPr b="0" i="0" lang="id-ID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Majelis Ulama Indonesia (MUI) memecahkan masalah tersebut dengan mendirikan lembaga untuk studi tentang makanan dan obat-obatan yang dikenal LPPOM-MUI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ibre Franklin"/>
                <a:buChar char="•"/>
              </a:pPr>
              <a:r>
                <a:rPr b="0" i="0" lang="id-ID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Sertifikasi halal bersifat sukarela.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-508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Libre Franklin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-38100" lvl="1" marL="11430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ibre Franklin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-381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ibre Franklin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3072165" y="519107"/>
              <a:ext cx="2726454" cy="2726454"/>
            </a:xfrm>
            <a:custGeom>
              <a:rect b="b" l="l" r="r" t="t"/>
              <a:pathLst>
                <a:path extrusionOk="0" h="120000" w="120000">
                  <a:moveTo>
                    <a:pt x="26844" y="12132"/>
                  </a:moveTo>
                  <a:lnTo>
                    <a:pt x="26844" y="12132"/>
                  </a:lnTo>
                  <a:cubicBezTo>
                    <a:pt x="43421" y="649"/>
                    <a:pt x="64759" y="-1439"/>
                    <a:pt x="83248" y="6612"/>
                  </a:cubicBezTo>
                  <a:cubicBezTo>
                    <a:pt x="101737" y="14663"/>
                    <a:pt x="114744" y="31707"/>
                    <a:pt x="117630" y="51665"/>
                  </a:cubicBezTo>
                  <a:lnTo>
                    <a:pt x="119392" y="51545"/>
                  </a:lnTo>
                  <a:lnTo>
                    <a:pt x="116772" y="56137"/>
                  </a:lnTo>
                  <a:lnTo>
                    <a:pt x="113212" y="51966"/>
                  </a:lnTo>
                  <a:lnTo>
                    <a:pt x="114974" y="51846"/>
                  </a:lnTo>
                  <a:lnTo>
                    <a:pt x="114974" y="51846"/>
                  </a:lnTo>
                  <a:cubicBezTo>
                    <a:pt x="112156" y="32843"/>
                    <a:pt x="99723" y="16644"/>
                    <a:pt x="82096" y="9006"/>
                  </a:cubicBezTo>
                  <a:cubicBezTo>
                    <a:pt x="64469" y="1368"/>
                    <a:pt x="44147" y="3375"/>
                    <a:pt x="28355" y="14314"/>
                  </a:cubicBezTo>
                  <a:close/>
                </a:path>
              </a:pathLst>
            </a:custGeom>
            <a:solidFill>
              <a:srgbClr val="E6B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707520" y="815392"/>
              <a:ext cx="1528966" cy="705333"/>
            </a:xfrm>
            <a:prstGeom prst="roundRect">
              <a:avLst>
                <a:gd fmla="val 10000" name="adj"/>
              </a:avLst>
            </a:prstGeom>
            <a:solidFill>
              <a:srgbClr val="E6BB27"/>
            </a:solidFill>
            <a:ln cap="flat" cmpd="thickThin" w="55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7"/>
            <p:cNvSpPr txBox="1"/>
            <p:nvPr/>
          </p:nvSpPr>
          <p:spPr>
            <a:xfrm>
              <a:off x="2728178" y="836050"/>
              <a:ext cx="1487650" cy="664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43800" spcFirstLastPara="1" rIns="438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id-ID" sz="23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1989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4827453" y="2098237"/>
              <a:ext cx="1720087" cy="14187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thickThin" w="55000">
              <a:solidFill>
                <a:srgbClr val="CF92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4860102" y="2130886"/>
              <a:ext cx="1654789" cy="1049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23825" spcFirstLastPara="1" rIns="123825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ibre Franklin"/>
                <a:buChar char="•"/>
              </a:pPr>
              <a:r>
                <a:rPr b="0" i="0" lang="id-ID" sz="16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Skandal Ajinomoto</a:t>
              </a:r>
              <a:endPara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5793543" y="2433912"/>
              <a:ext cx="1900539" cy="1900539"/>
            </a:xfrm>
            <a:custGeom>
              <a:rect b="b" l="l" r="r" t="t"/>
              <a:pathLst>
                <a:path extrusionOk="0" h="120000" w="120000">
                  <a:moveTo>
                    <a:pt x="10025" y="88361"/>
                  </a:moveTo>
                  <a:lnTo>
                    <a:pt x="13337" y="86482"/>
                  </a:lnTo>
                  <a:lnTo>
                    <a:pt x="13337" y="86482"/>
                  </a:lnTo>
                  <a:cubicBezTo>
                    <a:pt x="22310" y="102294"/>
                    <a:pt x="38680" y="112486"/>
                    <a:pt x="56829" y="113560"/>
                  </a:cubicBezTo>
                  <a:cubicBezTo>
                    <a:pt x="74978" y="114634"/>
                    <a:pt x="92436" y="106445"/>
                    <a:pt x="103213" y="91803"/>
                  </a:cubicBezTo>
                  <a:lnTo>
                    <a:pt x="101017" y="90555"/>
                  </a:lnTo>
                  <a:lnTo>
                    <a:pt x="108303" y="87449"/>
                  </a:lnTo>
                  <a:lnTo>
                    <a:pt x="108741" y="94944"/>
                  </a:lnTo>
                  <a:lnTo>
                    <a:pt x="106544" y="93696"/>
                  </a:lnTo>
                  <a:cubicBezTo>
                    <a:pt x="95080" y="109532"/>
                    <a:pt x="76350" y="118453"/>
                    <a:pt x="56829" y="117374"/>
                  </a:cubicBezTo>
                  <a:cubicBezTo>
                    <a:pt x="37308" y="116295"/>
                    <a:pt x="19675" y="105365"/>
                    <a:pt x="10025" y="88361"/>
                  </a:cubicBezTo>
                  <a:close/>
                </a:path>
              </a:pathLst>
            </a:custGeom>
            <a:solidFill>
              <a:srgbClr val="CF9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5209695" y="3212940"/>
              <a:ext cx="1528966" cy="608019"/>
            </a:xfrm>
            <a:prstGeom prst="roundRect">
              <a:avLst>
                <a:gd fmla="val 10000" name="adj"/>
              </a:avLst>
            </a:prstGeom>
            <a:solidFill>
              <a:srgbClr val="CF92A7"/>
            </a:solidFill>
            <a:ln cap="flat" cmpd="thickThin" w="55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7"/>
            <p:cNvSpPr txBox="1"/>
            <p:nvPr/>
          </p:nvSpPr>
          <p:spPr>
            <a:xfrm>
              <a:off x="5227503" y="3230748"/>
              <a:ext cx="1493350" cy="572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43800" spcFirstLastPara="1" rIns="438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id-ID" sz="23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2001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025840" y="2036204"/>
              <a:ext cx="1720087" cy="15418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thickThin" w="550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"/>
            <p:cNvSpPr txBox="1"/>
            <p:nvPr/>
          </p:nvSpPr>
          <p:spPr>
            <a:xfrm>
              <a:off x="7061323" y="2402094"/>
              <a:ext cx="1649121" cy="1140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23825" spcFirstLastPara="1" rIns="123825" wrap="square" tIns="1238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ibre Franklin"/>
                <a:buChar char="•"/>
              </a:pPr>
              <a:r>
                <a:rPr b="0" i="0" lang="id-ID" sz="12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17 Oktober, UU No 33 Tahun 2014 tentang Jaminan Produk Halal di sahkan oleh Presiden RI</a:t>
              </a:r>
              <a:endParaRPr b="0" i="0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7977850" y="1224222"/>
              <a:ext cx="2120328" cy="2120328"/>
            </a:xfrm>
            <a:custGeom>
              <a:rect b="b" l="l" r="r" t="t"/>
              <a:pathLst>
                <a:path extrusionOk="0" h="120000" w="120000">
                  <a:moveTo>
                    <a:pt x="9783" y="31533"/>
                  </a:moveTo>
                  <a:lnTo>
                    <a:pt x="9783" y="31533"/>
                  </a:lnTo>
                  <a:cubicBezTo>
                    <a:pt x="19528" y="14342"/>
                    <a:pt x="37389" y="3331"/>
                    <a:pt x="57126" y="2347"/>
                  </a:cubicBezTo>
                  <a:cubicBezTo>
                    <a:pt x="76862" y="1363"/>
                    <a:pt x="95731" y="10543"/>
                    <a:pt x="107137" y="26680"/>
                  </a:cubicBezTo>
                  <a:lnTo>
                    <a:pt x="109107" y="25559"/>
                  </a:lnTo>
                  <a:lnTo>
                    <a:pt x="108690" y="32300"/>
                  </a:lnTo>
                  <a:lnTo>
                    <a:pt x="102186" y="29497"/>
                  </a:lnTo>
                  <a:lnTo>
                    <a:pt x="104156" y="28376"/>
                  </a:lnTo>
                  <a:lnTo>
                    <a:pt x="104156" y="28376"/>
                  </a:lnTo>
                  <a:cubicBezTo>
                    <a:pt x="93365" y="13309"/>
                    <a:pt x="75635" y="4784"/>
                    <a:pt x="57128" y="5764"/>
                  </a:cubicBezTo>
                  <a:cubicBezTo>
                    <a:pt x="38621" y="6744"/>
                    <a:pt x="21891" y="17093"/>
                    <a:pt x="12752" y="332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408082" y="1793788"/>
              <a:ext cx="1528966" cy="608019"/>
            </a:xfrm>
            <a:prstGeom prst="roundRect">
              <a:avLst>
                <a:gd fmla="val 10000" name="adj"/>
              </a:avLst>
            </a:prstGeom>
            <a:solidFill>
              <a:schemeClr val="accent5"/>
            </a:solidFill>
            <a:ln cap="flat" cmpd="thickThin" w="55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7425890" y="1811596"/>
              <a:ext cx="1493350" cy="572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43800" spcFirstLastPara="1" rIns="438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id-ID" sz="23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2014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9224227" y="1851736"/>
              <a:ext cx="1720087" cy="191526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thickThin" w="5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9268302" y="1895811"/>
              <a:ext cx="1631937" cy="1416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23825" spcFirstLastPara="1" rIns="123825" wrap="square" tIns="1238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ibre Franklin"/>
                <a:buChar char="•"/>
              </a:pPr>
              <a:r>
                <a:rPr b="0" i="0" lang="id-ID" sz="12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PP No 31 Tahun 2019 disahkan, kemudian diikuti oleh PMA No. 26 Tahun 2019 </a:t>
              </a:r>
              <a:endParaRPr b="0" i="0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ibre Franklin"/>
                <a:buChar char="•"/>
              </a:pPr>
              <a:r>
                <a:rPr b="0" i="0" lang="id-ID" sz="12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17 Oktober Wajib untuk Sertifikasi Halal (Pasal 4, UU No 33 Tahun 2014)</a:t>
              </a:r>
              <a:endParaRPr b="0" i="0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9427289" y="3576555"/>
              <a:ext cx="1528966" cy="388834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flat" cmpd="thickThin" w="55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9438678" y="3587944"/>
              <a:ext cx="1506188" cy="366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43800" spcFirstLastPara="1" rIns="438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id-ID" sz="23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2019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7"/>
          <p:cNvSpPr txBox="1"/>
          <p:nvPr/>
        </p:nvSpPr>
        <p:spPr>
          <a:xfrm>
            <a:off x="965915" y="206062"/>
            <a:ext cx="10728102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id-ID" sz="4000" u="none" cap="none" strike="noStrike">
                <a:solidFill>
                  <a:srgbClr val="2C344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SEJARAH SINGKAT HALAL DI INDONESIA</a:t>
            </a:r>
            <a:endParaRPr b="1" i="0" sz="4000" u="none" cap="none" strike="noStrike">
              <a:solidFill>
                <a:srgbClr val="2C344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6" name="Google Shape;17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>
            <p:ph type="title"/>
          </p:nvPr>
        </p:nvSpPr>
        <p:spPr>
          <a:xfrm>
            <a:off x="1371600" y="218942"/>
            <a:ext cx="8407631" cy="1094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C3441"/>
              </a:buClr>
              <a:buSzPct val="100000"/>
              <a:buFont typeface="Libre Franklin"/>
              <a:buNone/>
            </a:pPr>
            <a:r>
              <a:rPr b="1" lang="id-ID" sz="4400">
                <a:solidFill>
                  <a:srgbClr val="2C3441"/>
                </a:solidFill>
              </a:rPr>
              <a:t>PERHATIAN INDONESIA TERHADAP HALAL</a:t>
            </a:r>
            <a:br>
              <a:rPr b="1" i="0" lang="id-ID" sz="4400" u="none" cap="none" strike="noStrike">
                <a:solidFill>
                  <a:srgbClr val="2C3441"/>
                </a:solidFill>
              </a:rPr>
            </a:br>
            <a:endParaRPr/>
          </a:p>
        </p:txBody>
      </p:sp>
      <p:grpSp>
        <p:nvGrpSpPr>
          <p:cNvPr id="182" name="Google Shape;182;p8"/>
          <p:cNvGrpSpPr/>
          <p:nvPr/>
        </p:nvGrpSpPr>
        <p:grpSpPr>
          <a:xfrm>
            <a:off x="1371600" y="1512118"/>
            <a:ext cx="9164971" cy="5336205"/>
            <a:chOff x="0" y="9676"/>
            <a:chExt cx="9164971" cy="5336205"/>
          </a:xfrm>
        </p:grpSpPr>
        <p:sp>
          <p:nvSpPr>
            <p:cNvPr id="183" name="Google Shape;183;p8"/>
            <p:cNvSpPr/>
            <p:nvPr/>
          </p:nvSpPr>
          <p:spPr>
            <a:xfrm rot="5400000">
              <a:off x="-257066" y="616484"/>
              <a:ext cx="1713776" cy="1199643"/>
            </a:xfrm>
            <a:prstGeom prst="chevron">
              <a:avLst>
                <a:gd fmla="val 50000" name="adj"/>
              </a:avLst>
            </a:prstGeom>
            <a:solidFill>
              <a:srgbClr val="B17430"/>
            </a:solidFill>
            <a:ln cap="flat" cmpd="thickThin" w="55000">
              <a:solidFill>
                <a:srgbClr val="B174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1" y="959240"/>
              <a:ext cx="1199643" cy="514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id-ID" sz="36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 rot="5400000">
              <a:off x="4275587" y="-3066268"/>
              <a:ext cx="1813440" cy="796532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thickThin" w="55000">
              <a:solidFill>
                <a:srgbClr val="B174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8"/>
            <p:cNvSpPr txBox="1"/>
            <p:nvPr/>
          </p:nvSpPr>
          <p:spPr>
            <a:xfrm>
              <a:off x="1199644" y="98200"/>
              <a:ext cx="7876803" cy="1636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13775" spcFirstLastPara="1" rIns="10150" wrap="square" tIns="1015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ibre Franklin"/>
                <a:buChar char="••"/>
              </a:pPr>
              <a:r>
                <a:rPr b="0" i="0" lang="id-ID" sz="16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 </a:t>
              </a:r>
              <a:r>
                <a:rPr b="0" i="0" lang="id-ID" sz="28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Halal</a:t>
              </a:r>
              <a:br>
                <a:rPr b="0" i="0" lang="id-ID" sz="16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</a:br>
              <a:r>
                <a:rPr b="0" i="0" lang="id-ID" sz="16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Badan Penyelenggara Jaminan Produk Halal (BPJPH)</a:t>
              </a:r>
              <a:br>
                <a:rPr b="0" i="0" lang="id-ID" sz="16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</a:br>
              <a:r>
                <a:rPr b="0" i="0" lang="id-ID" sz="16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UUD 1945 Pasal 29 Ayat 2 </a:t>
              </a:r>
              <a:br>
                <a:rPr b="0" i="0" lang="id-ID" sz="16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</a:br>
              <a:r>
                <a:rPr b="0" i="0" lang="id-ID" sz="16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UU No. 33 Tahun 2014 tentang Jaminan Produk Halal, PP No. 31 Th 2019 ttg Peraturan Pelaks UU No. 33 Th. 2014 </a:t>
              </a:r>
              <a:br>
                <a:rPr b="0" i="0" lang="id-ID" sz="16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</a:br>
              <a:r>
                <a:rPr b="0" i="0" lang="id-ID" sz="16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UU No. 11 Tahun 2020 tentang Cipta Kerja, PP No. 39 Th 2021 ttg Bid Penyelenggaraan JPH</a:t>
              </a:r>
              <a:br>
                <a:rPr b="0" i="0" lang="id-ID" sz="16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</a:br>
              <a:r>
                <a:rPr b="0" i="0" lang="id-ID" sz="16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PMA No. 26 Tahun 2019 tentang Penyelenggaraan Jaminan Produk Halal</a:t>
              </a:r>
              <a:endPara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 rot="5400000">
              <a:off x="-257066" y="2346812"/>
              <a:ext cx="1713776" cy="1199643"/>
            </a:xfrm>
            <a:prstGeom prst="chevron">
              <a:avLst>
                <a:gd fmla="val 50000" name="adj"/>
              </a:avLst>
            </a:prstGeom>
            <a:solidFill>
              <a:srgbClr val="ECB588"/>
            </a:solidFill>
            <a:ln cap="flat" cmpd="thickThin" w="55000">
              <a:solidFill>
                <a:srgbClr val="ECB5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8"/>
            <p:cNvSpPr txBox="1"/>
            <p:nvPr/>
          </p:nvSpPr>
          <p:spPr>
            <a:xfrm>
              <a:off x="1" y="2689568"/>
              <a:ext cx="1199643" cy="514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id-ID" sz="36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 rot="5400000">
              <a:off x="4437361" y="-1335940"/>
              <a:ext cx="1489892" cy="796532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thickThin" w="55000">
              <a:solidFill>
                <a:srgbClr val="ECB0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1199644" y="1974508"/>
              <a:ext cx="7892597" cy="134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25" lIns="192000" spcFirstLastPara="1" rIns="17125" wrap="square" tIns="171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Libre Franklin"/>
                <a:buChar char="••"/>
              </a:pPr>
              <a:r>
                <a:rPr b="0" i="0" lang="id-ID" sz="27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Thoyyib</a:t>
              </a:r>
              <a:br>
                <a:rPr b="0" i="0" lang="id-ID" sz="27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</a:br>
              <a:r>
                <a:rPr b="0" i="0" lang="id-ID" sz="27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Badan Pengawasan Obat Dan Makanan (B-POM) </a:t>
              </a:r>
              <a:br>
                <a:rPr b="0" i="0" lang="id-ID" sz="27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</a:br>
              <a:r>
                <a:rPr b="0" i="0" lang="id-ID" sz="27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Peraturan BPOM No. 26 Tahun 2018</a:t>
              </a:r>
              <a:endParaRPr b="0" i="0" sz="2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 rot="5400000">
              <a:off x="-257066" y="3889171"/>
              <a:ext cx="1713776" cy="1199643"/>
            </a:xfrm>
            <a:prstGeom prst="chevron">
              <a:avLst>
                <a:gd fmla="val 50000" name="adj"/>
              </a:avLst>
            </a:prstGeom>
            <a:solidFill>
              <a:srgbClr val="ECB588"/>
            </a:solidFill>
            <a:ln cap="flat" cmpd="thickThin" w="55000">
              <a:solidFill>
                <a:srgbClr val="ECB5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8"/>
            <p:cNvSpPr txBox="1"/>
            <p:nvPr/>
          </p:nvSpPr>
          <p:spPr>
            <a:xfrm>
              <a:off x="1" y="4231927"/>
              <a:ext cx="1199643" cy="514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id-ID" sz="36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 rot="5400000">
              <a:off x="4625330" y="196637"/>
              <a:ext cx="1113954" cy="796532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thickThin" w="55000">
              <a:solidFill>
                <a:srgbClr val="ECB0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8"/>
            <p:cNvSpPr txBox="1"/>
            <p:nvPr/>
          </p:nvSpPr>
          <p:spPr>
            <a:xfrm>
              <a:off x="1199644" y="3676703"/>
              <a:ext cx="7910949" cy="1005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25" lIns="192000" spcFirstLastPara="1" rIns="17125" wrap="square" tIns="171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Libre Franklin"/>
                <a:buChar char="•"/>
              </a:pPr>
              <a:r>
                <a:rPr b="0" i="0" lang="id-ID" sz="27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Keuangan Syariah</a:t>
              </a:r>
              <a:endParaRPr b="0" i="0" sz="2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id="195" name="Google Shape;19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C3441"/>
              </a:buClr>
              <a:buSzPct val="100000"/>
              <a:buFont typeface="Libre Franklin"/>
              <a:buNone/>
            </a:pPr>
            <a:r>
              <a:rPr b="1" lang="id-ID" sz="4400">
                <a:solidFill>
                  <a:srgbClr val="2C3441"/>
                </a:solidFill>
              </a:rPr>
              <a:t>DASAR HUKUM PELAKSANAAN JAMINAN PRODUK HALAL (UU NO 33 TAHUN 2014)</a:t>
            </a:r>
            <a:br>
              <a:rPr b="1" i="0" lang="id-ID" sz="4400" u="none" cap="none" strike="noStrike">
                <a:solidFill>
                  <a:srgbClr val="2C3441"/>
                </a:solidFill>
              </a:rPr>
            </a:br>
            <a:endParaRPr/>
          </a:p>
        </p:txBody>
      </p:sp>
      <p:grpSp>
        <p:nvGrpSpPr>
          <p:cNvPr id="201" name="Google Shape;201;p9"/>
          <p:cNvGrpSpPr/>
          <p:nvPr/>
        </p:nvGrpSpPr>
        <p:grpSpPr>
          <a:xfrm>
            <a:off x="1371600" y="2288082"/>
            <a:ext cx="9601199" cy="4261636"/>
            <a:chOff x="0" y="2082"/>
            <a:chExt cx="9601199" cy="4261636"/>
          </a:xfrm>
        </p:grpSpPr>
        <p:sp>
          <p:nvSpPr>
            <p:cNvPr id="202" name="Google Shape;202;p9"/>
            <p:cNvSpPr/>
            <p:nvPr/>
          </p:nvSpPr>
          <p:spPr>
            <a:xfrm rot="5400000">
              <a:off x="5978927" y="-2382940"/>
              <a:ext cx="1099777" cy="614476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ED8E8">
                <a:alpha val="8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9"/>
            <p:cNvSpPr txBox="1"/>
            <p:nvPr/>
          </p:nvSpPr>
          <p:spPr>
            <a:xfrm>
              <a:off x="3456432" y="193242"/>
              <a:ext cx="6091081" cy="992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53325" spcFirstLastPara="1" rIns="53325" wrap="square" tIns="266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ibre Franklin"/>
                <a:buChar char="•"/>
              </a:pPr>
              <a:r>
                <a:rPr b="0" i="0" lang="id-ID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Produk adalah barang dan/atau jasa yang terkait dengan makanan, minuman, obat, kosmetik, produk kimiawi, produk biologi, produk rekayasa genetik, serta barang gunaan yang dipakai, digunakan, atau dimanfaatkan oleh masyarakat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0" y="2082"/>
              <a:ext cx="3456432" cy="1374721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dir="5400000" dist="381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9"/>
            <p:cNvSpPr txBox="1"/>
            <p:nvPr/>
          </p:nvSpPr>
          <p:spPr>
            <a:xfrm>
              <a:off x="67108" y="69190"/>
              <a:ext cx="3322216" cy="12405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228600" spcFirstLastPara="1" rIns="2286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0" i="0" lang="id-ID" sz="60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Pasal 1</a:t>
              </a:r>
              <a:endParaRPr b="0" i="0" sz="6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6" name="Google Shape;206;p9"/>
            <p:cNvSpPr/>
            <p:nvPr/>
          </p:nvSpPr>
          <p:spPr>
            <a:xfrm rot="5400000">
              <a:off x="5978927" y="-939483"/>
              <a:ext cx="1099777" cy="614476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6D6E7">
                <a:alpha val="8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9"/>
            <p:cNvSpPr txBox="1"/>
            <p:nvPr/>
          </p:nvSpPr>
          <p:spPr>
            <a:xfrm>
              <a:off x="3456432" y="1636699"/>
              <a:ext cx="6091081" cy="992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53325" spcFirstLastPara="1" rIns="53325" wrap="square" tIns="266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ibre Franklin"/>
                <a:buChar char="•"/>
              </a:pPr>
              <a:r>
                <a:rPr b="0" i="0" lang="id-ID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Produk yang masuk, beredar, dan diperdagangkan di wilayah Indonesia wajib bersertifikat halal.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0" y="1445540"/>
              <a:ext cx="3456432" cy="1374721"/>
            </a:xfrm>
            <a:prstGeom prst="roundRect">
              <a:avLst>
                <a:gd fmla="val 16667" name="adj"/>
              </a:avLst>
            </a:prstGeom>
            <a:solidFill>
              <a:srgbClr val="8183C0"/>
            </a:solidFill>
            <a:ln>
              <a:noFill/>
            </a:ln>
            <a:effectLst>
              <a:outerShdw blurRad="50800" rotWithShape="0" dir="5400000" dist="381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9"/>
            <p:cNvSpPr txBox="1"/>
            <p:nvPr/>
          </p:nvSpPr>
          <p:spPr>
            <a:xfrm>
              <a:off x="67108" y="1512648"/>
              <a:ext cx="3322216" cy="12405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228600" spcFirstLastPara="1" rIns="2286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0" i="0" lang="id-ID" sz="60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Pasal 4</a:t>
              </a:r>
              <a:endParaRPr b="0" i="0" sz="6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 rot="5400000">
              <a:off x="5978927" y="503974"/>
              <a:ext cx="1099777" cy="614476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6DBE7">
                <a:alpha val="8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9"/>
            <p:cNvSpPr txBox="1"/>
            <p:nvPr/>
          </p:nvSpPr>
          <p:spPr>
            <a:xfrm>
              <a:off x="3456432" y="3080157"/>
              <a:ext cx="6091081" cy="992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53325" spcFirstLastPara="1" rIns="53325" wrap="square" tIns="266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ibre Franklin"/>
                <a:buChar char="••"/>
              </a:pPr>
              <a:r>
                <a:rPr b="0" i="0" lang="id-ID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Pelaku Usaha yang memproduksi Produk dari Bahan yang berasal dari Bahan yang diharamkan sebagaimana dimaksud dalam Pasal 18 dan Pasal 20 dikecualikan dari mengajukan permohonan Sertifikat Halal.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ibre Franklin"/>
                <a:buChar char="••"/>
              </a:pPr>
              <a:r>
                <a:rPr b="0" i="0" lang="id-ID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Pelaku Usaha sebagaimana dimaksud pada ayat (1) wajib mencantumkan keterangan tidak halal pada Produk.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0" y="2888997"/>
              <a:ext cx="3456432" cy="1374721"/>
            </a:xfrm>
            <a:prstGeom prst="roundRect">
              <a:avLst>
                <a:gd fmla="val 16667" name="adj"/>
              </a:avLst>
            </a:prstGeom>
            <a:solidFill>
              <a:srgbClr val="7F9CC1"/>
            </a:solidFill>
            <a:ln>
              <a:noFill/>
            </a:ln>
            <a:effectLst>
              <a:outerShdw blurRad="50800" rotWithShape="0" dir="5400000" dist="381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9"/>
            <p:cNvSpPr txBox="1"/>
            <p:nvPr/>
          </p:nvSpPr>
          <p:spPr>
            <a:xfrm>
              <a:off x="67108" y="2956105"/>
              <a:ext cx="3322216" cy="12405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228600" spcFirstLastPara="1" rIns="2286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0" i="0" lang="id-ID" sz="60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Pasal 26</a:t>
              </a:r>
              <a:endParaRPr b="0" i="0" sz="6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id="214" name="Google Shape;2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9231" y="30144"/>
            <a:ext cx="2362529" cy="47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ngkas">
  <a:themeElements>
    <a:clrScheme name="Kertas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2020-10-03T23:29:13Z</dcterms:created>
  <dc:creator>anung hendhi pramono</dc:creator>
</cp:coreProperties>
</file>