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2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6858000" cy="9144000"/>
  <p:embeddedFontLst>
    <p:embeddedFont>
      <p:font typeface="Catamaran" panose="020B0604020202020204" charset="0"/>
      <p:regular r:id="rId19"/>
      <p:bold r:id="rId20"/>
    </p:embeddedFont>
    <p:embeddedFont>
      <p:font typeface="Lilita One" panose="020B0604020202020204" charset="0"/>
      <p:regular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9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g6eb84dc207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0" name="Google Shape;470;g6eb84dc207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g1d65e3fa2eb_1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8" name="Google Shape;478;g1d65e3fa2eb_1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g1d65e3fa2eb_1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6" name="Google Shape;486;g1d65e3fa2eb_1_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g6eb84dc207_0_4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4" name="Google Shape;494;g6eb84dc207_0_4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g1d65e3fa2eb_1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2" name="Google Shape;502;g1d65e3fa2eb_1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g6eb84dc207_0_327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0" name="Google Shape;510;g6eb84dc207_0_327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g6ece1cc1dc_1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8" name="Google Shape;518;g6ece1cc1dc_1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1cf521bb279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" name="Google Shape;267;g1cf521bb279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1cf521bb279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1cf521bb279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1cf521bb279_0_1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Google Shape;284;g1cf521bb279_0_1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6e52a99da7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6e52a99da7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g6e52a99da7_0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8" name="Google Shape;438;g6e52a99da7_0_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g1cf521bb279_0_3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7" name="Google Shape;447;g1cf521bb279_0_3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1cf521bb279_0_3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Google Shape;456;g1cf521bb279_0_3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g1cf521bb279_0_3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4" name="Google Shape;464;g1cf521bb279_0_3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3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886950" y="524625"/>
            <a:ext cx="7370100" cy="104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None/>
              <a:defRPr sz="4000">
                <a:solidFill>
                  <a:schemeClr val="accent1"/>
                </a:solidFill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None/>
              <a:defRPr sz="4000">
                <a:solidFill>
                  <a:schemeClr val="accent1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None/>
              <a:defRPr sz="4000">
                <a:solidFill>
                  <a:schemeClr val="accent1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None/>
              <a:defRPr sz="4000">
                <a:solidFill>
                  <a:schemeClr val="accent1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None/>
              <a:defRPr sz="4000">
                <a:solidFill>
                  <a:schemeClr val="accent1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None/>
              <a:defRPr sz="4000">
                <a:solidFill>
                  <a:schemeClr val="accent1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None/>
              <a:defRPr sz="4000">
                <a:solidFill>
                  <a:schemeClr val="accent1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None/>
              <a:defRPr sz="4000">
                <a:solidFill>
                  <a:schemeClr val="accent1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None/>
              <a:defRPr sz="4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560900" y="1546600"/>
            <a:ext cx="6022200" cy="48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 hasCustomPrompt="1"/>
          </p:nvPr>
        </p:nvSpPr>
        <p:spPr>
          <a:xfrm>
            <a:off x="1495200" y="2011981"/>
            <a:ext cx="6153600" cy="111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1"/>
          </p:nvPr>
        </p:nvSpPr>
        <p:spPr>
          <a:xfrm>
            <a:off x="3171600" y="3789425"/>
            <a:ext cx="2800800" cy="54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title" idx="2"/>
          </p:nvPr>
        </p:nvSpPr>
        <p:spPr>
          <a:xfrm>
            <a:off x="-203250" y="292625"/>
            <a:ext cx="9550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/>
          <p:nvPr/>
        </p:nvSpPr>
        <p:spPr>
          <a:xfrm>
            <a:off x="43566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11"/>
          <p:cNvSpPr/>
          <p:nvPr/>
        </p:nvSpPr>
        <p:spPr>
          <a:xfrm>
            <a:off x="45139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46712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11"/>
          <p:cNvSpPr/>
          <p:nvPr/>
        </p:nvSpPr>
        <p:spPr>
          <a:xfrm rot="-8100000">
            <a:off x="8162990" y="1029283"/>
            <a:ext cx="1136147" cy="1623366"/>
          </a:xfrm>
          <a:custGeom>
            <a:avLst/>
            <a:gdLst/>
            <a:ahLst/>
            <a:cxnLst/>
            <a:rect l="l" t="t" r="r" b="b"/>
            <a:pathLst>
              <a:path w="34782" h="40401" extrusionOk="0">
                <a:moveTo>
                  <a:pt x="27335" y="1"/>
                </a:moveTo>
                <a:cubicBezTo>
                  <a:pt x="21337" y="1"/>
                  <a:pt x="13261" y="3359"/>
                  <a:pt x="10708" y="5214"/>
                </a:cubicBezTo>
                <a:cubicBezTo>
                  <a:pt x="5420" y="9104"/>
                  <a:pt x="1793" y="14851"/>
                  <a:pt x="558" y="21297"/>
                </a:cubicBezTo>
                <a:cubicBezTo>
                  <a:pt x="88" y="23809"/>
                  <a:pt x="1" y="26421"/>
                  <a:pt x="634" y="28890"/>
                </a:cubicBezTo>
                <a:cubicBezTo>
                  <a:pt x="1661" y="32910"/>
                  <a:pt x="4589" y="36308"/>
                  <a:pt x="8195" y="38362"/>
                </a:cubicBezTo>
                <a:cubicBezTo>
                  <a:pt x="10396" y="39603"/>
                  <a:pt x="12905" y="40401"/>
                  <a:pt x="15423" y="40401"/>
                </a:cubicBezTo>
                <a:cubicBezTo>
                  <a:pt x="15942" y="40401"/>
                  <a:pt x="16461" y="40367"/>
                  <a:pt x="16979" y="40296"/>
                </a:cubicBezTo>
                <a:cubicBezTo>
                  <a:pt x="20005" y="39881"/>
                  <a:pt x="22911" y="38100"/>
                  <a:pt x="24299" y="35380"/>
                </a:cubicBezTo>
                <a:cubicBezTo>
                  <a:pt x="26069" y="31872"/>
                  <a:pt x="25140" y="27666"/>
                  <a:pt x="25523" y="23755"/>
                </a:cubicBezTo>
                <a:cubicBezTo>
                  <a:pt x="25839" y="20674"/>
                  <a:pt x="26987" y="17735"/>
                  <a:pt x="28844" y="15255"/>
                </a:cubicBezTo>
                <a:cubicBezTo>
                  <a:pt x="30898" y="12534"/>
                  <a:pt x="33902" y="10164"/>
                  <a:pt x="34252" y="6766"/>
                </a:cubicBezTo>
                <a:cubicBezTo>
                  <a:pt x="34782" y="1682"/>
                  <a:pt x="31578" y="1"/>
                  <a:pt x="2733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11"/>
          <p:cNvSpPr/>
          <p:nvPr/>
        </p:nvSpPr>
        <p:spPr>
          <a:xfrm>
            <a:off x="7755424" y="-519903"/>
            <a:ext cx="1677536" cy="2481248"/>
          </a:xfrm>
          <a:custGeom>
            <a:avLst/>
            <a:gdLst/>
            <a:ahLst/>
            <a:cxnLst/>
            <a:rect l="l" t="t" r="r" b="b"/>
            <a:pathLst>
              <a:path w="14882" h="22012" extrusionOk="0">
                <a:moveTo>
                  <a:pt x="7328" y="0"/>
                </a:moveTo>
                <a:cubicBezTo>
                  <a:pt x="6568" y="0"/>
                  <a:pt x="5784" y="253"/>
                  <a:pt x="4994" y="832"/>
                </a:cubicBezTo>
                <a:cubicBezTo>
                  <a:pt x="1" y="4460"/>
                  <a:pt x="2011" y="13386"/>
                  <a:pt x="3835" y="18062"/>
                </a:cubicBezTo>
                <a:cubicBezTo>
                  <a:pt x="4207" y="19034"/>
                  <a:pt x="4633" y="20018"/>
                  <a:pt x="5332" y="20793"/>
                </a:cubicBezTo>
                <a:cubicBezTo>
                  <a:pt x="5966" y="21497"/>
                  <a:pt x="6879" y="22012"/>
                  <a:pt x="7810" y="22012"/>
                </a:cubicBezTo>
                <a:cubicBezTo>
                  <a:pt x="7905" y="22012"/>
                  <a:pt x="8001" y="22006"/>
                  <a:pt x="8096" y="21995"/>
                </a:cubicBezTo>
                <a:cubicBezTo>
                  <a:pt x="8796" y="21919"/>
                  <a:pt x="9429" y="21547"/>
                  <a:pt x="10019" y="21176"/>
                </a:cubicBezTo>
                <a:cubicBezTo>
                  <a:pt x="11341" y="20323"/>
                  <a:pt x="12630" y="19351"/>
                  <a:pt x="13428" y="17996"/>
                </a:cubicBezTo>
                <a:cubicBezTo>
                  <a:pt x="14171" y="16740"/>
                  <a:pt x="14433" y="15265"/>
                  <a:pt x="14630" y="13812"/>
                </a:cubicBezTo>
                <a:cubicBezTo>
                  <a:pt x="14805" y="12763"/>
                  <a:pt x="14881" y="11692"/>
                  <a:pt x="14870" y="10622"/>
                </a:cubicBezTo>
                <a:cubicBezTo>
                  <a:pt x="14796" y="7270"/>
                  <a:pt x="11402" y="0"/>
                  <a:pt x="732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1"/>
          <p:cNvSpPr/>
          <p:nvPr/>
        </p:nvSpPr>
        <p:spPr>
          <a:xfrm>
            <a:off x="-635880" y="2844525"/>
            <a:ext cx="2450587" cy="2613269"/>
          </a:xfrm>
          <a:custGeom>
            <a:avLst/>
            <a:gdLst/>
            <a:ahLst/>
            <a:cxnLst/>
            <a:rect l="l" t="t" r="r" b="b"/>
            <a:pathLst>
              <a:path w="37825" h="40336" extrusionOk="0">
                <a:moveTo>
                  <a:pt x="16838" y="0"/>
                </a:moveTo>
                <a:cubicBezTo>
                  <a:pt x="13194" y="0"/>
                  <a:pt x="8859" y="2850"/>
                  <a:pt x="6894" y="4923"/>
                </a:cubicBezTo>
                <a:cubicBezTo>
                  <a:pt x="1978" y="10123"/>
                  <a:pt x="1" y="17946"/>
                  <a:pt x="1858" y="24851"/>
                </a:cubicBezTo>
                <a:cubicBezTo>
                  <a:pt x="3726" y="31767"/>
                  <a:pt x="9353" y="37535"/>
                  <a:pt x="16225" y="39568"/>
                </a:cubicBezTo>
                <a:cubicBezTo>
                  <a:pt x="17945" y="40075"/>
                  <a:pt x="19757" y="40336"/>
                  <a:pt x="21564" y="40336"/>
                </a:cubicBezTo>
                <a:cubicBezTo>
                  <a:pt x="25517" y="40336"/>
                  <a:pt x="29445" y="39086"/>
                  <a:pt x="32340" y="36432"/>
                </a:cubicBezTo>
                <a:cubicBezTo>
                  <a:pt x="36546" y="32553"/>
                  <a:pt x="37824" y="25506"/>
                  <a:pt x="34437" y="20885"/>
                </a:cubicBezTo>
                <a:cubicBezTo>
                  <a:pt x="32252" y="17902"/>
                  <a:pt x="28658" y="16318"/>
                  <a:pt x="25992" y="13762"/>
                </a:cubicBezTo>
                <a:cubicBezTo>
                  <a:pt x="23960" y="11806"/>
                  <a:pt x="22452" y="9260"/>
                  <a:pt x="21873" y="6496"/>
                </a:cubicBezTo>
                <a:cubicBezTo>
                  <a:pt x="21545" y="4978"/>
                  <a:pt x="21873" y="2978"/>
                  <a:pt x="20781" y="1711"/>
                </a:cubicBezTo>
                <a:cubicBezTo>
                  <a:pt x="19728" y="485"/>
                  <a:pt x="18342" y="0"/>
                  <a:pt x="1683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11"/>
          <p:cNvSpPr/>
          <p:nvPr/>
        </p:nvSpPr>
        <p:spPr>
          <a:xfrm>
            <a:off x="847525" y="4449066"/>
            <a:ext cx="2201843" cy="1291063"/>
          </a:xfrm>
          <a:custGeom>
            <a:avLst/>
            <a:gdLst/>
            <a:ahLst/>
            <a:cxnLst/>
            <a:rect l="l" t="t" r="r" b="b"/>
            <a:pathLst>
              <a:path w="38799" h="22750" extrusionOk="0">
                <a:moveTo>
                  <a:pt x="21596" y="1"/>
                </a:moveTo>
                <a:cubicBezTo>
                  <a:pt x="18432" y="1"/>
                  <a:pt x="15293" y="432"/>
                  <a:pt x="12143" y="432"/>
                </a:cubicBezTo>
                <a:cubicBezTo>
                  <a:pt x="11346" y="432"/>
                  <a:pt x="10548" y="404"/>
                  <a:pt x="9748" y="335"/>
                </a:cubicBezTo>
                <a:cubicBezTo>
                  <a:pt x="9073" y="277"/>
                  <a:pt x="8246" y="226"/>
                  <a:pt x="7363" y="226"/>
                </a:cubicBezTo>
                <a:cubicBezTo>
                  <a:pt x="4074" y="226"/>
                  <a:pt x="1" y="939"/>
                  <a:pt x="35" y="4694"/>
                </a:cubicBezTo>
                <a:cubicBezTo>
                  <a:pt x="46" y="6224"/>
                  <a:pt x="1128" y="7524"/>
                  <a:pt x="2133" y="8671"/>
                </a:cubicBezTo>
                <a:lnTo>
                  <a:pt x="8524" y="15915"/>
                </a:lnTo>
                <a:cubicBezTo>
                  <a:pt x="11015" y="18733"/>
                  <a:pt x="13758" y="21716"/>
                  <a:pt x="17429" y="22525"/>
                </a:cubicBezTo>
                <a:cubicBezTo>
                  <a:pt x="18129" y="22680"/>
                  <a:pt x="18838" y="22750"/>
                  <a:pt x="19549" y="22750"/>
                </a:cubicBezTo>
                <a:cubicBezTo>
                  <a:pt x="21332" y="22750"/>
                  <a:pt x="23124" y="22311"/>
                  <a:pt x="24803" y="21694"/>
                </a:cubicBezTo>
                <a:cubicBezTo>
                  <a:pt x="29643" y="19913"/>
                  <a:pt x="33839" y="16712"/>
                  <a:pt x="36821" y="12506"/>
                </a:cubicBezTo>
                <a:cubicBezTo>
                  <a:pt x="37881" y="11020"/>
                  <a:pt x="38799" y="9228"/>
                  <a:pt x="38395" y="7458"/>
                </a:cubicBezTo>
                <a:cubicBezTo>
                  <a:pt x="38067" y="6049"/>
                  <a:pt x="36963" y="4967"/>
                  <a:pt x="35794" y="4104"/>
                </a:cubicBezTo>
                <a:cubicBezTo>
                  <a:pt x="32233" y="1482"/>
                  <a:pt x="27775" y="313"/>
                  <a:pt x="23361" y="51"/>
                </a:cubicBezTo>
                <a:cubicBezTo>
                  <a:pt x="22772" y="16"/>
                  <a:pt x="22183" y="1"/>
                  <a:pt x="2159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ITLE_ONLY_1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"/>
          <p:cNvSpPr/>
          <p:nvPr/>
        </p:nvSpPr>
        <p:spPr>
          <a:xfrm rot="8100000">
            <a:off x="6976684" y="-384464"/>
            <a:ext cx="2275859" cy="2627969"/>
          </a:xfrm>
          <a:custGeom>
            <a:avLst/>
            <a:gdLst/>
            <a:ahLst/>
            <a:cxnLst/>
            <a:rect l="l" t="t" r="r" b="b"/>
            <a:pathLst>
              <a:path w="49646" h="57327" extrusionOk="0">
                <a:moveTo>
                  <a:pt x="29268" y="0"/>
                </a:moveTo>
                <a:cubicBezTo>
                  <a:pt x="27037" y="0"/>
                  <a:pt x="24804" y="234"/>
                  <a:pt x="22605" y="706"/>
                </a:cubicBezTo>
                <a:cubicBezTo>
                  <a:pt x="19601" y="1340"/>
                  <a:pt x="16312" y="1941"/>
                  <a:pt x="13734" y="3711"/>
                </a:cubicBezTo>
                <a:cubicBezTo>
                  <a:pt x="9233" y="6803"/>
                  <a:pt x="5955" y="14024"/>
                  <a:pt x="3846" y="18886"/>
                </a:cubicBezTo>
                <a:cubicBezTo>
                  <a:pt x="1334" y="24666"/>
                  <a:pt x="1" y="30959"/>
                  <a:pt x="842" y="37252"/>
                </a:cubicBezTo>
                <a:cubicBezTo>
                  <a:pt x="1814" y="44495"/>
                  <a:pt x="5496" y="51695"/>
                  <a:pt x="11855" y="55279"/>
                </a:cubicBezTo>
                <a:cubicBezTo>
                  <a:pt x="14264" y="56640"/>
                  <a:pt x="17071" y="57326"/>
                  <a:pt x="19854" y="57326"/>
                </a:cubicBezTo>
                <a:cubicBezTo>
                  <a:pt x="24419" y="57326"/>
                  <a:pt x="28920" y="55482"/>
                  <a:pt x="31499" y="51750"/>
                </a:cubicBezTo>
                <a:cubicBezTo>
                  <a:pt x="36415" y="44637"/>
                  <a:pt x="33148" y="34062"/>
                  <a:pt x="38174" y="27026"/>
                </a:cubicBezTo>
                <a:cubicBezTo>
                  <a:pt x="41299" y="22644"/>
                  <a:pt x="47286" y="20274"/>
                  <a:pt x="48728" y="15084"/>
                </a:cubicBezTo>
                <a:cubicBezTo>
                  <a:pt x="49646" y="11795"/>
                  <a:pt x="48335" y="8168"/>
                  <a:pt x="45986" y="5710"/>
                </a:cubicBezTo>
                <a:cubicBezTo>
                  <a:pt x="43637" y="3241"/>
                  <a:pt x="40381" y="1810"/>
                  <a:pt x="37082" y="968"/>
                </a:cubicBezTo>
                <a:cubicBezTo>
                  <a:pt x="34518" y="325"/>
                  <a:pt x="31894" y="0"/>
                  <a:pt x="2926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3"/>
          <p:cNvSpPr/>
          <p:nvPr/>
        </p:nvSpPr>
        <p:spPr>
          <a:xfrm>
            <a:off x="7826200" y="1420619"/>
            <a:ext cx="2438420" cy="1429781"/>
          </a:xfrm>
          <a:custGeom>
            <a:avLst/>
            <a:gdLst/>
            <a:ahLst/>
            <a:cxnLst/>
            <a:rect l="l" t="t" r="r" b="b"/>
            <a:pathLst>
              <a:path w="38799" h="22750" extrusionOk="0">
                <a:moveTo>
                  <a:pt x="21596" y="1"/>
                </a:moveTo>
                <a:cubicBezTo>
                  <a:pt x="18432" y="1"/>
                  <a:pt x="15293" y="432"/>
                  <a:pt x="12143" y="432"/>
                </a:cubicBezTo>
                <a:cubicBezTo>
                  <a:pt x="11346" y="432"/>
                  <a:pt x="10548" y="404"/>
                  <a:pt x="9748" y="335"/>
                </a:cubicBezTo>
                <a:cubicBezTo>
                  <a:pt x="9073" y="277"/>
                  <a:pt x="8246" y="226"/>
                  <a:pt x="7363" y="226"/>
                </a:cubicBezTo>
                <a:cubicBezTo>
                  <a:pt x="4074" y="226"/>
                  <a:pt x="1" y="939"/>
                  <a:pt x="35" y="4694"/>
                </a:cubicBezTo>
                <a:cubicBezTo>
                  <a:pt x="46" y="6224"/>
                  <a:pt x="1128" y="7524"/>
                  <a:pt x="2133" y="8671"/>
                </a:cubicBezTo>
                <a:lnTo>
                  <a:pt x="8524" y="15915"/>
                </a:lnTo>
                <a:cubicBezTo>
                  <a:pt x="11015" y="18733"/>
                  <a:pt x="13758" y="21716"/>
                  <a:pt x="17429" y="22525"/>
                </a:cubicBezTo>
                <a:cubicBezTo>
                  <a:pt x="18129" y="22680"/>
                  <a:pt x="18838" y="22750"/>
                  <a:pt x="19549" y="22750"/>
                </a:cubicBezTo>
                <a:cubicBezTo>
                  <a:pt x="21332" y="22750"/>
                  <a:pt x="23124" y="22311"/>
                  <a:pt x="24803" y="21694"/>
                </a:cubicBezTo>
                <a:cubicBezTo>
                  <a:pt x="29643" y="19913"/>
                  <a:pt x="33839" y="16712"/>
                  <a:pt x="36821" y="12506"/>
                </a:cubicBezTo>
                <a:cubicBezTo>
                  <a:pt x="37881" y="11020"/>
                  <a:pt x="38799" y="9228"/>
                  <a:pt x="38395" y="7458"/>
                </a:cubicBezTo>
                <a:cubicBezTo>
                  <a:pt x="38067" y="6049"/>
                  <a:pt x="36963" y="4967"/>
                  <a:pt x="35794" y="4104"/>
                </a:cubicBezTo>
                <a:cubicBezTo>
                  <a:pt x="32233" y="1482"/>
                  <a:pt x="27775" y="313"/>
                  <a:pt x="23361" y="51"/>
                </a:cubicBezTo>
                <a:cubicBezTo>
                  <a:pt x="22772" y="16"/>
                  <a:pt x="22183" y="1"/>
                  <a:pt x="2159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>
            <a:off x="-203250" y="292625"/>
            <a:ext cx="9550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title" idx="2"/>
          </p:nvPr>
        </p:nvSpPr>
        <p:spPr>
          <a:xfrm>
            <a:off x="1786288" y="2102850"/>
            <a:ext cx="2438400" cy="38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subTitle" idx="1"/>
          </p:nvPr>
        </p:nvSpPr>
        <p:spPr>
          <a:xfrm>
            <a:off x="1786288" y="2366647"/>
            <a:ext cx="2438400" cy="61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83" name="Google Shape;83;p13"/>
          <p:cNvSpPr/>
          <p:nvPr/>
        </p:nvSpPr>
        <p:spPr>
          <a:xfrm>
            <a:off x="43566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13"/>
          <p:cNvSpPr/>
          <p:nvPr/>
        </p:nvSpPr>
        <p:spPr>
          <a:xfrm>
            <a:off x="45139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13"/>
          <p:cNvSpPr/>
          <p:nvPr/>
        </p:nvSpPr>
        <p:spPr>
          <a:xfrm>
            <a:off x="46712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title" idx="3" hasCustomPrompt="1"/>
          </p:nvPr>
        </p:nvSpPr>
        <p:spPr>
          <a:xfrm>
            <a:off x="1786288" y="1490550"/>
            <a:ext cx="2438400" cy="61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7" name="Google Shape;87;p13"/>
          <p:cNvSpPr txBox="1">
            <a:spLocks noGrp="1"/>
          </p:cNvSpPr>
          <p:nvPr>
            <p:ph type="title" idx="4"/>
          </p:nvPr>
        </p:nvSpPr>
        <p:spPr>
          <a:xfrm>
            <a:off x="1786288" y="3708900"/>
            <a:ext cx="2438400" cy="38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subTitle" idx="5"/>
          </p:nvPr>
        </p:nvSpPr>
        <p:spPr>
          <a:xfrm>
            <a:off x="1786288" y="3972697"/>
            <a:ext cx="2438400" cy="61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title" idx="6" hasCustomPrompt="1"/>
          </p:nvPr>
        </p:nvSpPr>
        <p:spPr>
          <a:xfrm>
            <a:off x="1786288" y="3096600"/>
            <a:ext cx="2438400" cy="61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0" name="Google Shape;90;p13"/>
          <p:cNvSpPr txBox="1">
            <a:spLocks noGrp="1"/>
          </p:cNvSpPr>
          <p:nvPr>
            <p:ph type="title" idx="7"/>
          </p:nvPr>
        </p:nvSpPr>
        <p:spPr>
          <a:xfrm>
            <a:off x="4919313" y="2102850"/>
            <a:ext cx="2438400" cy="38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91" name="Google Shape;91;p13"/>
          <p:cNvSpPr txBox="1">
            <a:spLocks noGrp="1"/>
          </p:cNvSpPr>
          <p:nvPr>
            <p:ph type="subTitle" idx="8"/>
          </p:nvPr>
        </p:nvSpPr>
        <p:spPr>
          <a:xfrm>
            <a:off x="4919313" y="2366647"/>
            <a:ext cx="2438400" cy="61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92" name="Google Shape;92;p13"/>
          <p:cNvSpPr txBox="1">
            <a:spLocks noGrp="1"/>
          </p:cNvSpPr>
          <p:nvPr>
            <p:ph type="title" idx="9" hasCustomPrompt="1"/>
          </p:nvPr>
        </p:nvSpPr>
        <p:spPr>
          <a:xfrm>
            <a:off x="4919313" y="1490550"/>
            <a:ext cx="2438400" cy="61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3" name="Google Shape;93;p13"/>
          <p:cNvSpPr txBox="1">
            <a:spLocks noGrp="1"/>
          </p:cNvSpPr>
          <p:nvPr>
            <p:ph type="title" idx="13"/>
          </p:nvPr>
        </p:nvSpPr>
        <p:spPr>
          <a:xfrm>
            <a:off x="4919313" y="3708900"/>
            <a:ext cx="2438400" cy="38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94" name="Google Shape;94;p13"/>
          <p:cNvSpPr txBox="1">
            <a:spLocks noGrp="1"/>
          </p:cNvSpPr>
          <p:nvPr>
            <p:ph type="subTitle" idx="14"/>
          </p:nvPr>
        </p:nvSpPr>
        <p:spPr>
          <a:xfrm>
            <a:off x="4919313" y="3972697"/>
            <a:ext cx="2438400" cy="61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95" name="Google Shape;95;p13"/>
          <p:cNvSpPr txBox="1">
            <a:spLocks noGrp="1"/>
          </p:cNvSpPr>
          <p:nvPr>
            <p:ph type="title" idx="15" hasCustomPrompt="1"/>
          </p:nvPr>
        </p:nvSpPr>
        <p:spPr>
          <a:xfrm>
            <a:off x="4919313" y="3096600"/>
            <a:ext cx="2438400" cy="61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6" name="Google Shape;96;p13"/>
          <p:cNvSpPr/>
          <p:nvPr/>
        </p:nvSpPr>
        <p:spPr>
          <a:xfrm rot="-2198493">
            <a:off x="-832604" y="1517377"/>
            <a:ext cx="2323178" cy="2682610"/>
          </a:xfrm>
          <a:custGeom>
            <a:avLst/>
            <a:gdLst/>
            <a:ahLst/>
            <a:cxnLst/>
            <a:rect l="l" t="t" r="r" b="b"/>
            <a:pathLst>
              <a:path w="49646" h="57327" extrusionOk="0">
                <a:moveTo>
                  <a:pt x="29268" y="0"/>
                </a:moveTo>
                <a:cubicBezTo>
                  <a:pt x="27037" y="0"/>
                  <a:pt x="24804" y="234"/>
                  <a:pt x="22605" y="706"/>
                </a:cubicBezTo>
                <a:cubicBezTo>
                  <a:pt x="19601" y="1340"/>
                  <a:pt x="16312" y="1941"/>
                  <a:pt x="13734" y="3711"/>
                </a:cubicBezTo>
                <a:cubicBezTo>
                  <a:pt x="9233" y="6803"/>
                  <a:pt x="5955" y="14024"/>
                  <a:pt x="3846" y="18886"/>
                </a:cubicBezTo>
                <a:cubicBezTo>
                  <a:pt x="1334" y="24666"/>
                  <a:pt x="1" y="30959"/>
                  <a:pt x="842" y="37252"/>
                </a:cubicBezTo>
                <a:cubicBezTo>
                  <a:pt x="1814" y="44495"/>
                  <a:pt x="5496" y="51695"/>
                  <a:pt x="11855" y="55279"/>
                </a:cubicBezTo>
                <a:cubicBezTo>
                  <a:pt x="14264" y="56640"/>
                  <a:pt x="17071" y="57326"/>
                  <a:pt x="19854" y="57326"/>
                </a:cubicBezTo>
                <a:cubicBezTo>
                  <a:pt x="24419" y="57326"/>
                  <a:pt x="28920" y="55482"/>
                  <a:pt x="31499" y="51750"/>
                </a:cubicBezTo>
                <a:cubicBezTo>
                  <a:pt x="36415" y="44637"/>
                  <a:pt x="33148" y="34062"/>
                  <a:pt x="38174" y="27026"/>
                </a:cubicBezTo>
                <a:cubicBezTo>
                  <a:pt x="41299" y="22644"/>
                  <a:pt x="47286" y="20274"/>
                  <a:pt x="48728" y="15084"/>
                </a:cubicBezTo>
                <a:cubicBezTo>
                  <a:pt x="49646" y="11795"/>
                  <a:pt x="48335" y="8168"/>
                  <a:pt x="45986" y="5710"/>
                </a:cubicBezTo>
                <a:cubicBezTo>
                  <a:pt x="43637" y="3241"/>
                  <a:pt x="40381" y="1810"/>
                  <a:pt x="37082" y="968"/>
                </a:cubicBezTo>
                <a:cubicBezTo>
                  <a:pt x="34518" y="325"/>
                  <a:pt x="31894" y="0"/>
                  <a:pt x="2926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3"/>
          <p:cNvSpPr/>
          <p:nvPr/>
        </p:nvSpPr>
        <p:spPr>
          <a:xfrm>
            <a:off x="-427750" y="2978950"/>
            <a:ext cx="1746888" cy="2357125"/>
          </a:xfrm>
          <a:custGeom>
            <a:avLst/>
            <a:gdLst/>
            <a:ahLst/>
            <a:cxnLst/>
            <a:rect l="l" t="t" r="r" b="b"/>
            <a:pathLst>
              <a:path w="17110" h="23087" extrusionOk="0">
                <a:moveTo>
                  <a:pt x="11060" y="0"/>
                </a:moveTo>
                <a:cubicBezTo>
                  <a:pt x="8458" y="0"/>
                  <a:pt x="4658" y="1566"/>
                  <a:pt x="3223" y="2864"/>
                </a:cubicBezTo>
                <a:cubicBezTo>
                  <a:pt x="252" y="5519"/>
                  <a:pt x="0" y="12336"/>
                  <a:pt x="732" y="15865"/>
                </a:cubicBezTo>
                <a:cubicBezTo>
                  <a:pt x="1322" y="18750"/>
                  <a:pt x="3136" y="21525"/>
                  <a:pt x="5878" y="22606"/>
                </a:cubicBezTo>
                <a:cubicBezTo>
                  <a:pt x="6704" y="22933"/>
                  <a:pt x="7578" y="23086"/>
                  <a:pt x="8457" y="23086"/>
                </a:cubicBezTo>
                <a:cubicBezTo>
                  <a:pt x="10604" y="23086"/>
                  <a:pt x="12780" y="22176"/>
                  <a:pt x="14346" y="20673"/>
                </a:cubicBezTo>
                <a:cubicBezTo>
                  <a:pt x="15241" y="19809"/>
                  <a:pt x="15973" y="18739"/>
                  <a:pt x="16279" y="17526"/>
                </a:cubicBezTo>
                <a:cubicBezTo>
                  <a:pt x="17110" y="14248"/>
                  <a:pt x="14651" y="11047"/>
                  <a:pt x="14422" y="7671"/>
                </a:cubicBezTo>
                <a:cubicBezTo>
                  <a:pt x="14335" y="6371"/>
                  <a:pt x="14586" y="5071"/>
                  <a:pt x="14520" y="3771"/>
                </a:cubicBezTo>
                <a:cubicBezTo>
                  <a:pt x="14444" y="2482"/>
                  <a:pt x="13985" y="1094"/>
                  <a:pt x="12882" y="406"/>
                </a:cubicBezTo>
                <a:cubicBezTo>
                  <a:pt x="12419" y="122"/>
                  <a:pt x="11786" y="0"/>
                  <a:pt x="1106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3"/>
          <p:cNvSpPr/>
          <p:nvPr/>
        </p:nvSpPr>
        <p:spPr>
          <a:xfrm>
            <a:off x="623750" y="4420925"/>
            <a:ext cx="1244959" cy="1141771"/>
          </a:xfrm>
          <a:custGeom>
            <a:avLst/>
            <a:gdLst/>
            <a:ahLst/>
            <a:cxnLst/>
            <a:rect l="l" t="t" r="r" b="b"/>
            <a:pathLst>
              <a:path w="15624" h="14329" extrusionOk="0">
                <a:moveTo>
                  <a:pt x="8358" y="1"/>
                </a:moveTo>
                <a:cubicBezTo>
                  <a:pt x="5891" y="1"/>
                  <a:pt x="2866" y="476"/>
                  <a:pt x="1694" y="1253"/>
                </a:cubicBezTo>
                <a:cubicBezTo>
                  <a:pt x="459" y="2061"/>
                  <a:pt x="0" y="3700"/>
                  <a:pt x="230" y="5153"/>
                </a:cubicBezTo>
                <a:cubicBezTo>
                  <a:pt x="448" y="6595"/>
                  <a:pt x="1235" y="7895"/>
                  <a:pt x="2065" y="9097"/>
                </a:cubicBezTo>
                <a:cubicBezTo>
                  <a:pt x="3201" y="10736"/>
                  <a:pt x="4502" y="12331"/>
                  <a:pt x="6228" y="13347"/>
                </a:cubicBezTo>
                <a:cubicBezTo>
                  <a:pt x="7260" y="13959"/>
                  <a:pt x="8475" y="14329"/>
                  <a:pt x="9667" y="14329"/>
                </a:cubicBezTo>
                <a:cubicBezTo>
                  <a:pt x="10455" y="14329"/>
                  <a:pt x="11233" y="14167"/>
                  <a:pt x="11942" y="13806"/>
                </a:cubicBezTo>
                <a:cubicBezTo>
                  <a:pt x="13329" y="13107"/>
                  <a:pt x="14302" y="11719"/>
                  <a:pt x="14728" y="10222"/>
                </a:cubicBezTo>
                <a:cubicBezTo>
                  <a:pt x="15624" y="7120"/>
                  <a:pt x="14739" y="1515"/>
                  <a:pt x="11188" y="324"/>
                </a:cubicBezTo>
                <a:cubicBezTo>
                  <a:pt x="10524" y="103"/>
                  <a:pt x="9501" y="1"/>
                  <a:pt x="835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Six Columns">
  <p:cSld name="TITLE_ONLY_1_1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/>
          <p:cNvSpPr txBox="1">
            <a:spLocks noGrp="1"/>
          </p:cNvSpPr>
          <p:nvPr>
            <p:ph type="title"/>
          </p:nvPr>
        </p:nvSpPr>
        <p:spPr>
          <a:xfrm>
            <a:off x="-203250" y="292625"/>
            <a:ext cx="9550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4"/>
          <p:cNvSpPr txBox="1">
            <a:spLocks noGrp="1"/>
          </p:cNvSpPr>
          <p:nvPr>
            <p:ph type="title" idx="2"/>
          </p:nvPr>
        </p:nvSpPr>
        <p:spPr>
          <a:xfrm>
            <a:off x="963099" y="1719029"/>
            <a:ext cx="2216700" cy="38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102" name="Google Shape;102;p14"/>
          <p:cNvSpPr txBox="1">
            <a:spLocks noGrp="1"/>
          </p:cNvSpPr>
          <p:nvPr>
            <p:ph type="subTitle" idx="1"/>
          </p:nvPr>
        </p:nvSpPr>
        <p:spPr>
          <a:xfrm>
            <a:off x="963100" y="1990901"/>
            <a:ext cx="2216700" cy="75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03" name="Google Shape;103;p14"/>
          <p:cNvSpPr/>
          <p:nvPr/>
        </p:nvSpPr>
        <p:spPr>
          <a:xfrm>
            <a:off x="43566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14"/>
          <p:cNvSpPr/>
          <p:nvPr/>
        </p:nvSpPr>
        <p:spPr>
          <a:xfrm>
            <a:off x="45139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46712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4"/>
          <p:cNvSpPr txBox="1">
            <a:spLocks noGrp="1"/>
          </p:cNvSpPr>
          <p:nvPr>
            <p:ph type="title" idx="3"/>
          </p:nvPr>
        </p:nvSpPr>
        <p:spPr>
          <a:xfrm>
            <a:off x="3463649" y="1719029"/>
            <a:ext cx="2216700" cy="38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107" name="Google Shape;107;p14"/>
          <p:cNvSpPr txBox="1">
            <a:spLocks noGrp="1"/>
          </p:cNvSpPr>
          <p:nvPr>
            <p:ph type="subTitle" idx="4"/>
          </p:nvPr>
        </p:nvSpPr>
        <p:spPr>
          <a:xfrm>
            <a:off x="3463650" y="1990901"/>
            <a:ext cx="2216700" cy="75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08" name="Google Shape;108;p14"/>
          <p:cNvSpPr txBox="1">
            <a:spLocks noGrp="1"/>
          </p:cNvSpPr>
          <p:nvPr>
            <p:ph type="title" idx="5"/>
          </p:nvPr>
        </p:nvSpPr>
        <p:spPr>
          <a:xfrm>
            <a:off x="5964199" y="1719029"/>
            <a:ext cx="2216700" cy="38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109" name="Google Shape;109;p14"/>
          <p:cNvSpPr txBox="1">
            <a:spLocks noGrp="1"/>
          </p:cNvSpPr>
          <p:nvPr>
            <p:ph type="subTitle" idx="6"/>
          </p:nvPr>
        </p:nvSpPr>
        <p:spPr>
          <a:xfrm>
            <a:off x="5964200" y="1990901"/>
            <a:ext cx="2216700" cy="75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10" name="Google Shape;110;p14"/>
          <p:cNvSpPr txBox="1">
            <a:spLocks noGrp="1"/>
          </p:cNvSpPr>
          <p:nvPr>
            <p:ph type="title" idx="7"/>
          </p:nvPr>
        </p:nvSpPr>
        <p:spPr>
          <a:xfrm>
            <a:off x="963099" y="2995129"/>
            <a:ext cx="2216700" cy="38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111" name="Google Shape;111;p14"/>
          <p:cNvSpPr txBox="1">
            <a:spLocks noGrp="1"/>
          </p:cNvSpPr>
          <p:nvPr>
            <p:ph type="subTitle" idx="8"/>
          </p:nvPr>
        </p:nvSpPr>
        <p:spPr>
          <a:xfrm>
            <a:off x="963100" y="3267001"/>
            <a:ext cx="2216700" cy="75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12" name="Google Shape;112;p14"/>
          <p:cNvSpPr txBox="1">
            <a:spLocks noGrp="1"/>
          </p:cNvSpPr>
          <p:nvPr>
            <p:ph type="title" idx="9"/>
          </p:nvPr>
        </p:nvSpPr>
        <p:spPr>
          <a:xfrm>
            <a:off x="3463649" y="2995129"/>
            <a:ext cx="2216700" cy="38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113" name="Google Shape;113;p14"/>
          <p:cNvSpPr txBox="1">
            <a:spLocks noGrp="1"/>
          </p:cNvSpPr>
          <p:nvPr>
            <p:ph type="subTitle" idx="13"/>
          </p:nvPr>
        </p:nvSpPr>
        <p:spPr>
          <a:xfrm>
            <a:off x="3463650" y="3267001"/>
            <a:ext cx="2216700" cy="75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14" name="Google Shape;114;p14"/>
          <p:cNvSpPr txBox="1">
            <a:spLocks noGrp="1"/>
          </p:cNvSpPr>
          <p:nvPr>
            <p:ph type="title" idx="14"/>
          </p:nvPr>
        </p:nvSpPr>
        <p:spPr>
          <a:xfrm>
            <a:off x="5964199" y="2995129"/>
            <a:ext cx="2216700" cy="38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115" name="Google Shape;115;p14"/>
          <p:cNvSpPr txBox="1">
            <a:spLocks noGrp="1"/>
          </p:cNvSpPr>
          <p:nvPr>
            <p:ph type="subTitle" idx="15"/>
          </p:nvPr>
        </p:nvSpPr>
        <p:spPr>
          <a:xfrm>
            <a:off x="5964200" y="3267001"/>
            <a:ext cx="2216700" cy="75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16" name="Google Shape;116;p14"/>
          <p:cNvSpPr/>
          <p:nvPr/>
        </p:nvSpPr>
        <p:spPr>
          <a:xfrm>
            <a:off x="-802325" y="3622850"/>
            <a:ext cx="7267126" cy="3326016"/>
          </a:xfrm>
          <a:custGeom>
            <a:avLst/>
            <a:gdLst/>
            <a:ahLst/>
            <a:cxnLst/>
            <a:rect l="l" t="t" r="r" b="b"/>
            <a:pathLst>
              <a:path w="77386" h="35418" extrusionOk="0">
                <a:moveTo>
                  <a:pt x="9118" y="0"/>
                </a:moveTo>
                <a:cubicBezTo>
                  <a:pt x="8417" y="0"/>
                  <a:pt x="7719" y="80"/>
                  <a:pt x="7048" y="276"/>
                </a:cubicBezTo>
                <a:cubicBezTo>
                  <a:pt x="1" y="2341"/>
                  <a:pt x="3792" y="9901"/>
                  <a:pt x="6076" y="14064"/>
                </a:cubicBezTo>
                <a:cubicBezTo>
                  <a:pt x="7987" y="17527"/>
                  <a:pt x="10795" y="20412"/>
                  <a:pt x="13778" y="23012"/>
                </a:cubicBezTo>
                <a:cubicBezTo>
                  <a:pt x="17547" y="26290"/>
                  <a:pt x="21677" y="29174"/>
                  <a:pt x="26200" y="31261"/>
                </a:cubicBezTo>
                <a:cubicBezTo>
                  <a:pt x="32498" y="34160"/>
                  <a:pt x="39402" y="35417"/>
                  <a:pt x="46355" y="35417"/>
                </a:cubicBezTo>
                <a:cubicBezTo>
                  <a:pt x="50981" y="35417"/>
                  <a:pt x="55629" y="34861"/>
                  <a:pt x="60134" y="33861"/>
                </a:cubicBezTo>
                <a:cubicBezTo>
                  <a:pt x="65980" y="32561"/>
                  <a:pt x="72251" y="30059"/>
                  <a:pt x="74829" y="24651"/>
                </a:cubicBezTo>
                <a:cubicBezTo>
                  <a:pt x="77386" y="19297"/>
                  <a:pt x="74906" y="12119"/>
                  <a:pt x="69585" y="9486"/>
                </a:cubicBezTo>
                <a:cubicBezTo>
                  <a:pt x="67586" y="8492"/>
                  <a:pt x="65335" y="8099"/>
                  <a:pt x="63095" y="8055"/>
                </a:cubicBezTo>
                <a:cubicBezTo>
                  <a:pt x="62924" y="8051"/>
                  <a:pt x="62754" y="8050"/>
                  <a:pt x="62583" y="8050"/>
                </a:cubicBezTo>
                <a:cubicBezTo>
                  <a:pt x="57191" y="8050"/>
                  <a:pt x="51934" y="9844"/>
                  <a:pt x="46554" y="10459"/>
                </a:cubicBezTo>
                <a:cubicBezTo>
                  <a:pt x="45177" y="10614"/>
                  <a:pt x="43797" y="10691"/>
                  <a:pt x="42420" y="10691"/>
                </a:cubicBezTo>
                <a:cubicBezTo>
                  <a:pt x="37196" y="10691"/>
                  <a:pt x="32015" y="9583"/>
                  <a:pt x="27216" y="7421"/>
                </a:cubicBezTo>
                <a:cubicBezTo>
                  <a:pt x="21906" y="5018"/>
                  <a:pt x="17077" y="1325"/>
                  <a:pt x="11352" y="232"/>
                </a:cubicBezTo>
                <a:cubicBezTo>
                  <a:pt x="10620" y="92"/>
                  <a:pt x="9866" y="0"/>
                  <a:pt x="911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14"/>
          <p:cNvSpPr/>
          <p:nvPr/>
        </p:nvSpPr>
        <p:spPr>
          <a:xfrm>
            <a:off x="5424400" y="4358775"/>
            <a:ext cx="2216706" cy="1746430"/>
          </a:xfrm>
          <a:custGeom>
            <a:avLst/>
            <a:gdLst/>
            <a:ahLst/>
            <a:cxnLst/>
            <a:rect l="l" t="t" r="r" b="b"/>
            <a:pathLst>
              <a:path w="10238" h="8066" extrusionOk="0">
                <a:moveTo>
                  <a:pt x="5570" y="0"/>
                </a:moveTo>
                <a:cubicBezTo>
                  <a:pt x="4215" y="0"/>
                  <a:pt x="2810" y="534"/>
                  <a:pt x="1825" y="1409"/>
                </a:cubicBezTo>
                <a:cubicBezTo>
                  <a:pt x="568" y="2523"/>
                  <a:pt x="0" y="4184"/>
                  <a:pt x="1082" y="6030"/>
                </a:cubicBezTo>
                <a:cubicBezTo>
                  <a:pt x="1846" y="7319"/>
                  <a:pt x="3352" y="8066"/>
                  <a:pt x="4858" y="8066"/>
                </a:cubicBezTo>
                <a:cubicBezTo>
                  <a:pt x="5075" y="8066"/>
                  <a:pt x="5292" y="8050"/>
                  <a:pt x="5507" y="8018"/>
                </a:cubicBezTo>
                <a:cubicBezTo>
                  <a:pt x="7200" y="7767"/>
                  <a:pt x="8686" y="6609"/>
                  <a:pt x="9538" y="5123"/>
                </a:cubicBezTo>
                <a:cubicBezTo>
                  <a:pt x="9953" y="4402"/>
                  <a:pt x="10237" y="3550"/>
                  <a:pt x="10052" y="2741"/>
                </a:cubicBezTo>
                <a:cubicBezTo>
                  <a:pt x="9746" y="1430"/>
                  <a:pt x="8358" y="709"/>
                  <a:pt x="7091" y="250"/>
                </a:cubicBezTo>
                <a:cubicBezTo>
                  <a:pt x="6610" y="80"/>
                  <a:pt x="6094" y="0"/>
                  <a:pt x="55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14"/>
          <p:cNvSpPr/>
          <p:nvPr/>
        </p:nvSpPr>
        <p:spPr>
          <a:xfrm rot="-7494708">
            <a:off x="6652476" y="3361969"/>
            <a:ext cx="2330085" cy="3511563"/>
          </a:xfrm>
          <a:custGeom>
            <a:avLst/>
            <a:gdLst/>
            <a:ahLst/>
            <a:cxnLst/>
            <a:rect l="l" t="t" r="r" b="b"/>
            <a:pathLst>
              <a:path w="34782" h="40401" extrusionOk="0">
                <a:moveTo>
                  <a:pt x="27335" y="1"/>
                </a:moveTo>
                <a:cubicBezTo>
                  <a:pt x="21337" y="1"/>
                  <a:pt x="13261" y="3359"/>
                  <a:pt x="10708" y="5214"/>
                </a:cubicBezTo>
                <a:cubicBezTo>
                  <a:pt x="5420" y="9104"/>
                  <a:pt x="1793" y="14851"/>
                  <a:pt x="558" y="21297"/>
                </a:cubicBezTo>
                <a:cubicBezTo>
                  <a:pt x="88" y="23809"/>
                  <a:pt x="1" y="26421"/>
                  <a:pt x="634" y="28890"/>
                </a:cubicBezTo>
                <a:cubicBezTo>
                  <a:pt x="1661" y="32910"/>
                  <a:pt x="4589" y="36308"/>
                  <a:pt x="8195" y="38362"/>
                </a:cubicBezTo>
                <a:cubicBezTo>
                  <a:pt x="10396" y="39603"/>
                  <a:pt x="12905" y="40401"/>
                  <a:pt x="15423" y="40401"/>
                </a:cubicBezTo>
                <a:cubicBezTo>
                  <a:pt x="15942" y="40401"/>
                  <a:pt x="16461" y="40367"/>
                  <a:pt x="16979" y="40296"/>
                </a:cubicBezTo>
                <a:cubicBezTo>
                  <a:pt x="20005" y="39881"/>
                  <a:pt x="22911" y="38100"/>
                  <a:pt x="24299" y="35380"/>
                </a:cubicBezTo>
                <a:cubicBezTo>
                  <a:pt x="26069" y="31872"/>
                  <a:pt x="25140" y="27666"/>
                  <a:pt x="25523" y="23755"/>
                </a:cubicBezTo>
                <a:cubicBezTo>
                  <a:pt x="25839" y="20674"/>
                  <a:pt x="26987" y="17735"/>
                  <a:pt x="28844" y="15255"/>
                </a:cubicBezTo>
                <a:cubicBezTo>
                  <a:pt x="30898" y="12534"/>
                  <a:pt x="33902" y="10164"/>
                  <a:pt x="34252" y="6766"/>
                </a:cubicBezTo>
                <a:cubicBezTo>
                  <a:pt x="34782" y="1682"/>
                  <a:pt x="31578" y="1"/>
                  <a:pt x="27335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 ">
  <p:cSld name="TITLE_ONLY_1_1_1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5"/>
          <p:cNvSpPr txBox="1">
            <a:spLocks noGrp="1"/>
          </p:cNvSpPr>
          <p:nvPr>
            <p:ph type="title"/>
          </p:nvPr>
        </p:nvSpPr>
        <p:spPr>
          <a:xfrm>
            <a:off x="-203250" y="292625"/>
            <a:ext cx="9550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5"/>
          <p:cNvSpPr txBox="1">
            <a:spLocks noGrp="1"/>
          </p:cNvSpPr>
          <p:nvPr>
            <p:ph type="title" idx="2"/>
          </p:nvPr>
        </p:nvSpPr>
        <p:spPr>
          <a:xfrm>
            <a:off x="963099" y="3090629"/>
            <a:ext cx="2216700" cy="38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122" name="Google Shape;122;p15"/>
          <p:cNvSpPr txBox="1">
            <a:spLocks noGrp="1"/>
          </p:cNvSpPr>
          <p:nvPr>
            <p:ph type="subTitle" idx="1"/>
          </p:nvPr>
        </p:nvSpPr>
        <p:spPr>
          <a:xfrm>
            <a:off x="963100" y="3438700"/>
            <a:ext cx="2216700" cy="93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3" name="Google Shape;123;p15"/>
          <p:cNvSpPr/>
          <p:nvPr/>
        </p:nvSpPr>
        <p:spPr>
          <a:xfrm>
            <a:off x="43566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15"/>
          <p:cNvSpPr/>
          <p:nvPr/>
        </p:nvSpPr>
        <p:spPr>
          <a:xfrm>
            <a:off x="45139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15"/>
          <p:cNvSpPr/>
          <p:nvPr/>
        </p:nvSpPr>
        <p:spPr>
          <a:xfrm>
            <a:off x="46712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15"/>
          <p:cNvSpPr txBox="1">
            <a:spLocks noGrp="1"/>
          </p:cNvSpPr>
          <p:nvPr>
            <p:ph type="title" idx="3"/>
          </p:nvPr>
        </p:nvSpPr>
        <p:spPr>
          <a:xfrm>
            <a:off x="3463649" y="3090629"/>
            <a:ext cx="2216700" cy="38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127" name="Google Shape;127;p15"/>
          <p:cNvSpPr txBox="1">
            <a:spLocks noGrp="1"/>
          </p:cNvSpPr>
          <p:nvPr>
            <p:ph type="subTitle" idx="4"/>
          </p:nvPr>
        </p:nvSpPr>
        <p:spPr>
          <a:xfrm>
            <a:off x="3463651" y="3438700"/>
            <a:ext cx="2216700" cy="93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8" name="Google Shape;128;p15"/>
          <p:cNvSpPr txBox="1">
            <a:spLocks noGrp="1"/>
          </p:cNvSpPr>
          <p:nvPr>
            <p:ph type="title" idx="5"/>
          </p:nvPr>
        </p:nvSpPr>
        <p:spPr>
          <a:xfrm>
            <a:off x="5964199" y="3090629"/>
            <a:ext cx="2216700" cy="38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129" name="Google Shape;129;p15"/>
          <p:cNvSpPr txBox="1">
            <a:spLocks noGrp="1"/>
          </p:cNvSpPr>
          <p:nvPr>
            <p:ph type="subTitle" idx="6"/>
          </p:nvPr>
        </p:nvSpPr>
        <p:spPr>
          <a:xfrm>
            <a:off x="5964200" y="3438700"/>
            <a:ext cx="2216700" cy="93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Four Columns ">
  <p:cSld name="TITLE_ONLY_1_1_2_1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7"/>
          <p:cNvSpPr txBox="1">
            <a:spLocks noGrp="1"/>
          </p:cNvSpPr>
          <p:nvPr>
            <p:ph type="title"/>
          </p:nvPr>
        </p:nvSpPr>
        <p:spPr>
          <a:xfrm>
            <a:off x="-203250" y="292625"/>
            <a:ext cx="9550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7"/>
          <p:cNvSpPr txBox="1">
            <a:spLocks noGrp="1"/>
          </p:cNvSpPr>
          <p:nvPr>
            <p:ph type="title" idx="2"/>
          </p:nvPr>
        </p:nvSpPr>
        <p:spPr>
          <a:xfrm>
            <a:off x="980048" y="2559200"/>
            <a:ext cx="2156400" cy="38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None/>
              <a:defRPr sz="14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150" name="Google Shape;150;p17"/>
          <p:cNvSpPr txBox="1">
            <a:spLocks noGrp="1"/>
          </p:cNvSpPr>
          <p:nvPr>
            <p:ph type="subTitle" idx="1"/>
          </p:nvPr>
        </p:nvSpPr>
        <p:spPr>
          <a:xfrm>
            <a:off x="862300" y="1677950"/>
            <a:ext cx="2391900" cy="94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51" name="Google Shape;151;p17"/>
          <p:cNvSpPr/>
          <p:nvPr/>
        </p:nvSpPr>
        <p:spPr>
          <a:xfrm>
            <a:off x="43566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17"/>
          <p:cNvSpPr/>
          <p:nvPr/>
        </p:nvSpPr>
        <p:spPr>
          <a:xfrm>
            <a:off x="45139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17"/>
          <p:cNvSpPr/>
          <p:nvPr/>
        </p:nvSpPr>
        <p:spPr>
          <a:xfrm>
            <a:off x="46712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7"/>
          <p:cNvSpPr txBox="1">
            <a:spLocks noGrp="1"/>
          </p:cNvSpPr>
          <p:nvPr>
            <p:ph type="title" idx="3"/>
          </p:nvPr>
        </p:nvSpPr>
        <p:spPr>
          <a:xfrm>
            <a:off x="980048" y="4125875"/>
            <a:ext cx="2156400" cy="38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None/>
              <a:defRPr sz="14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155" name="Google Shape;155;p17"/>
          <p:cNvSpPr txBox="1">
            <a:spLocks noGrp="1"/>
          </p:cNvSpPr>
          <p:nvPr>
            <p:ph type="subTitle" idx="4"/>
          </p:nvPr>
        </p:nvSpPr>
        <p:spPr>
          <a:xfrm>
            <a:off x="862300" y="3244625"/>
            <a:ext cx="2391900" cy="94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56" name="Google Shape;156;p17"/>
          <p:cNvSpPr txBox="1">
            <a:spLocks noGrp="1"/>
          </p:cNvSpPr>
          <p:nvPr>
            <p:ph type="title" idx="5"/>
          </p:nvPr>
        </p:nvSpPr>
        <p:spPr>
          <a:xfrm>
            <a:off x="3660198" y="2559200"/>
            <a:ext cx="2156400" cy="38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None/>
              <a:defRPr sz="14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157" name="Google Shape;157;p17"/>
          <p:cNvSpPr txBox="1">
            <a:spLocks noGrp="1"/>
          </p:cNvSpPr>
          <p:nvPr>
            <p:ph type="subTitle" idx="6"/>
          </p:nvPr>
        </p:nvSpPr>
        <p:spPr>
          <a:xfrm>
            <a:off x="3542450" y="1677950"/>
            <a:ext cx="2391900" cy="94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58" name="Google Shape;158;p17"/>
          <p:cNvSpPr txBox="1">
            <a:spLocks noGrp="1"/>
          </p:cNvSpPr>
          <p:nvPr>
            <p:ph type="title" idx="7"/>
          </p:nvPr>
        </p:nvSpPr>
        <p:spPr>
          <a:xfrm>
            <a:off x="3660198" y="4125875"/>
            <a:ext cx="2156400" cy="38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None/>
              <a:defRPr sz="14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159" name="Google Shape;159;p17"/>
          <p:cNvSpPr txBox="1">
            <a:spLocks noGrp="1"/>
          </p:cNvSpPr>
          <p:nvPr>
            <p:ph type="subTitle" idx="8"/>
          </p:nvPr>
        </p:nvSpPr>
        <p:spPr>
          <a:xfrm>
            <a:off x="3542450" y="3244625"/>
            <a:ext cx="2391900" cy="94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">
  <p:cSld name="TITLE_ONLY_2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8"/>
          <p:cNvSpPr txBox="1">
            <a:spLocks noGrp="1"/>
          </p:cNvSpPr>
          <p:nvPr>
            <p:ph type="title"/>
          </p:nvPr>
        </p:nvSpPr>
        <p:spPr>
          <a:xfrm>
            <a:off x="-203250" y="292625"/>
            <a:ext cx="9550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8"/>
          <p:cNvSpPr/>
          <p:nvPr/>
        </p:nvSpPr>
        <p:spPr>
          <a:xfrm>
            <a:off x="43566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18"/>
          <p:cNvSpPr/>
          <p:nvPr/>
        </p:nvSpPr>
        <p:spPr>
          <a:xfrm>
            <a:off x="45139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18"/>
          <p:cNvSpPr/>
          <p:nvPr/>
        </p:nvSpPr>
        <p:spPr>
          <a:xfrm>
            <a:off x="46712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1">
  <p:cSld name="TITLE_ONLY_2_1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9"/>
          <p:cNvSpPr txBox="1">
            <a:spLocks noGrp="1"/>
          </p:cNvSpPr>
          <p:nvPr>
            <p:ph type="title"/>
          </p:nvPr>
        </p:nvSpPr>
        <p:spPr>
          <a:xfrm>
            <a:off x="-203250" y="292625"/>
            <a:ext cx="9550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19"/>
          <p:cNvSpPr/>
          <p:nvPr/>
        </p:nvSpPr>
        <p:spPr>
          <a:xfrm>
            <a:off x="43566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19"/>
          <p:cNvSpPr/>
          <p:nvPr/>
        </p:nvSpPr>
        <p:spPr>
          <a:xfrm>
            <a:off x="45139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19"/>
          <p:cNvSpPr/>
          <p:nvPr/>
        </p:nvSpPr>
        <p:spPr>
          <a:xfrm>
            <a:off x="46712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19"/>
          <p:cNvSpPr/>
          <p:nvPr/>
        </p:nvSpPr>
        <p:spPr>
          <a:xfrm rot="2700000">
            <a:off x="-1021452" y="-1303824"/>
            <a:ext cx="2098624" cy="2875588"/>
          </a:xfrm>
          <a:custGeom>
            <a:avLst/>
            <a:gdLst/>
            <a:ahLst/>
            <a:cxnLst/>
            <a:rect l="l" t="t" r="r" b="b"/>
            <a:pathLst>
              <a:path w="11755" h="16107" extrusionOk="0">
                <a:moveTo>
                  <a:pt x="4723" y="0"/>
                </a:moveTo>
                <a:cubicBezTo>
                  <a:pt x="679" y="0"/>
                  <a:pt x="0" y="9466"/>
                  <a:pt x="1441" y="12310"/>
                </a:cubicBezTo>
                <a:cubicBezTo>
                  <a:pt x="2483" y="14342"/>
                  <a:pt x="4497" y="16106"/>
                  <a:pt x="6744" y="16106"/>
                </a:cubicBezTo>
                <a:cubicBezTo>
                  <a:pt x="6902" y="16106"/>
                  <a:pt x="7061" y="16098"/>
                  <a:pt x="7221" y="16080"/>
                </a:cubicBezTo>
                <a:cubicBezTo>
                  <a:pt x="9843" y="15774"/>
                  <a:pt x="11657" y="12999"/>
                  <a:pt x="11700" y="10355"/>
                </a:cubicBezTo>
                <a:cubicBezTo>
                  <a:pt x="11755" y="7711"/>
                  <a:pt x="10455" y="5231"/>
                  <a:pt x="8980" y="3024"/>
                </a:cubicBezTo>
                <a:cubicBezTo>
                  <a:pt x="8466" y="2259"/>
                  <a:pt x="7920" y="1505"/>
                  <a:pt x="7166" y="959"/>
                </a:cubicBezTo>
                <a:cubicBezTo>
                  <a:pt x="6244" y="291"/>
                  <a:pt x="5432" y="0"/>
                  <a:pt x="472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wo Columns">
  <p:cSld name="ONE_COLUMN_TEXT_1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0"/>
          <p:cNvSpPr txBox="1">
            <a:spLocks noGrp="1"/>
          </p:cNvSpPr>
          <p:nvPr>
            <p:ph type="title"/>
          </p:nvPr>
        </p:nvSpPr>
        <p:spPr>
          <a:xfrm>
            <a:off x="-203250" y="292625"/>
            <a:ext cx="9550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20"/>
          <p:cNvSpPr/>
          <p:nvPr/>
        </p:nvSpPr>
        <p:spPr>
          <a:xfrm>
            <a:off x="43566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20"/>
          <p:cNvSpPr/>
          <p:nvPr/>
        </p:nvSpPr>
        <p:spPr>
          <a:xfrm>
            <a:off x="45139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20"/>
          <p:cNvSpPr/>
          <p:nvPr/>
        </p:nvSpPr>
        <p:spPr>
          <a:xfrm>
            <a:off x="46712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20"/>
          <p:cNvSpPr txBox="1">
            <a:spLocks noGrp="1"/>
          </p:cNvSpPr>
          <p:nvPr>
            <p:ph type="title" idx="2"/>
          </p:nvPr>
        </p:nvSpPr>
        <p:spPr>
          <a:xfrm>
            <a:off x="1346073" y="2924325"/>
            <a:ext cx="2611500" cy="38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177" name="Google Shape;177;p20"/>
          <p:cNvSpPr txBox="1">
            <a:spLocks noGrp="1"/>
          </p:cNvSpPr>
          <p:nvPr>
            <p:ph type="subTitle" idx="1"/>
          </p:nvPr>
        </p:nvSpPr>
        <p:spPr>
          <a:xfrm>
            <a:off x="1346073" y="3272400"/>
            <a:ext cx="2611500" cy="12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78" name="Google Shape;178;p20"/>
          <p:cNvSpPr txBox="1">
            <a:spLocks noGrp="1"/>
          </p:cNvSpPr>
          <p:nvPr>
            <p:ph type="title" idx="3"/>
          </p:nvPr>
        </p:nvSpPr>
        <p:spPr>
          <a:xfrm>
            <a:off x="5186427" y="2924325"/>
            <a:ext cx="2611500" cy="38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179" name="Google Shape;179;p20"/>
          <p:cNvSpPr txBox="1">
            <a:spLocks noGrp="1"/>
          </p:cNvSpPr>
          <p:nvPr>
            <p:ph type="subTitle" idx="4"/>
          </p:nvPr>
        </p:nvSpPr>
        <p:spPr>
          <a:xfrm>
            <a:off x="5186423" y="3272400"/>
            <a:ext cx="2611500" cy="12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80" name="Google Shape;180;p20"/>
          <p:cNvSpPr/>
          <p:nvPr/>
        </p:nvSpPr>
        <p:spPr>
          <a:xfrm>
            <a:off x="-1550264" y="2832725"/>
            <a:ext cx="3649829" cy="3892121"/>
          </a:xfrm>
          <a:custGeom>
            <a:avLst/>
            <a:gdLst/>
            <a:ahLst/>
            <a:cxnLst/>
            <a:rect l="l" t="t" r="r" b="b"/>
            <a:pathLst>
              <a:path w="37825" h="40336" extrusionOk="0">
                <a:moveTo>
                  <a:pt x="16838" y="0"/>
                </a:moveTo>
                <a:cubicBezTo>
                  <a:pt x="13194" y="0"/>
                  <a:pt x="8859" y="2850"/>
                  <a:pt x="6894" y="4923"/>
                </a:cubicBezTo>
                <a:cubicBezTo>
                  <a:pt x="1978" y="10123"/>
                  <a:pt x="1" y="17946"/>
                  <a:pt x="1858" y="24851"/>
                </a:cubicBezTo>
                <a:cubicBezTo>
                  <a:pt x="3726" y="31767"/>
                  <a:pt x="9353" y="37535"/>
                  <a:pt x="16225" y="39568"/>
                </a:cubicBezTo>
                <a:cubicBezTo>
                  <a:pt x="17945" y="40075"/>
                  <a:pt x="19757" y="40336"/>
                  <a:pt x="21564" y="40336"/>
                </a:cubicBezTo>
                <a:cubicBezTo>
                  <a:pt x="25517" y="40336"/>
                  <a:pt x="29445" y="39086"/>
                  <a:pt x="32340" y="36432"/>
                </a:cubicBezTo>
                <a:cubicBezTo>
                  <a:pt x="36546" y="32553"/>
                  <a:pt x="37824" y="25506"/>
                  <a:pt x="34437" y="20885"/>
                </a:cubicBezTo>
                <a:cubicBezTo>
                  <a:pt x="32252" y="17902"/>
                  <a:pt x="28658" y="16318"/>
                  <a:pt x="25992" y="13762"/>
                </a:cubicBezTo>
                <a:cubicBezTo>
                  <a:pt x="23960" y="11806"/>
                  <a:pt x="22452" y="9260"/>
                  <a:pt x="21873" y="6496"/>
                </a:cubicBezTo>
                <a:cubicBezTo>
                  <a:pt x="21545" y="4978"/>
                  <a:pt x="21873" y="2978"/>
                  <a:pt x="20781" y="1711"/>
                </a:cubicBezTo>
                <a:cubicBezTo>
                  <a:pt x="19728" y="485"/>
                  <a:pt x="18342" y="0"/>
                  <a:pt x="1683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20"/>
          <p:cNvSpPr/>
          <p:nvPr/>
        </p:nvSpPr>
        <p:spPr>
          <a:xfrm rot="-3953611">
            <a:off x="6364550" y="-1766776"/>
            <a:ext cx="3656052" cy="4691503"/>
          </a:xfrm>
          <a:custGeom>
            <a:avLst/>
            <a:gdLst/>
            <a:ahLst/>
            <a:cxnLst/>
            <a:rect l="l" t="t" r="r" b="b"/>
            <a:pathLst>
              <a:path w="43768" h="56166" extrusionOk="0">
                <a:moveTo>
                  <a:pt x="24054" y="0"/>
                </a:moveTo>
                <a:cubicBezTo>
                  <a:pt x="22092" y="0"/>
                  <a:pt x="20084" y="480"/>
                  <a:pt x="18082" y="1557"/>
                </a:cubicBezTo>
                <a:cubicBezTo>
                  <a:pt x="16673" y="2311"/>
                  <a:pt x="15329" y="3250"/>
                  <a:pt x="14411" y="4561"/>
                </a:cubicBezTo>
                <a:cubicBezTo>
                  <a:pt x="12925" y="6670"/>
                  <a:pt x="12739" y="9434"/>
                  <a:pt x="12991" y="12002"/>
                </a:cubicBezTo>
                <a:cubicBezTo>
                  <a:pt x="13253" y="14580"/>
                  <a:pt x="13908" y="17115"/>
                  <a:pt x="13887" y="19693"/>
                </a:cubicBezTo>
                <a:cubicBezTo>
                  <a:pt x="13843" y="23047"/>
                  <a:pt x="12685" y="26303"/>
                  <a:pt x="10598" y="28925"/>
                </a:cubicBezTo>
                <a:cubicBezTo>
                  <a:pt x="9025" y="30881"/>
                  <a:pt x="6971" y="32410"/>
                  <a:pt x="5452" y="34410"/>
                </a:cubicBezTo>
                <a:cubicBezTo>
                  <a:pt x="0" y="41555"/>
                  <a:pt x="2917" y="51945"/>
                  <a:pt x="11297" y="55212"/>
                </a:cubicBezTo>
                <a:cubicBezTo>
                  <a:pt x="12979" y="55866"/>
                  <a:pt x="14767" y="56166"/>
                  <a:pt x="16565" y="56166"/>
                </a:cubicBezTo>
                <a:cubicBezTo>
                  <a:pt x="18820" y="56166"/>
                  <a:pt x="21092" y="55695"/>
                  <a:pt x="23195" y="54862"/>
                </a:cubicBezTo>
                <a:cubicBezTo>
                  <a:pt x="26975" y="53365"/>
                  <a:pt x="30231" y="50765"/>
                  <a:pt x="32995" y="47793"/>
                </a:cubicBezTo>
                <a:cubicBezTo>
                  <a:pt x="37289" y="43172"/>
                  <a:pt x="40490" y="37644"/>
                  <a:pt x="42358" y="31613"/>
                </a:cubicBezTo>
                <a:cubicBezTo>
                  <a:pt x="43199" y="28849"/>
                  <a:pt x="43768" y="25975"/>
                  <a:pt x="43713" y="23091"/>
                </a:cubicBezTo>
                <a:cubicBezTo>
                  <a:pt x="43520" y="13399"/>
                  <a:pt x="34421" y="0"/>
                  <a:pt x="2405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 + Credits">
  <p:cSld name="SECTION_TITLE_AND_DESCRIPTION_1"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1"/>
          <p:cNvSpPr/>
          <p:nvPr/>
        </p:nvSpPr>
        <p:spPr>
          <a:xfrm rot="3251080">
            <a:off x="-2824560" y="-199646"/>
            <a:ext cx="5863697" cy="3438210"/>
          </a:xfrm>
          <a:custGeom>
            <a:avLst/>
            <a:gdLst/>
            <a:ahLst/>
            <a:cxnLst/>
            <a:rect l="l" t="t" r="r" b="b"/>
            <a:pathLst>
              <a:path w="38799" h="22750" extrusionOk="0">
                <a:moveTo>
                  <a:pt x="21596" y="1"/>
                </a:moveTo>
                <a:cubicBezTo>
                  <a:pt x="18432" y="1"/>
                  <a:pt x="15293" y="432"/>
                  <a:pt x="12143" y="432"/>
                </a:cubicBezTo>
                <a:cubicBezTo>
                  <a:pt x="11346" y="432"/>
                  <a:pt x="10548" y="404"/>
                  <a:pt x="9748" y="335"/>
                </a:cubicBezTo>
                <a:cubicBezTo>
                  <a:pt x="9073" y="277"/>
                  <a:pt x="8246" y="226"/>
                  <a:pt x="7363" y="226"/>
                </a:cubicBezTo>
                <a:cubicBezTo>
                  <a:pt x="4074" y="226"/>
                  <a:pt x="1" y="939"/>
                  <a:pt x="35" y="4694"/>
                </a:cubicBezTo>
                <a:cubicBezTo>
                  <a:pt x="46" y="6224"/>
                  <a:pt x="1128" y="7524"/>
                  <a:pt x="2133" y="8671"/>
                </a:cubicBezTo>
                <a:lnTo>
                  <a:pt x="8524" y="15915"/>
                </a:lnTo>
                <a:cubicBezTo>
                  <a:pt x="11015" y="18733"/>
                  <a:pt x="13758" y="21716"/>
                  <a:pt x="17429" y="22525"/>
                </a:cubicBezTo>
                <a:cubicBezTo>
                  <a:pt x="18129" y="22680"/>
                  <a:pt x="18838" y="22750"/>
                  <a:pt x="19549" y="22750"/>
                </a:cubicBezTo>
                <a:cubicBezTo>
                  <a:pt x="21332" y="22750"/>
                  <a:pt x="23124" y="22311"/>
                  <a:pt x="24803" y="21694"/>
                </a:cubicBezTo>
                <a:cubicBezTo>
                  <a:pt x="29643" y="19913"/>
                  <a:pt x="33839" y="16712"/>
                  <a:pt x="36821" y="12506"/>
                </a:cubicBezTo>
                <a:cubicBezTo>
                  <a:pt x="37881" y="11020"/>
                  <a:pt x="38799" y="9228"/>
                  <a:pt x="38395" y="7458"/>
                </a:cubicBezTo>
                <a:cubicBezTo>
                  <a:pt x="38067" y="6049"/>
                  <a:pt x="36963" y="4967"/>
                  <a:pt x="35794" y="4104"/>
                </a:cubicBezTo>
                <a:cubicBezTo>
                  <a:pt x="32233" y="1482"/>
                  <a:pt x="27775" y="313"/>
                  <a:pt x="23361" y="51"/>
                </a:cubicBezTo>
                <a:cubicBezTo>
                  <a:pt x="22772" y="16"/>
                  <a:pt x="22183" y="1"/>
                  <a:pt x="2159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21"/>
          <p:cNvSpPr txBox="1">
            <a:spLocks noGrp="1"/>
          </p:cNvSpPr>
          <p:nvPr>
            <p:ph type="subTitle" idx="1"/>
          </p:nvPr>
        </p:nvSpPr>
        <p:spPr>
          <a:xfrm>
            <a:off x="772700" y="143275"/>
            <a:ext cx="3130500" cy="123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Lilita One"/>
              <a:buNone/>
              <a:defRPr sz="3600">
                <a:latin typeface="Lilita One"/>
                <a:ea typeface="Lilita One"/>
                <a:cs typeface="Lilita One"/>
                <a:sym typeface="Lilit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85" name="Google Shape;185;p21"/>
          <p:cNvSpPr txBox="1">
            <a:spLocks noGrp="1"/>
          </p:cNvSpPr>
          <p:nvPr>
            <p:ph type="body" idx="2"/>
          </p:nvPr>
        </p:nvSpPr>
        <p:spPr>
          <a:xfrm>
            <a:off x="772700" y="1454575"/>
            <a:ext cx="3130500" cy="14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86" name="Google Shape;186;p21"/>
          <p:cNvSpPr txBox="1"/>
          <p:nvPr/>
        </p:nvSpPr>
        <p:spPr>
          <a:xfrm>
            <a:off x="772700" y="3770050"/>
            <a:ext cx="3192600" cy="6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1"/>
                </a:solidFill>
                <a:latin typeface="Catamaran"/>
                <a:ea typeface="Catamaran"/>
                <a:cs typeface="Catamaran"/>
                <a:sym typeface="Catamaran"/>
              </a:rPr>
              <a:t>CREDITS: This presentation template was created by Slidesgo, including icons by Flaticon, and infographics &amp; images by Freepik. </a:t>
            </a:r>
            <a:endParaRPr sz="1000">
              <a:solidFill>
                <a:schemeClr val="accent1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accent1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accent1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accent1"/>
              </a:solidFill>
              <a:latin typeface="Catamaran"/>
              <a:ea typeface="Catamaran"/>
              <a:cs typeface="Catamaran"/>
              <a:sym typeface="Catamaran"/>
            </a:endParaRPr>
          </a:p>
        </p:txBody>
      </p:sp>
      <p:sp>
        <p:nvSpPr>
          <p:cNvPr id="187" name="Google Shape;187;p21"/>
          <p:cNvSpPr txBox="1">
            <a:spLocks noGrp="1"/>
          </p:cNvSpPr>
          <p:nvPr>
            <p:ph type="title"/>
          </p:nvPr>
        </p:nvSpPr>
        <p:spPr>
          <a:xfrm>
            <a:off x="4484425" y="341225"/>
            <a:ext cx="3430500" cy="147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5031100" y="2923418"/>
            <a:ext cx="2949000" cy="69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5031100" y="3618743"/>
            <a:ext cx="3075300" cy="79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title" idx="2" hasCustomPrompt="1"/>
          </p:nvPr>
        </p:nvSpPr>
        <p:spPr>
          <a:xfrm>
            <a:off x="5031100" y="2044893"/>
            <a:ext cx="2438400" cy="69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5" name="Google Shape;15;p3"/>
          <p:cNvSpPr/>
          <p:nvPr/>
        </p:nvSpPr>
        <p:spPr>
          <a:xfrm>
            <a:off x="5764625" y="-1100325"/>
            <a:ext cx="4778466" cy="4606087"/>
          </a:xfrm>
          <a:custGeom>
            <a:avLst/>
            <a:gdLst/>
            <a:ahLst/>
            <a:cxnLst/>
            <a:rect l="l" t="t" r="r" b="b"/>
            <a:pathLst>
              <a:path w="63314" h="61030" extrusionOk="0">
                <a:moveTo>
                  <a:pt x="19892" y="1"/>
                </a:moveTo>
                <a:cubicBezTo>
                  <a:pt x="19809" y="1"/>
                  <a:pt x="19727" y="2"/>
                  <a:pt x="19645" y="4"/>
                </a:cubicBezTo>
                <a:cubicBezTo>
                  <a:pt x="14510" y="157"/>
                  <a:pt x="9725" y="3293"/>
                  <a:pt x="6119" y="6712"/>
                </a:cubicBezTo>
                <a:cubicBezTo>
                  <a:pt x="2885" y="9771"/>
                  <a:pt x="1" y="14021"/>
                  <a:pt x="930" y="18370"/>
                </a:cubicBezTo>
                <a:cubicBezTo>
                  <a:pt x="1782" y="22423"/>
                  <a:pt x="5617" y="25100"/>
                  <a:pt x="9342" y="26935"/>
                </a:cubicBezTo>
                <a:cubicBezTo>
                  <a:pt x="13308" y="28891"/>
                  <a:pt x="17504" y="30388"/>
                  <a:pt x="21415" y="32453"/>
                </a:cubicBezTo>
                <a:cubicBezTo>
                  <a:pt x="25337" y="34517"/>
                  <a:pt x="29052" y="37249"/>
                  <a:pt x="31346" y="41029"/>
                </a:cubicBezTo>
                <a:cubicBezTo>
                  <a:pt x="32941" y="43662"/>
                  <a:pt x="33771" y="46688"/>
                  <a:pt x="34350" y="49704"/>
                </a:cubicBezTo>
                <a:cubicBezTo>
                  <a:pt x="35072" y="53418"/>
                  <a:pt x="35727" y="57658"/>
                  <a:pt x="38874" y="59755"/>
                </a:cubicBezTo>
                <a:cubicBezTo>
                  <a:pt x="40273" y="60693"/>
                  <a:pt x="41967" y="61030"/>
                  <a:pt x="43666" y="61030"/>
                </a:cubicBezTo>
                <a:cubicBezTo>
                  <a:pt x="44302" y="61030"/>
                  <a:pt x="44938" y="60983"/>
                  <a:pt x="45560" y="60902"/>
                </a:cubicBezTo>
                <a:cubicBezTo>
                  <a:pt x="52924" y="59919"/>
                  <a:pt x="59446" y="54249"/>
                  <a:pt x="61446" y="47093"/>
                </a:cubicBezTo>
                <a:cubicBezTo>
                  <a:pt x="63314" y="40450"/>
                  <a:pt x="61435" y="33261"/>
                  <a:pt x="58266" y="27121"/>
                </a:cubicBezTo>
                <a:cubicBezTo>
                  <a:pt x="54475" y="19757"/>
                  <a:pt x="48750" y="13442"/>
                  <a:pt x="41922" y="8766"/>
                </a:cubicBezTo>
                <a:cubicBezTo>
                  <a:pt x="38382" y="6352"/>
                  <a:pt x="34558" y="4385"/>
                  <a:pt x="30527" y="2921"/>
                </a:cubicBezTo>
                <a:cubicBezTo>
                  <a:pt x="27336" y="1758"/>
                  <a:pt x="23343" y="1"/>
                  <a:pt x="1989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3"/>
          <p:cNvSpPr/>
          <p:nvPr/>
        </p:nvSpPr>
        <p:spPr>
          <a:xfrm rot="-4805047">
            <a:off x="-448650" y="2586341"/>
            <a:ext cx="3994858" cy="5126466"/>
          </a:xfrm>
          <a:custGeom>
            <a:avLst/>
            <a:gdLst/>
            <a:ahLst/>
            <a:cxnLst/>
            <a:rect l="l" t="t" r="r" b="b"/>
            <a:pathLst>
              <a:path w="43768" h="56166" extrusionOk="0">
                <a:moveTo>
                  <a:pt x="24054" y="0"/>
                </a:moveTo>
                <a:cubicBezTo>
                  <a:pt x="22092" y="0"/>
                  <a:pt x="20084" y="480"/>
                  <a:pt x="18082" y="1557"/>
                </a:cubicBezTo>
                <a:cubicBezTo>
                  <a:pt x="16673" y="2311"/>
                  <a:pt x="15329" y="3250"/>
                  <a:pt x="14411" y="4561"/>
                </a:cubicBezTo>
                <a:cubicBezTo>
                  <a:pt x="12925" y="6670"/>
                  <a:pt x="12739" y="9434"/>
                  <a:pt x="12991" y="12002"/>
                </a:cubicBezTo>
                <a:cubicBezTo>
                  <a:pt x="13253" y="14580"/>
                  <a:pt x="13908" y="17115"/>
                  <a:pt x="13887" y="19693"/>
                </a:cubicBezTo>
                <a:cubicBezTo>
                  <a:pt x="13843" y="23047"/>
                  <a:pt x="12685" y="26303"/>
                  <a:pt x="10598" y="28925"/>
                </a:cubicBezTo>
                <a:cubicBezTo>
                  <a:pt x="9025" y="30881"/>
                  <a:pt x="6971" y="32410"/>
                  <a:pt x="5452" y="34410"/>
                </a:cubicBezTo>
                <a:cubicBezTo>
                  <a:pt x="0" y="41555"/>
                  <a:pt x="2917" y="51945"/>
                  <a:pt x="11297" y="55212"/>
                </a:cubicBezTo>
                <a:cubicBezTo>
                  <a:pt x="12979" y="55866"/>
                  <a:pt x="14767" y="56166"/>
                  <a:pt x="16565" y="56166"/>
                </a:cubicBezTo>
                <a:cubicBezTo>
                  <a:pt x="18820" y="56166"/>
                  <a:pt x="21092" y="55695"/>
                  <a:pt x="23195" y="54862"/>
                </a:cubicBezTo>
                <a:cubicBezTo>
                  <a:pt x="26975" y="53365"/>
                  <a:pt x="30231" y="50765"/>
                  <a:pt x="32995" y="47793"/>
                </a:cubicBezTo>
                <a:cubicBezTo>
                  <a:pt x="37289" y="43172"/>
                  <a:pt x="40490" y="37644"/>
                  <a:pt x="42358" y="31613"/>
                </a:cubicBezTo>
                <a:cubicBezTo>
                  <a:pt x="43199" y="28849"/>
                  <a:pt x="43768" y="25975"/>
                  <a:pt x="43713" y="23091"/>
                </a:cubicBezTo>
                <a:cubicBezTo>
                  <a:pt x="43520" y="13399"/>
                  <a:pt x="34421" y="0"/>
                  <a:pt x="2405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/>
          <p:nvPr/>
        </p:nvSpPr>
        <p:spPr>
          <a:xfrm>
            <a:off x="-870525" y="-498575"/>
            <a:ext cx="2127528" cy="2471228"/>
          </a:xfrm>
          <a:custGeom>
            <a:avLst/>
            <a:gdLst/>
            <a:ahLst/>
            <a:cxnLst/>
            <a:rect l="l" t="t" r="r" b="b"/>
            <a:pathLst>
              <a:path w="34782" h="40401" extrusionOk="0">
                <a:moveTo>
                  <a:pt x="27335" y="1"/>
                </a:moveTo>
                <a:cubicBezTo>
                  <a:pt x="21337" y="1"/>
                  <a:pt x="13261" y="3359"/>
                  <a:pt x="10708" y="5214"/>
                </a:cubicBezTo>
                <a:cubicBezTo>
                  <a:pt x="5420" y="9104"/>
                  <a:pt x="1793" y="14851"/>
                  <a:pt x="558" y="21297"/>
                </a:cubicBezTo>
                <a:cubicBezTo>
                  <a:pt x="88" y="23809"/>
                  <a:pt x="1" y="26421"/>
                  <a:pt x="634" y="28890"/>
                </a:cubicBezTo>
                <a:cubicBezTo>
                  <a:pt x="1661" y="32910"/>
                  <a:pt x="4589" y="36308"/>
                  <a:pt x="8195" y="38362"/>
                </a:cubicBezTo>
                <a:cubicBezTo>
                  <a:pt x="10396" y="39603"/>
                  <a:pt x="12905" y="40401"/>
                  <a:pt x="15423" y="40401"/>
                </a:cubicBezTo>
                <a:cubicBezTo>
                  <a:pt x="15942" y="40401"/>
                  <a:pt x="16461" y="40367"/>
                  <a:pt x="16979" y="40296"/>
                </a:cubicBezTo>
                <a:cubicBezTo>
                  <a:pt x="20005" y="39881"/>
                  <a:pt x="22911" y="38100"/>
                  <a:pt x="24299" y="35380"/>
                </a:cubicBezTo>
                <a:cubicBezTo>
                  <a:pt x="26069" y="31872"/>
                  <a:pt x="25140" y="27666"/>
                  <a:pt x="25523" y="23755"/>
                </a:cubicBezTo>
                <a:cubicBezTo>
                  <a:pt x="25839" y="20674"/>
                  <a:pt x="26987" y="17735"/>
                  <a:pt x="28844" y="15255"/>
                </a:cubicBezTo>
                <a:cubicBezTo>
                  <a:pt x="30898" y="12534"/>
                  <a:pt x="33902" y="10164"/>
                  <a:pt x="34252" y="6766"/>
                </a:cubicBezTo>
                <a:cubicBezTo>
                  <a:pt x="34782" y="1682"/>
                  <a:pt x="31578" y="1"/>
                  <a:pt x="27335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"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TITLE_ONLY_1_1_3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3"/>
          <p:cNvSpPr/>
          <p:nvPr/>
        </p:nvSpPr>
        <p:spPr>
          <a:xfrm flipH="1">
            <a:off x="3683475" y="4473081"/>
            <a:ext cx="2117149" cy="1514705"/>
          </a:xfrm>
          <a:custGeom>
            <a:avLst/>
            <a:gdLst/>
            <a:ahLst/>
            <a:cxnLst/>
            <a:rect l="l" t="t" r="r" b="b"/>
            <a:pathLst>
              <a:path w="55550" h="39743" extrusionOk="0">
                <a:moveTo>
                  <a:pt x="22341" y="0"/>
                </a:moveTo>
                <a:cubicBezTo>
                  <a:pt x="21059" y="0"/>
                  <a:pt x="19811" y="260"/>
                  <a:pt x="18771" y="987"/>
                </a:cubicBezTo>
                <a:cubicBezTo>
                  <a:pt x="16926" y="2278"/>
                  <a:pt x="16237" y="4681"/>
                  <a:pt x="14696" y="6322"/>
                </a:cubicBezTo>
                <a:cubicBezTo>
                  <a:pt x="12127" y="9065"/>
                  <a:pt x="7724" y="9213"/>
                  <a:pt x="4839" y="11620"/>
                </a:cubicBezTo>
                <a:cubicBezTo>
                  <a:pt x="2604" y="13487"/>
                  <a:pt x="1611" y="16418"/>
                  <a:pt x="790" y="19212"/>
                </a:cubicBezTo>
                <a:cubicBezTo>
                  <a:pt x="359" y="20672"/>
                  <a:pt x="0" y="22414"/>
                  <a:pt x="975" y="23583"/>
                </a:cubicBezTo>
                <a:cubicBezTo>
                  <a:pt x="1857" y="24641"/>
                  <a:pt x="3434" y="24728"/>
                  <a:pt x="4641" y="25390"/>
                </a:cubicBezTo>
                <a:cubicBezTo>
                  <a:pt x="6243" y="26267"/>
                  <a:pt x="7090" y="28091"/>
                  <a:pt x="8536" y="29207"/>
                </a:cubicBezTo>
                <a:cubicBezTo>
                  <a:pt x="9763" y="30154"/>
                  <a:pt x="11240" y="30489"/>
                  <a:pt x="12790" y="30489"/>
                </a:cubicBezTo>
                <a:cubicBezTo>
                  <a:pt x="14473" y="30489"/>
                  <a:pt x="16242" y="30094"/>
                  <a:pt x="17869" y="29659"/>
                </a:cubicBezTo>
                <a:cubicBezTo>
                  <a:pt x="19614" y="29194"/>
                  <a:pt x="21502" y="28735"/>
                  <a:pt x="23296" y="28735"/>
                </a:cubicBezTo>
                <a:cubicBezTo>
                  <a:pt x="24714" y="28735"/>
                  <a:pt x="26073" y="29022"/>
                  <a:pt x="27257" y="29822"/>
                </a:cubicBezTo>
                <a:cubicBezTo>
                  <a:pt x="28247" y="30491"/>
                  <a:pt x="29007" y="31468"/>
                  <a:pt x="30034" y="32081"/>
                </a:cubicBezTo>
                <a:cubicBezTo>
                  <a:pt x="31752" y="33105"/>
                  <a:pt x="33887" y="32947"/>
                  <a:pt x="35885" y="32986"/>
                </a:cubicBezTo>
                <a:cubicBezTo>
                  <a:pt x="39157" y="33051"/>
                  <a:pt x="43190" y="34778"/>
                  <a:pt x="46209" y="36041"/>
                </a:cubicBezTo>
                <a:cubicBezTo>
                  <a:pt x="46806" y="36291"/>
                  <a:pt x="46653" y="37473"/>
                  <a:pt x="47252" y="37723"/>
                </a:cubicBezTo>
                <a:cubicBezTo>
                  <a:pt x="48561" y="38748"/>
                  <a:pt x="50612" y="39742"/>
                  <a:pt x="51847" y="39742"/>
                </a:cubicBezTo>
                <a:cubicBezTo>
                  <a:pt x="52227" y="39742"/>
                  <a:pt x="52530" y="39648"/>
                  <a:pt x="52709" y="39431"/>
                </a:cubicBezTo>
                <a:cubicBezTo>
                  <a:pt x="54918" y="37262"/>
                  <a:pt x="55550" y="32489"/>
                  <a:pt x="53327" y="29664"/>
                </a:cubicBezTo>
                <a:cubicBezTo>
                  <a:pt x="52336" y="28089"/>
                  <a:pt x="51340" y="26516"/>
                  <a:pt x="50299" y="24937"/>
                </a:cubicBezTo>
                <a:cubicBezTo>
                  <a:pt x="49781" y="24146"/>
                  <a:pt x="49250" y="23357"/>
                  <a:pt x="48707" y="22561"/>
                </a:cubicBezTo>
                <a:lnTo>
                  <a:pt x="47880" y="21366"/>
                </a:lnTo>
                <a:lnTo>
                  <a:pt x="47460" y="20767"/>
                </a:lnTo>
                <a:lnTo>
                  <a:pt x="46780" y="19869"/>
                </a:lnTo>
                <a:cubicBezTo>
                  <a:pt x="45458" y="18137"/>
                  <a:pt x="44072" y="16365"/>
                  <a:pt x="42605" y="14566"/>
                </a:cubicBezTo>
                <a:lnTo>
                  <a:pt x="42174" y="14102"/>
                </a:lnTo>
                <a:cubicBezTo>
                  <a:pt x="40396" y="12241"/>
                  <a:pt x="38445" y="10852"/>
                  <a:pt x="36452" y="9320"/>
                </a:cubicBezTo>
                <a:cubicBezTo>
                  <a:pt x="34501" y="7821"/>
                  <a:pt x="33559" y="5461"/>
                  <a:pt x="31889" y="3706"/>
                </a:cubicBezTo>
                <a:cubicBezTo>
                  <a:pt x="30107" y="1834"/>
                  <a:pt x="27576" y="850"/>
                  <a:pt x="25047" y="316"/>
                </a:cubicBezTo>
                <a:cubicBezTo>
                  <a:pt x="24170" y="130"/>
                  <a:pt x="23247" y="0"/>
                  <a:pt x="2234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23"/>
          <p:cNvSpPr/>
          <p:nvPr/>
        </p:nvSpPr>
        <p:spPr>
          <a:xfrm flipH="1">
            <a:off x="4981907" y="4228635"/>
            <a:ext cx="1704429" cy="1435050"/>
          </a:xfrm>
          <a:custGeom>
            <a:avLst/>
            <a:gdLst/>
            <a:ahLst/>
            <a:cxnLst/>
            <a:rect l="l" t="t" r="r" b="b"/>
            <a:pathLst>
              <a:path w="44721" h="37653" extrusionOk="0">
                <a:moveTo>
                  <a:pt x="27258" y="1"/>
                </a:moveTo>
                <a:cubicBezTo>
                  <a:pt x="26810" y="1"/>
                  <a:pt x="26362" y="42"/>
                  <a:pt x="25920" y="127"/>
                </a:cubicBezTo>
                <a:cubicBezTo>
                  <a:pt x="23467" y="601"/>
                  <a:pt x="21352" y="2258"/>
                  <a:pt x="18884" y="2655"/>
                </a:cubicBezTo>
                <a:cubicBezTo>
                  <a:pt x="18429" y="2728"/>
                  <a:pt x="17972" y="2757"/>
                  <a:pt x="17514" y="2757"/>
                </a:cubicBezTo>
                <a:cubicBezTo>
                  <a:pt x="15988" y="2757"/>
                  <a:pt x="14448" y="2439"/>
                  <a:pt x="12913" y="2390"/>
                </a:cubicBezTo>
                <a:cubicBezTo>
                  <a:pt x="12755" y="2385"/>
                  <a:pt x="12599" y="2382"/>
                  <a:pt x="12444" y="2382"/>
                </a:cubicBezTo>
                <a:cubicBezTo>
                  <a:pt x="7176" y="2382"/>
                  <a:pt x="3676" y="5309"/>
                  <a:pt x="1537" y="10004"/>
                </a:cubicBezTo>
                <a:cubicBezTo>
                  <a:pt x="639" y="11975"/>
                  <a:pt x="0" y="14274"/>
                  <a:pt x="827" y="16277"/>
                </a:cubicBezTo>
                <a:cubicBezTo>
                  <a:pt x="1847" y="18754"/>
                  <a:pt x="4770" y="19912"/>
                  <a:pt x="5776" y="22331"/>
                </a:cubicBezTo>
                <a:cubicBezTo>
                  <a:pt x="7056" y="25413"/>
                  <a:pt x="6934" y="28588"/>
                  <a:pt x="8905" y="31525"/>
                </a:cubicBezTo>
                <a:cubicBezTo>
                  <a:pt x="11391" y="35229"/>
                  <a:pt x="15744" y="37653"/>
                  <a:pt x="20205" y="37653"/>
                </a:cubicBezTo>
                <a:cubicBezTo>
                  <a:pt x="20219" y="37653"/>
                  <a:pt x="20234" y="37653"/>
                  <a:pt x="20249" y="37653"/>
                </a:cubicBezTo>
                <a:cubicBezTo>
                  <a:pt x="24724" y="37636"/>
                  <a:pt x="29146" y="35107"/>
                  <a:pt x="31286" y="31176"/>
                </a:cubicBezTo>
                <a:cubicBezTo>
                  <a:pt x="32114" y="29655"/>
                  <a:pt x="32626" y="27940"/>
                  <a:pt x="33740" y="26615"/>
                </a:cubicBezTo>
                <a:cubicBezTo>
                  <a:pt x="35995" y="23932"/>
                  <a:pt x="40102" y="23515"/>
                  <a:pt x="42534" y="20991"/>
                </a:cubicBezTo>
                <a:cubicBezTo>
                  <a:pt x="44031" y="19438"/>
                  <a:pt x="44720" y="17144"/>
                  <a:pt x="44327" y="15022"/>
                </a:cubicBezTo>
                <a:cubicBezTo>
                  <a:pt x="43933" y="12902"/>
                  <a:pt x="42468" y="11007"/>
                  <a:pt x="40514" y="10094"/>
                </a:cubicBezTo>
                <a:cubicBezTo>
                  <a:pt x="39236" y="9497"/>
                  <a:pt x="37756" y="9285"/>
                  <a:pt x="36658" y="8399"/>
                </a:cubicBezTo>
                <a:cubicBezTo>
                  <a:pt x="35232" y="7249"/>
                  <a:pt x="34822" y="5282"/>
                  <a:pt x="33886" y="3707"/>
                </a:cubicBezTo>
                <a:cubicBezTo>
                  <a:pt x="33122" y="2419"/>
                  <a:pt x="31948" y="1404"/>
                  <a:pt x="30597" y="764"/>
                </a:cubicBezTo>
                <a:cubicBezTo>
                  <a:pt x="29555" y="271"/>
                  <a:pt x="28407" y="1"/>
                  <a:pt x="2725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23"/>
          <p:cNvSpPr/>
          <p:nvPr/>
        </p:nvSpPr>
        <p:spPr>
          <a:xfrm rot="2435368" flipH="1">
            <a:off x="6388698" y="3348011"/>
            <a:ext cx="2850493" cy="3349847"/>
          </a:xfrm>
          <a:custGeom>
            <a:avLst/>
            <a:gdLst/>
            <a:ahLst/>
            <a:cxnLst/>
            <a:rect l="l" t="t" r="r" b="b"/>
            <a:pathLst>
              <a:path w="74791" h="87893" extrusionOk="0">
                <a:moveTo>
                  <a:pt x="26476" y="1"/>
                </a:moveTo>
                <a:cubicBezTo>
                  <a:pt x="23552" y="1"/>
                  <a:pt x="20661" y="318"/>
                  <a:pt x="17986" y="1448"/>
                </a:cubicBezTo>
                <a:cubicBezTo>
                  <a:pt x="15199" y="2626"/>
                  <a:pt x="11132" y="5482"/>
                  <a:pt x="10467" y="8699"/>
                </a:cubicBezTo>
                <a:cubicBezTo>
                  <a:pt x="10095" y="10505"/>
                  <a:pt x="10375" y="12431"/>
                  <a:pt x="9763" y="14172"/>
                </a:cubicBezTo>
                <a:cubicBezTo>
                  <a:pt x="9157" y="15893"/>
                  <a:pt x="7765" y="17196"/>
                  <a:pt x="6721" y="18693"/>
                </a:cubicBezTo>
                <a:cubicBezTo>
                  <a:pt x="5678" y="20189"/>
                  <a:pt x="4983" y="22235"/>
                  <a:pt x="5921" y="23800"/>
                </a:cubicBezTo>
                <a:cubicBezTo>
                  <a:pt x="6245" y="24344"/>
                  <a:pt x="6756" y="24808"/>
                  <a:pt x="6862" y="25431"/>
                </a:cubicBezTo>
                <a:cubicBezTo>
                  <a:pt x="7086" y="26765"/>
                  <a:pt x="5474" y="27551"/>
                  <a:pt x="4552" y="28540"/>
                </a:cubicBezTo>
                <a:cubicBezTo>
                  <a:pt x="0" y="33426"/>
                  <a:pt x="7315" y="39951"/>
                  <a:pt x="7947" y="44528"/>
                </a:cubicBezTo>
                <a:cubicBezTo>
                  <a:pt x="8144" y="45947"/>
                  <a:pt x="8025" y="47402"/>
                  <a:pt x="8310" y="48806"/>
                </a:cubicBezTo>
                <a:cubicBezTo>
                  <a:pt x="9290" y="53640"/>
                  <a:pt x="14509" y="56265"/>
                  <a:pt x="19265" y="57575"/>
                </a:cubicBezTo>
                <a:cubicBezTo>
                  <a:pt x="20856" y="58014"/>
                  <a:pt x="22568" y="58445"/>
                  <a:pt x="23674" y="59669"/>
                </a:cubicBezTo>
                <a:cubicBezTo>
                  <a:pt x="24365" y="60435"/>
                  <a:pt x="24743" y="61438"/>
                  <a:pt x="25388" y="62243"/>
                </a:cubicBezTo>
                <a:cubicBezTo>
                  <a:pt x="26770" y="63966"/>
                  <a:pt x="28823" y="64251"/>
                  <a:pt x="30780" y="64915"/>
                </a:cubicBezTo>
                <a:cubicBezTo>
                  <a:pt x="32524" y="65508"/>
                  <a:pt x="33972" y="66503"/>
                  <a:pt x="35572" y="67488"/>
                </a:cubicBezTo>
                <a:cubicBezTo>
                  <a:pt x="38808" y="69477"/>
                  <a:pt x="42292" y="71610"/>
                  <a:pt x="43924" y="75209"/>
                </a:cubicBezTo>
                <a:cubicBezTo>
                  <a:pt x="44912" y="77391"/>
                  <a:pt x="45088" y="79876"/>
                  <a:pt x="46114" y="82040"/>
                </a:cubicBezTo>
                <a:cubicBezTo>
                  <a:pt x="47867" y="85743"/>
                  <a:pt x="52031" y="87892"/>
                  <a:pt x="56146" y="87892"/>
                </a:cubicBezTo>
                <a:cubicBezTo>
                  <a:pt x="56801" y="87892"/>
                  <a:pt x="57455" y="87838"/>
                  <a:pt x="58097" y="87727"/>
                </a:cubicBezTo>
                <a:cubicBezTo>
                  <a:pt x="58882" y="87590"/>
                  <a:pt x="59653" y="87383"/>
                  <a:pt x="60400" y="87107"/>
                </a:cubicBezTo>
                <a:cubicBezTo>
                  <a:pt x="64070" y="85753"/>
                  <a:pt x="67139" y="82832"/>
                  <a:pt x="69079" y="79392"/>
                </a:cubicBezTo>
                <a:cubicBezTo>
                  <a:pt x="74790" y="69263"/>
                  <a:pt x="72233" y="57473"/>
                  <a:pt x="66105" y="48230"/>
                </a:cubicBezTo>
                <a:cubicBezTo>
                  <a:pt x="63027" y="43588"/>
                  <a:pt x="62715" y="39486"/>
                  <a:pt x="61950" y="34099"/>
                </a:cubicBezTo>
                <a:cubicBezTo>
                  <a:pt x="61508" y="30986"/>
                  <a:pt x="60094" y="27986"/>
                  <a:pt x="57825" y="25810"/>
                </a:cubicBezTo>
                <a:cubicBezTo>
                  <a:pt x="56358" y="24403"/>
                  <a:pt x="54544" y="23333"/>
                  <a:pt x="53355" y="21682"/>
                </a:cubicBezTo>
                <a:cubicBezTo>
                  <a:pt x="51427" y="19005"/>
                  <a:pt x="51539" y="15422"/>
                  <a:pt x="50681" y="12236"/>
                </a:cubicBezTo>
                <a:cubicBezTo>
                  <a:pt x="49466" y="7721"/>
                  <a:pt x="46079" y="3845"/>
                  <a:pt x="41768" y="2036"/>
                </a:cubicBezTo>
                <a:cubicBezTo>
                  <a:pt x="38670" y="736"/>
                  <a:pt x="35248" y="483"/>
                  <a:pt x="31896" y="248"/>
                </a:cubicBezTo>
                <a:cubicBezTo>
                  <a:pt x="30105" y="122"/>
                  <a:pt x="28284" y="1"/>
                  <a:pt x="2647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23"/>
          <p:cNvSpPr/>
          <p:nvPr/>
        </p:nvSpPr>
        <p:spPr>
          <a:xfrm rot="-8100000">
            <a:off x="-1042818" y="3308646"/>
            <a:ext cx="2564773" cy="1834956"/>
          </a:xfrm>
          <a:custGeom>
            <a:avLst/>
            <a:gdLst/>
            <a:ahLst/>
            <a:cxnLst/>
            <a:rect l="l" t="t" r="r" b="b"/>
            <a:pathLst>
              <a:path w="55550" h="39743" extrusionOk="0">
                <a:moveTo>
                  <a:pt x="22341" y="0"/>
                </a:moveTo>
                <a:cubicBezTo>
                  <a:pt x="21059" y="0"/>
                  <a:pt x="19811" y="260"/>
                  <a:pt x="18771" y="987"/>
                </a:cubicBezTo>
                <a:cubicBezTo>
                  <a:pt x="16926" y="2278"/>
                  <a:pt x="16237" y="4681"/>
                  <a:pt x="14696" y="6322"/>
                </a:cubicBezTo>
                <a:cubicBezTo>
                  <a:pt x="12127" y="9065"/>
                  <a:pt x="7724" y="9213"/>
                  <a:pt x="4839" y="11620"/>
                </a:cubicBezTo>
                <a:cubicBezTo>
                  <a:pt x="2604" y="13487"/>
                  <a:pt x="1611" y="16418"/>
                  <a:pt x="790" y="19212"/>
                </a:cubicBezTo>
                <a:cubicBezTo>
                  <a:pt x="359" y="20672"/>
                  <a:pt x="0" y="22414"/>
                  <a:pt x="975" y="23583"/>
                </a:cubicBezTo>
                <a:cubicBezTo>
                  <a:pt x="1857" y="24641"/>
                  <a:pt x="3434" y="24728"/>
                  <a:pt x="4641" y="25390"/>
                </a:cubicBezTo>
                <a:cubicBezTo>
                  <a:pt x="6243" y="26267"/>
                  <a:pt x="7090" y="28091"/>
                  <a:pt x="8536" y="29207"/>
                </a:cubicBezTo>
                <a:cubicBezTo>
                  <a:pt x="9763" y="30154"/>
                  <a:pt x="11240" y="30489"/>
                  <a:pt x="12790" y="30489"/>
                </a:cubicBezTo>
                <a:cubicBezTo>
                  <a:pt x="14473" y="30489"/>
                  <a:pt x="16242" y="30094"/>
                  <a:pt x="17869" y="29659"/>
                </a:cubicBezTo>
                <a:cubicBezTo>
                  <a:pt x="19614" y="29194"/>
                  <a:pt x="21502" y="28735"/>
                  <a:pt x="23296" y="28735"/>
                </a:cubicBezTo>
                <a:cubicBezTo>
                  <a:pt x="24714" y="28735"/>
                  <a:pt x="26073" y="29022"/>
                  <a:pt x="27257" y="29822"/>
                </a:cubicBezTo>
                <a:cubicBezTo>
                  <a:pt x="28247" y="30491"/>
                  <a:pt x="29007" y="31468"/>
                  <a:pt x="30034" y="32081"/>
                </a:cubicBezTo>
                <a:cubicBezTo>
                  <a:pt x="31752" y="33105"/>
                  <a:pt x="33887" y="32947"/>
                  <a:pt x="35885" y="32986"/>
                </a:cubicBezTo>
                <a:cubicBezTo>
                  <a:pt x="39157" y="33051"/>
                  <a:pt x="43190" y="34778"/>
                  <a:pt x="46209" y="36041"/>
                </a:cubicBezTo>
                <a:cubicBezTo>
                  <a:pt x="46806" y="36291"/>
                  <a:pt x="46653" y="37473"/>
                  <a:pt x="47252" y="37723"/>
                </a:cubicBezTo>
                <a:cubicBezTo>
                  <a:pt x="48561" y="38748"/>
                  <a:pt x="50612" y="39742"/>
                  <a:pt x="51847" y="39742"/>
                </a:cubicBezTo>
                <a:cubicBezTo>
                  <a:pt x="52227" y="39742"/>
                  <a:pt x="52530" y="39648"/>
                  <a:pt x="52709" y="39431"/>
                </a:cubicBezTo>
                <a:cubicBezTo>
                  <a:pt x="54918" y="37262"/>
                  <a:pt x="55550" y="32489"/>
                  <a:pt x="53327" y="29664"/>
                </a:cubicBezTo>
                <a:cubicBezTo>
                  <a:pt x="52336" y="28089"/>
                  <a:pt x="51340" y="26516"/>
                  <a:pt x="50299" y="24937"/>
                </a:cubicBezTo>
                <a:cubicBezTo>
                  <a:pt x="49781" y="24146"/>
                  <a:pt x="49250" y="23357"/>
                  <a:pt x="48707" y="22561"/>
                </a:cubicBezTo>
                <a:lnTo>
                  <a:pt x="47880" y="21366"/>
                </a:lnTo>
                <a:lnTo>
                  <a:pt x="47460" y="20767"/>
                </a:lnTo>
                <a:lnTo>
                  <a:pt x="46780" y="19869"/>
                </a:lnTo>
                <a:cubicBezTo>
                  <a:pt x="45458" y="18137"/>
                  <a:pt x="44072" y="16365"/>
                  <a:pt x="42605" y="14566"/>
                </a:cubicBezTo>
                <a:lnTo>
                  <a:pt x="42174" y="14102"/>
                </a:lnTo>
                <a:cubicBezTo>
                  <a:pt x="40396" y="12241"/>
                  <a:pt x="38445" y="10852"/>
                  <a:pt x="36452" y="9320"/>
                </a:cubicBezTo>
                <a:cubicBezTo>
                  <a:pt x="34501" y="7821"/>
                  <a:pt x="33559" y="5461"/>
                  <a:pt x="31889" y="3706"/>
                </a:cubicBezTo>
                <a:cubicBezTo>
                  <a:pt x="30107" y="1834"/>
                  <a:pt x="27576" y="850"/>
                  <a:pt x="25047" y="316"/>
                </a:cubicBezTo>
                <a:cubicBezTo>
                  <a:pt x="24170" y="130"/>
                  <a:pt x="23247" y="0"/>
                  <a:pt x="223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23"/>
          <p:cNvSpPr/>
          <p:nvPr/>
        </p:nvSpPr>
        <p:spPr>
          <a:xfrm>
            <a:off x="-1467725" y="4213925"/>
            <a:ext cx="2145602" cy="1806497"/>
          </a:xfrm>
          <a:custGeom>
            <a:avLst/>
            <a:gdLst/>
            <a:ahLst/>
            <a:cxnLst/>
            <a:rect l="l" t="t" r="r" b="b"/>
            <a:pathLst>
              <a:path w="44721" h="37653" extrusionOk="0">
                <a:moveTo>
                  <a:pt x="27258" y="1"/>
                </a:moveTo>
                <a:cubicBezTo>
                  <a:pt x="26810" y="1"/>
                  <a:pt x="26362" y="42"/>
                  <a:pt x="25920" y="127"/>
                </a:cubicBezTo>
                <a:cubicBezTo>
                  <a:pt x="23467" y="601"/>
                  <a:pt x="21352" y="2258"/>
                  <a:pt x="18884" y="2655"/>
                </a:cubicBezTo>
                <a:cubicBezTo>
                  <a:pt x="18429" y="2728"/>
                  <a:pt x="17972" y="2757"/>
                  <a:pt x="17514" y="2757"/>
                </a:cubicBezTo>
                <a:cubicBezTo>
                  <a:pt x="15988" y="2757"/>
                  <a:pt x="14448" y="2439"/>
                  <a:pt x="12913" y="2390"/>
                </a:cubicBezTo>
                <a:cubicBezTo>
                  <a:pt x="12755" y="2385"/>
                  <a:pt x="12599" y="2382"/>
                  <a:pt x="12444" y="2382"/>
                </a:cubicBezTo>
                <a:cubicBezTo>
                  <a:pt x="7176" y="2382"/>
                  <a:pt x="3676" y="5309"/>
                  <a:pt x="1537" y="10004"/>
                </a:cubicBezTo>
                <a:cubicBezTo>
                  <a:pt x="639" y="11975"/>
                  <a:pt x="0" y="14274"/>
                  <a:pt x="827" y="16277"/>
                </a:cubicBezTo>
                <a:cubicBezTo>
                  <a:pt x="1847" y="18754"/>
                  <a:pt x="4770" y="19912"/>
                  <a:pt x="5776" y="22331"/>
                </a:cubicBezTo>
                <a:cubicBezTo>
                  <a:pt x="7056" y="25413"/>
                  <a:pt x="6934" y="28588"/>
                  <a:pt x="8905" y="31525"/>
                </a:cubicBezTo>
                <a:cubicBezTo>
                  <a:pt x="11391" y="35229"/>
                  <a:pt x="15744" y="37653"/>
                  <a:pt x="20205" y="37653"/>
                </a:cubicBezTo>
                <a:cubicBezTo>
                  <a:pt x="20219" y="37653"/>
                  <a:pt x="20234" y="37653"/>
                  <a:pt x="20249" y="37653"/>
                </a:cubicBezTo>
                <a:cubicBezTo>
                  <a:pt x="24724" y="37636"/>
                  <a:pt x="29146" y="35107"/>
                  <a:pt x="31286" y="31176"/>
                </a:cubicBezTo>
                <a:cubicBezTo>
                  <a:pt x="32114" y="29655"/>
                  <a:pt x="32626" y="27940"/>
                  <a:pt x="33740" y="26615"/>
                </a:cubicBezTo>
                <a:cubicBezTo>
                  <a:pt x="35995" y="23932"/>
                  <a:pt x="40102" y="23515"/>
                  <a:pt x="42534" y="20991"/>
                </a:cubicBezTo>
                <a:cubicBezTo>
                  <a:pt x="44031" y="19438"/>
                  <a:pt x="44720" y="17144"/>
                  <a:pt x="44327" y="15022"/>
                </a:cubicBezTo>
                <a:cubicBezTo>
                  <a:pt x="43933" y="12902"/>
                  <a:pt x="42468" y="11007"/>
                  <a:pt x="40514" y="10094"/>
                </a:cubicBezTo>
                <a:cubicBezTo>
                  <a:pt x="39236" y="9497"/>
                  <a:pt x="37756" y="9285"/>
                  <a:pt x="36658" y="8399"/>
                </a:cubicBezTo>
                <a:cubicBezTo>
                  <a:pt x="35232" y="7249"/>
                  <a:pt x="34822" y="5282"/>
                  <a:pt x="33886" y="3707"/>
                </a:cubicBezTo>
                <a:cubicBezTo>
                  <a:pt x="33122" y="2419"/>
                  <a:pt x="31948" y="1404"/>
                  <a:pt x="30597" y="764"/>
                </a:cubicBezTo>
                <a:cubicBezTo>
                  <a:pt x="29555" y="271"/>
                  <a:pt x="28407" y="1"/>
                  <a:pt x="272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TITLE_ONLY_1_2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4"/>
          <p:cNvSpPr/>
          <p:nvPr/>
        </p:nvSpPr>
        <p:spPr>
          <a:xfrm rot="-8100000">
            <a:off x="-1002668" y="3423446"/>
            <a:ext cx="2564773" cy="1834956"/>
          </a:xfrm>
          <a:custGeom>
            <a:avLst/>
            <a:gdLst/>
            <a:ahLst/>
            <a:cxnLst/>
            <a:rect l="l" t="t" r="r" b="b"/>
            <a:pathLst>
              <a:path w="55550" h="39743" extrusionOk="0">
                <a:moveTo>
                  <a:pt x="22341" y="0"/>
                </a:moveTo>
                <a:cubicBezTo>
                  <a:pt x="21059" y="0"/>
                  <a:pt x="19811" y="260"/>
                  <a:pt x="18771" y="987"/>
                </a:cubicBezTo>
                <a:cubicBezTo>
                  <a:pt x="16926" y="2278"/>
                  <a:pt x="16237" y="4681"/>
                  <a:pt x="14696" y="6322"/>
                </a:cubicBezTo>
                <a:cubicBezTo>
                  <a:pt x="12127" y="9065"/>
                  <a:pt x="7724" y="9213"/>
                  <a:pt x="4839" y="11620"/>
                </a:cubicBezTo>
                <a:cubicBezTo>
                  <a:pt x="2604" y="13487"/>
                  <a:pt x="1611" y="16418"/>
                  <a:pt x="790" y="19212"/>
                </a:cubicBezTo>
                <a:cubicBezTo>
                  <a:pt x="359" y="20672"/>
                  <a:pt x="0" y="22414"/>
                  <a:pt x="975" y="23583"/>
                </a:cubicBezTo>
                <a:cubicBezTo>
                  <a:pt x="1857" y="24641"/>
                  <a:pt x="3434" y="24728"/>
                  <a:pt x="4641" y="25390"/>
                </a:cubicBezTo>
                <a:cubicBezTo>
                  <a:pt x="6243" y="26267"/>
                  <a:pt x="7090" y="28091"/>
                  <a:pt x="8536" y="29207"/>
                </a:cubicBezTo>
                <a:cubicBezTo>
                  <a:pt x="9763" y="30154"/>
                  <a:pt x="11240" y="30489"/>
                  <a:pt x="12790" y="30489"/>
                </a:cubicBezTo>
                <a:cubicBezTo>
                  <a:pt x="14473" y="30489"/>
                  <a:pt x="16242" y="30094"/>
                  <a:pt x="17869" y="29659"/>
                </a:cubicBezTo>
                <a:cubicBezTo>
                  <a:pt x="19614" y="29194"/>
                  <a:pt x="21502" y="28735"/>
                  <a:pt x="23296" y="28735"/>
                </a:cubicBezTo>
                <a:cubicBezTo>
                  <a:pt x="24714" y="28735"/>
                  <a:pt x="26073" y="29022"/>
                  <a:pt x="27257" y="29822"/>
                </a:cubicBezTo>
                <a:cubicBezTo>
                  <a:pt x="28247" y="30491"/>
                  <a:pt x="29007" y="31468"/>
                  <a:pt x="30034" y="32081"/>
                </a:cubicBezTo>
                <a:cubicBezTo>
                  <a:pt x="31752" y="33105"/>
                  <a:pt x="33887" y="32947"/>
                  <a:pt x="35885" y="32986"/>
                </a:cubicBezTo>
                <a:cubicBezTo>
                  <a:pt x="39157" y="33051"/>
                  <a:pt x="43190" y="34778"/>
                  <a:pt x="46209" y="36041"/>
                </a:cubicBezTo>
                <a:cubicBezTo>
                  <a:pt x="46806" y="36291"/>
                  <a:pt x="46653" y="37473"/>
                  <a:pt x="47252" y="37723"/>
                </a:cubicBezTo>
                <a:cubicBezTo>
                  <a:pt x="48561" y="38748"/>
                  <a:pt x="50612" y="39742"/>
                  <a:pt x="51847" y="39742"/>
                </a:cubicBezTo>
                <a:cubicBezTo>
                  <a:pt x="52227" y="39742"/>
                  <a:pt x="52530" y="39648"/>
                  <a:pt x="52709" y="39431"/>
                </a:cubicBezTo>
                <a:cubicBezTo>
                  <a:pt x="54918" y="37262"/>
                  <a:pt x="55550" y="32489"/>
                  <a:pt x="53327" y="29664"/>
                </a:cubicBezTo>
                <a:cubicBezTo>
                  <a:pt x="52336" y="28089"/>
                  <a:pt x="51340" y="26516"/>
                  <a:pt x="50299" y="24937"/>
                </a:cubicBezTo>
                <a:cubicBezTo>
                  <a:pt x="49781" y="24146"/>
                  <a:pt x="49250" y="23357"/>
                  <a:pt x="48707" y="22561"/>
                </a:cubicBezTo>
                <a:lnTo>
                  <a:pt x="47880" y="21366"/>
                </a:lnTo>
                <a:lnTo>
                  <a:pt x="47460" y="20767"/>
                </a:lnTo>
                <a:lnTo>
                  <a:pt x="46780" y="19869"/>
                </a:lnTo>
                <a:cubicBezTo>
                  <a:pt x="45458" y="18137"/>
                  <a:pt x="44072" y="16365"/>
                  <a:pt x="42605" y="14566"/>
                </a:cubicBezTo>
                <a:lnTo>
                  <a:pt x="42174" y="14102"/>
                </a:lnTo>
                <a:cubicBezTo>
                  <a:pt x="40396" y="12241"/>
                  <a:pt x="38445" y="10852"/>
                  <a:pt x="36452" y="9320"/>
                </a:cubicBezTo>
                <a:cubicBezTo>
                  <a:pt x="34501" y="7821"/>
                  <a:pt x="33559" y="5461"/>
                  <a:pt x="31889" y="3706"/>
                </a:cubicBezTo>
                <a:cubicBezTo>
                  <a:pt x="30107" y="1834"/>
                  <a:pt x="27576" y="850"/>
                  <a:pt x="25047" y="316"/>
                </a:cubicBezTo>
                <a:cubicBezTo>
                  <a:pt x="24170" y="130"/>
                  <a:pt x="23247" y="0"/>
                  <a:pt x="223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4"/>
          <p:cNvSpPr/>
          <p:nvPr/>
        </p:nvSpPr>
        <p:spPr>
          <a:xfrm>
            <a:off x="-1140675" y="1239075"/>
            <a:ext cx="2525131" cy="2967487"/>
          </a:xfrm>
          <a:custGeom>
            <a:avLst/>
            <a:gdLst/>
            <a:ahLst/>
            <a:cxnLst/>
            <a:rect l="l" t="t" r="r" b="b"/>
            <a:pathLst>
              <a:path w="74791" h="87893" extrusionOk="0">
                <a:moveTo>
                  <a:pt x="26476" y="1"/>
                </a:moveTo>
                <a:cubicBezTo>
                  <a:pt x="23552" y="1"/>
                  <a:pt x="20661" y="318"/>
                  <a:pt x="17986" y="1448"/>
                </a:cubicBezTo>
                <a:cubicBezTo>
                  <a:pt x="15199" y="2626"/>
                  <a:pt x="11132" y="5482"/>
                  <a:pt x="10467" y="8699"/>
                </a:cubicBezTo>
                <a:cubicBezTo>
                  <a:pt x="10095" y="10505"/>
                  <a:pt x="10375" y="12431"/>
                  <a:pt x="9763" y="14172"/>
                </a:cubicBezTo>
                <a:cubicBezTo>
                  <a:pt x="9157" y="15893"/>
                  <a:pt x="7765" y="17196"/>
                  <a:pt x="6721" y="18693"/>
                </a:cubicBezTo>
                <a:cubicBezTo>
                  <a:pt x="5678" y="20189"/>
                  <a:pt x="4983" y="22235"/>
                  <a:pt x="5921" y="23800"/>
                </a:cubicBezTo>
                <a:cubicBezTo>
                  <a:pt x="6245" y="24344"/>
                  <a:pt x="6756" y="24808"/>
                  <a:pt x="6862" y="25431"/>
                </a:cubicBezTo>
                <a:cubicBezTo>
                  <a:pt x="7086" y="26765"/>
                  <a:pt x="5474" y="27551"/>
                  <a:pt x="4552" y="28540"/>
                </a:cubicBezTo>
                <a:cubicBezTo>
                  <a:pt x="0" y="33426"/>
                  <a:pt x="7315" y="39951"/>
                  <a:pt x="7947" y="44528"/>
                </a:cubicBezTo>
                <a:cubicBezTo>
                  <a:pt x="8144" y="45947"/>
                  <a:pt x="8025" y="47402"/>
                  <a:pt x="8310" y="48806"/>
                </a:cubicBezTo>
                <a:cubicBezTo>
                  <a:pt x="9290" y="53640"/>
                  <a:pt x="14509" y="56265"/>
                  <a:pt x="19265" y="57575"/>
                </a:cubicBezTo>
                <a:cubicBezTo>
                  <a:pt x="20856" y="58014"/>
                  <a:pt x="22568" y="58445"/>
                  <a:pt x="23674" y="59669"/>
                </a:cubicBezTo>
                <a:cubicBezTo>
                  <a:pt x="24365" y="60435"/>
                  <a:pt x="24743" y="61438"/>
                  <a:pt x="25388" y="62243"/>
                </a:cubicBezTo>
                <a:cubicBezTo>
                  <a:pt x="26770" y="63966"/>
                  <a:pt x="28823" y="64251"/>
                  <a:pt x="30780" y="64915"/>
                </a:cubicBezTo>
                <a:cubicBezTo>
                  <a:pt x="32524" y="65508"/>
                  <a:pt x="33972" y="66503"/>
                  <a:pt x="35572" y="67488"/>
                </a:cubicBezTo>
                <a:cubicBezTo>
                  <a:pt x="38808" y="69477"/>
                  <a:pt x="42292" y="71610"/>
                  <a:pt x="43924" y="75209"/>
                </a:cubicBezTo>
                <a:cubicBezTo>
                  <a:pt x="44912" y="77391"/>
                  <a:pt x="45088" y="79876"/>
                  <a:pt x="46114" y="82040"/>
                </a:cubicBezTo>
                <a:cubicBezTo>
                  <a:pt x="47867" y="85743"/>
                  <a:pt x="52031" y="87892"/>
                  <a:pt x="56146" y="87892"/>
                </a:cubicBezTo>
                <a:cubicBezTo>
                  <a:pt x="56801" y="87892"/>
                  <a:pt x="57455" y="87838"/>
                  <a:pt x="58097" y="87727"/>
                </a:cubicBezTo>
                <a:cubicBezTo>
                  <a:pt x="58882" y="87590"/>
                  <a:pt x="59653" y="87383"/>
                  <a:pt x="60400" y="87107"/>
                </a:cubicBezTo>
                <a:cubicBezTo>
                  <a:pt x="64070" y="85753"/>
                  <a:pt x="67139" y="82832"/>
                  <a:pt x="69079" y="79392"/>
                </a:cubicBezTo>
                <a:cubicBezTo>
                  <a:pt x="74790" y="69263"/>
                  <a:pt x="72233" y="57473"/>
                  <a:pt x="66105" y="48230"/>
                </a:cubicBezTo>
                <a:cubicBezTo>
                  <a:pt x="63027" y="43588"/>
                  <a:pt x="62715" y="39486"/>
                  <a:pt x="61950" y="34099"/>
                </a:cubicBezTo>
                <a:cubicBezTo>
                  <a:pt x="61508" y="30986"/>
                  <a:pt x="60094" y="27986"/>
                  <a:pt x="57825" y="25810"/>
                </a:cubicBezTo>
                <a:cubicBezTo>
                  <a:pt x="56358" y="24403"/>
                  <a:pt x="54544" y="23333"/>
                  <a:pt x="53355" y="21682"/>
                </a:cubicBezTo>
                <a:cubicBezTo>
                  <a:pt x="51427" y="19005"/>
                  <a:pt x="51539" y="15422"/>
                  <a:pt x="50681" y="12236"/>
                </a:cubicBezTo>
                <a:cubicBezTo>
                  <a:pt x="49466" y="7721"/>
                  <a:pt x="46079" y="3845"/>
                  <a:pt x="41768" y="2036"/>
                </a:cubicBezTo>
                <a:cubicBezTo>
                  <a:pt x="38670" y="736"/>
                  <a:pt x="35248" y="483"/>
                  <a:pt x="31896" y="248"/>
                </a:cubicBezTo>
                <a:cubicBezTo>
                  <a:pt x="30105" y="122"/>
                  <a:pt x="28284" y="1"/>
                  <a:pt x="2647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4"/>
          <p:cNvSpPr/>
          <p:nvPr/>
        </p:nvSpPr>
        <p:spPr>
          <a:xfrm>
            <a:off x="575575" y="4393075"/>
            <a:ext cx="1118025" cy="941325"/>
          </a:xfrm>
          <a:custGeom>
            <a:avLst/>
            <a:gdLst/>
            <a:ahLst/>
            <a:cxnLst/>
            <a:rect l="l" t="t" r="r" b="b"/>
            <a:pathLst>
              <a:path w="44721" h="37653" extrusionOk="0">
                <a:moveTo>
                  <a:pt x="27258" y="1"/>
                </a:moveTo>
                <a:cubicBezTo>
                  <a:pt x="26810" y="1"/>
                  <a:pt x="26362" y="42"/>
                  <a:pt x="25920" y="127"/>
                </a:cubicBezTo>
                <a:cubicBezTo>
                  <a:pt x="23467" y="601"/>
                  <a:pt x="21352" y="2258"/>
                  <a:pt x="18884" y="2655"/>
                </a:cubicBezTo>
                <a:cubicBezTo>
                  <a:pt x="18429" y="2728"/>
                  <a:pt x="17972" y="2757"/>
                  <a:pt x="17514" y="2757"/>
                </a:cubicBezTo>
                <a:cubicBezTo>
                  <a:pt x="15988" y="2757"/>
                  <a:pt x="14448" y="2439"/>
                  <a:pt x="12913" y="2390"/>
                </a:cubicBezTo>
                <a:cubicBezTo>
                  <a:pt x="12755" y="2385"/>
                  <a:pt x="12599" y="2382"/>
                  <a:pt x="12444" y="2382"/>
                </a:cubicBezTo>
                <a:cubicBezTo>
                  <a:pt x="7176" y="2382"/>
                  <a:pt x="3676" y="5309"/>
                  <a:pt x="1537" y="10004"/>
                </a:cubicBezTo>
                <a:cubicBezTo>
                  <a:pt x="639" y="11975"/>
                  <a:pt x="0" y="14274"/>
                  <a:pt x="827" y="16277"/>
                </a:cubicBezTo>
                <a:cubicBezTo>
                  <a:pt x="1847" y="18754"/>
                  <a:pt x="4770" y="19912"/>
                  <a:pt x="5776" y="22331"/>
                </a:cubicBezTo>
                <a:cubicBezTo>
                  <a:pt x="7056" y="25413"/>
                  <a:pt x="6934" y="28588"/>
                  <a:pt x="8905" y="31525"/>
                </a:cubicBezTo>
                <a:cubicBezTo>
                  <a:pt x="11391" y="35229"/>
                  <a:pt x="15744" y="37653"/>
                  <a:pt x="20205" y="37653"/>
                </a:cubicBezTo>
                <a:cubicBezTo>
                  <a:pt x="20219" y="37653"/>
                  <a:pt x="20234" y="37653"/>
                  <a:pt x="20249" y="37653"/>
                </a:cubicBezTo>
                <a:cubicBezTo>
                  <a:pt x="24724" y="37636"/>
                  <a:pt x="29146" y="35107"/>
                  <a:pt x="31286" y="31176"/>
                </a:cubicBezTo>
                <a:cubicBezTo>
                  <a:pt x="32114" y="29655"/>
                  <a:pt x="32626" y="27940"/>
                  <a:pt x="33740" y="26615"/>
                </a:cubicBezTo>
                <a:cubicBezTo>
                  <a:pt x="35995" y="23932"/>
                  <a:pt x="40102" y="23515"/>
                  <a:pt x="42534" y="20991"/>
                </a:cubicBezTo>
                <a:cubicBezTo>
                  <a:pt x="44031" y="19438"/>
                  <a:pt x="44720" y="17144"/>
                  <a:pt x="44327" y="15022"/>
                </a:cubicBezTo>
                <a:cubicBezTo>
                  <a:pt x="43933" y="12902"/>
                  <a:pt x="42468" y="11007"/>
                  <a:pt x="40514" y="10094"/>
                </a:cubicBezTo>
                <a:cubicBezTo>
                  <a:pt x="39236" y="9497"/>
                  <a:pt x="37756" y="9285"/>
                  <a:pt x="36658" y="8399"/>
                </a:cubicBezTo>
                <a:cubicBezTo>
                  <a:pt x="35232" y="7249"/>
                  <a:pt x="34822" y="5282"/>
                  <a:pt x="33886" y="3707"/>
                </a:cubicBezTo>
                <a:cubicBezTo>
                  <a:pt x="33122" y="2419"/>
                  <a:pt x="31948" y="1404"/>
                  <a:pt x="30597" y="764"/>
                </a:cubicBezTo>
                <a:cubicBezTo>
                  <a:pt x="29555" y="271"/>
                  <a:pt x="28407" y="1"/>
                  <a:pt x="272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4"/>
          <p:cNvSpPr/>
          <p:nvPr/>
        </p:nvSpPr>
        <p:spPr>
          <a:xfrm rot="2416558">
            <a:off x="7211138" y="-755152"/>
            <a:ext cx="2525254" cy="2967632"/>
          </a:xfrm>
          <a:custGeom>
            <a:avLst/>
            <a:gdLst/>
            <a:ahLst/>
            <a:cxnLst/>
            <a:rect l="l" t="t" r="r" b="b"/>
            <a:pathLst>
              <a:path w="74791" h="87893" extrusionOk="0">
                <a:moveTo>
                  <a:pt x="26476" y="1"/>
                </a:moveTo>
                <a:cubicBezTo>
                  <a:pt x="23552" y="1"/>
                  <a:pt x="20661" y="318"/>
                  <a:pt x="17986" y="1448"/>
                </a:cubicBezTo>
                <a:cubicBezTo>
                  <a:pt x="15199" y="2626"/>
                  <a:pt x="11132" y="5482"/>
                  <a:pt x="10467" y="8699"/>
                </a:cubicBezTo>
                <a:cubicBezTo>
                  <a:pt x="10095" y="10505"/>
                  <a:pt x="10375" y="12431"/>
                  <a:pt x="9763" y="14172"/>
                </a:cubicBezTo>
                <a:cubicBezTo>
                  <a:pt x="9157" y="15893"/>
                  <a:pt x="7765" y="17196"/>
                  <a:pt x="6721" y="18693"/>
                </a:cubicBezTo>
                <a:cubicBezTo>
                  <a:pt x="5678" y="20189"/>
                  <a:pt x="4983" y="22235"/>
                  <a:pt x="5921" y="23800"/>
                </a:cubicBezTo>
                <a:cubicBezTo>
                  <a:pt x="6245" y="24344"/>
                  <a:pt x="6756" y="24808"/>
                  <a:pt x="6862" y="25431"/>
                </a:cubicBezTo>
                <a:cubicBezTo>
                  <a:pt x="7086" y="26765"/>
                  <a:pt x="5474" y="27551"/>
                  <a:pt x="4552" y="28540"/>
                </a:cubicBezTo>
                <a:cubicBezTo>
                  <a:pt x="0" y="33426"/>
                  <a:pt x="7315" y="39951"/>
                  <a:pt x="7947" y="44528"/>
                </a:cubicBezTo>
                <a:cubicBezTo>
                  <a:pt x="8144" y="45947"/>
                  <a:pt x="8025" y="47402"/>
                  <a:pt x="8310" y="48806"/>
                </a:cubicBezTo>
                <a:cubicBezTo>
                  <a:pt x="9290" y="53640"/>
                  <a:pt x="14509" y="56265"/>
                  <a:pt x="19265" y="57575"/>
                </a:cubicBezTo>
                <a:cubicBezTo>
                  <a:pt x="20856" y="58014"/>
                  <a:pt x="22568" y="58445"/>
                  <a:pt x="23674" y="59669"/>
                </a:cubicBezTo>
                <a:cubicBezTo>
                  <a:pt x="24365" y="60435"/>
                  <a:pt x="24743" y="61438"/>
                  <a:pt x="25388" y="62243"/>
                </a:cubicBezTo>
                <a:cubicBezTo>
                  <a:pt x="26770" y="63966"/>
                  <a:pt x="28823" y="64251"/>
                  <a:pt x="30780" y="64915"/>
                </a:cubicBezTo>
                <a:cubicBezTo>
                  <a:pt x="32524" y="65508"/>
                  <a:pt x="33972" y="66503"/>
                  <a:pt x="35572" y="67488"/>
                </a:cubicBezTo>
                <a:cubicBezTo>
                  <a:pt x="38808" y="69477"/>
                  <a:pt x="42292" y="71610"/>
                  <a:pt x="43924" y="75209"/>
                </a:cubicBezTo>
                <a:cubicBezTo>
                  <a:pt x="44912" y="77391"/>
                  <a:pt x="45088" y="79876"/>
                  <a:pt x="46114" y="82040"/>
                </a:cubicBezTo>
                <a:cubicBezTo>
                  <a:pt x="47867" y="85743"/>
                  <a:pt x="52031" y="87892"/>
                  <a:pt x="56146" y="87892"/>
                </a:cubicBezTo>
                <a:cubicBezTo>
                  <a:pt x="56801" y="87892"/>
                  <a:pt x="57455" y="87838"/>
                  <a:pt x="58097" y="87727"/>
                </a:cubicBezTo>
                <a:cubicBezTo>
                  <a:pt x="58882" y="87590"/>
                  <a:pt x="59653" y="87383"/>
                  <a:pt x="60400" y="87107"/>
                </a:cubicBezTo>
                <a:cubicBezTo>
                  <a:pt x="64070" y="85753"/>
                  <a:pt x="67139" y="82832"/>
                  <a:pt x="69079" y="79392"/>
                </a:cubicBezTo>
                <a:cubicBezTo>
                  <a:pt x="74790" y="69263"/>
                  <a:pt x="72233" y="57473"/>
                  <a:pt x="66105" y="48230"/>
                </a:cubicBezTo>
                <a:cubicBezTo>
                  <a:pt x="63027" y="43588"/>
                  <a:pt x="62715" y="39486"/>
                  <a:pt x="61950" y="34099"/>
                </a:cubicBezTo>
                <a:cubicBezTo>
                  <a:pt x="61508" y="30986"/>
                  <a:pt x="60094" y="27986"/>
                  <a:pt x="57825" y="25810"/>
                </a:cubicBezTo>
                <a:cubicBezTo>
                  <a:pt x="56358" y="24403"/>
                  <a:pt x="54544" y="23333"/>
                  <a:pt x="53355" y="21682"/>
                </a:cubicBezTo>
                <a:cubicBezTo>
                  <a:pt x="51427" y="19005"/>
                  <a:pt x="51539" y="15422"/>
                  <a:pt x="50681" y="12236"/>
                </a:cubicBezTo>
                <a:cubicBezTo>
                  <a:pt x="49466" y="7721"/>
                  <a:pt x="46079" y="3845"/>
                  <a:pt x="41768" y="2036"/>
                </a:cubicBezTo>
                <a:cubicBezTo>
                  <a:pt x="38670" y="736"/>
                  <a:pt x="35248" y="483"/>
                  <a:pt x="31896" y="248"/>
                </a:cubicBezTo>
                <a:cubicBezTo>
                  <a:pt x="30105" y="122"/>
                  <a:pt x="28284" y="1"/>
                  <a:pt x="264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4"/>
          <p:cNvSpPr/>
          <p:nvPr/>
        </p:nvSpPr>
        <p:spPr>
          <a:xfrm>
            <a:off x="8088125" y="1014525"/>
            <a:ext cx="1739759" cy="1464796"/>
          </a:xfrm>
          <a:custGeom>
            <a:avLst/>
            <a:gdLst/>
            <a:ahLst/>
            <a:cxnLst/>
            <a:rect l="l" t="t" r="r" b="b"/>
            <a:pathLst>
              <a:path w="44721" h="37653" extrusionOk="0">
                <a:moveTo>
                  <a:pt x="27258" y="1"/>
                </a:moveTo>
                <a:cubicBezTo>
                  <a:pt x="26810" y="1"/>
                  <a:pt x="26362" y="42"/>
                  <a:pt x="25920" y="127"/>
                </a:cubicBezTo>
                <a:cubicBezTo>
                  <a:pt x="23467" y="601"/>
                  <a:pt x="21352" y="2258"/>
                  <a:pt x="18884" y="2655"/>
                </a:cubicBezTo>
                <a:cubicBezTo>
                  <a:pt x="18429" y="2728"/>
                  <a:pt x="17972" y="2757"/>
                  <a:pt x="17514" y="2757"/>
                </a:cubicBezTo>
                <a:cubicBezTo>
                  <a:pt x="15988" y="2757"/>
                  <a:pt x="14448" y="2439"/>
                  <a:pt x="12913" y="2390"/>
                </a:cubicBezTo>
                <a:cubicBezTo>
                  <a:pt x="12755" y="2385"/>
                  <a:pt x="12599" y="2382"/>
                  <a:pt x="12444" y="2382"/>
                </a:cubicBezTo>
                <a:cubicBezTo>
                  <a:pt x="7176" y="2382"/>
                  <a:pt x="3676" y="5309"/>
                  <a:pt x="1537" y="10004"/>
                </a:cubicBezTo>
                <a:cubicBezTo>
                  <a:pt x="639" y="11975"/>
                  <a:pt x="0" y="14274"/>
                  <a:pt x="827" y="16277"/>
                </a:cubicBezTo>
                <a:cubicBezTo>
                  <a:pt x="1847" y="18754"/>
                  <a:pt x="4770" y="19912"/>
                  <a:pt x="5776" y="22331"/>
                </a:cubicBezTo>
                <a:cubicBezTo>
                  <a:pt x="7056" y="25413"/>
                  <a:pt x="6934" y="28588"/>
                  <a:pt x="8905" y="31525"/>
                </a:cubicBezTo>
                <a:cubicBezTo>
                  <a:pt x="11391" y="35229"/>
                  <a:pt x="15744" y="37653"/>
                  <a:pt x="20205" y="37653"/>
                </a:cubicBezTo>
                <a:cubicBezTo>
                  <a:pt x="20219" y="37653"/>
                  <a:pt x="20234" y="37653"/>
                  <a:pt x="20249" y="37653"/>
                </a:cubicBezTo>
                <a:cubicBezTo>
                  <a:pt x="24724" y="37636"/>
                  <a:pt x="29146" y="35107"/>
                  <a:pt x="31286" y="31176"/>
                </a:cubicBezTo>
                <a:cubicBezTo>
                  <a:pt x="32114" y="29655"/>
                  <a:pt x="32626" y="27940"/>
                  <a:pt x="33740" y="26615"/>
                </a:cubicBezTo>
                <a:cubicBezTo>
                  <a:pt x="35995" y="23932"/>
                  <a:pt x="40102" y="23515"/>
                  <a:pt x="42534" y="20991"/>
                </a:cubicBezTo>
                <a:cubicBezTo>
                  <a:pt x="44031" y="19438"/>
                  <a:pt x="44720" y="17144"/>
                  <a:pt x="44327" y="15022"/>
                </a:cubicBezTo>
                <a:cubicBezTo>
                  <a:pt x="43933" y="12902"/>
                  <a:pt x="42468" y="11007"/>
                  <a:pt x="40514" y="10094"/>
                </a:cubicBezTo>
                <a:cubicBezTo>
                  <a:pt x="39236" y="9497"/>
                  <a:pt x="37756" y="9285"/>
                  <a:pt x="36658" y="8399"/>
                </a:cubicBezTo>
                <a:cubicBezTo>
                  <a:pt x="35232" y="7249"/>
                  <a:pt x="34822" y="5282"/>
                  <a:pt x="33886" y="3707"/>
                </a:cubicBezTo>
                <a:cubicBezTo>
                  <a:pt x="33122" y="2419"/>
                  <a:pt x="31948" y="1404"/>
                  <a:pt x="30597" y="764"/>
                </a:cubicBezTo>
                <a:cubicBezTo>
                  <a:pt x="29555" y="271"/>
                  <a:pt x="28407" y="1"/>
                  <a:pt x="2725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ONE_COLUMN_TEXT_2"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5"/>
          <p:cNvSpPr/>
          <p:nvPr/>
        </p:nvSpPr>
        <p:spPr>
          <a:xfrm rot="5270550" flipH="1">
            <a:off x="-2959493" y="-1786975"/>
            <a:ext cx="4281267" cy="5031266"/>
          </a:xfrm>
          <a:custGeom>
            <a:avLst/>
            <a:gdLst/>
            <a:ahLst/>
            <a:cxnLst/>
            <a:rect l="l" t="t" r="r" b="b"/>
            <a:pathLst>
              <a:path w="74791" h="87893" extrusionOk="0">
                <a:moveTo>
                  <a:pt x="26476" y="1"/>
                </a:moveTo>
                <a:cubicBezTo>
                  <a:pt x="23552" y="1"/>
                  <a:pt x="20661" y="318"/>
                  <a:pt x="17986" y="1448"/>
                </a:cubicBezTo>
                <a:cubicBezTo>
                  <a:pt x="15199" y="2626"/>
                  <a:pt x="11132" y="5482"/>
                  <a:pt x="10467" y="8699"/>
                </a:cubicBezTo>
                <a:cubicBezTo>
                  <a:pt x="10095" y="10505"/>
                  <a:pt x="10375" y="12431"/>
                  <a:pt x="9763" y="14172"/>
                </a:cubicBezTo>
                <a:cubicBezTo>
                  <a:pt x="9157" y="15893"/>
                  <a:pt x="7765" y="17196"/>
                  <a:pt x="6721" y="18693"/>
                </a:cubicBezTo>
                <a:cubicBezTo>
                  <a:pt x="5678" y="20189"/>
                  <a:pt x="4983" y="22235"/>
                  <a:pt x="5921" y="23800"/>
                </a:cubicBezTo>
                <a:cubicBezTo>
                  <a:pt x="6245" y="24344"/>
                  <a:pt x="6756" y="24808"/>
                  <a:pt x="6862" y="25431"/>
                </a:cubicBezTo>
                <a:cubicBezTo>
                  <a:pt x="7086" y="26765"/>
                  <a:pt x="5474" y="27551"/>
                  <a:pt x="4552" y="28540"/>
                </a:cubicBezTo>
                <a:cubicBezTo>
                  <a:pt x="0" y="33426"/>
                  <a:pt x="7315" y="39951"/>
                  <a:pt x="7947" y="44528"/>
                </a:cubicBezTo>
                <a:cubicBezTo>
                  <a:pt x="8144" y="45947"/>
                  <a:pt x="8025" y="47402"/>
                  <a:pt x="8310" y="48806"/>
                </a:cubicBezTo>
                <a:cubicBezTo>
                  <a:pt x="9290" y="53640"/>
                  <a:pt x="14509" y="56265"/>
                  <a:pt x="19265" y="57575"/>
                </a:cubicBezTo>
                <a:cubicBezTo>
                  <a:pt x="20856" y="58014"/>
                  <a:pt x="22568" y="58445"/>
                  <a:pt x="23674" y="59669"/>
                </a:cubicBezTo>
                <a:cubicBezTo>
                  <a:pt x="24365" y="60435"/>
                  <a:pt x="24743" y="61438"/>
                  <a:pt x="25388" y="62243"/>
                </a:cubicBezTo>
                <a:cubicBezTo>
                  <a:pt x="26770" y="63966"/>
                  <a:pt x="28823" y="64251"/>
                  <a:pt x="30780" y="64915"/>
                </a:cubicBezTo>
                <a:cubicBezTo>
                  <a:pt x="32524" y="65508"/>
                  <a:pt x="33972" y="66503"/>
                  <a:pt x="35572" y="67488"/>
                </a:cubicBezTo>
                <a:cubicBezTo>
                  <a:pt x="38808" y="69477"/>
                  <a:pt x="42292" y="71610"/>
                  <a:pt x="43924" y="75209"/>
                </a:cubicBezTo>
                <a:cubicBezTo>
                  <a:pt x="44912" y="77391"/>
                  <a:pt x="45088" y="79876"/>
                  <a:pt x="46114" y="82040"/>
                </a:cubicBezTo>
                <a:cubicBezTo>
                  <a:pt x="47867" y="85743"/>
                  <a:pt x="52031" y="87892"/>
                  <a:pt x="56146" y="87892"/>
                </a:cubicBezTo>
                <a:cubicBezTo>
                  <a:pt x="56801" y="87892"/>
                  <a:pt x="57455" y="87838"/>
                  <a:pt x="58097" y="87727"/>
                </a:cubicBezTo>
                <a:cubicBezTo>
                  <a:pt x="58882" y="87590"/>
                  <a:pt x="59653" y="87383"/>
                  <a:pt x="60400" y="87107"/>
                </a:cubicBezTo>
                <a:cubicBezTo>
                  <a:pt x="64070" y="85753"/>
                  <a:pt x="67139" y="82832"/>
                  <a:pt x="69079" y="79392"/>
                </a:cubicBezTo>
                <a:cubicBezTo>
                  <a:pt x="74790" y="69263"/>
                  <a:pt x="72233" y="57473"/>
                  <a:pt x="66105" y="48230"/>
                </a:cubicBezTo>
                <a:cubicBezTo>
                  <a:pt x="63027" y="43588"/>
                  <a:pt x="62715" y="39486"/>
                  <a:pt x="61950" y="34099"/>
                </a:cubicBezTo>
                <a:cubicBezTo>
                  <a:pt x="61508" y="30986"/>
                  <a:pt x="60094" y="27986"/>
                  <a:pt x="57825" y="25810"/>
                </a:cubicBezTo>
                <a:cubicBezTo>
                  <a:pt x="56358" y="24403"/>
                  <a:pt x="54544" y="23333"/>
                  <a:pt x="53355" y="21682"/>
                </a:cubicBezTo>
                <a:cubicBezTo>
                  <a:pt x="51427" y="19005"/>
                  <a:pt x="51539" y="15422"/>
                  <a:pt x="50681" y="12236"/>
                </a:cubicBezTo>
                <a:cubicBezTo>
                  <a:pt x="49466" y="7721"/>
                  <a:pt x="46079" y="3845"/>
                  <a:pt x="41768" y="2036"/>
                </a:cubicBezTo>
                <a:cubicBezTo>
                  <a:pt x="38670" y="736"/>
                  <a:pt x="35248" y="483"/>
                  <a:pt x="31896" y="248"/>
                </a:cubicBezTo>
                <a:cubicBezTo>
                  <a:pt x="30105" y="122"/>
                  <a:pt x="28284" y="1"/>
                  <a:pt x="2647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5"/>
          <p:cNvSpPr/>
          <p:nvPr/>
        </p:nvSpPr>
        <p:spPr>
          <a:xfrm rot="-8100000">
            <a:off x="8064832" y="3279971"/>
            <a:ext cx="2564773" cy="1834956"/>
          </a:xfrm>
          <a:custGeom>
            <a:avLst/>
            <a:gdLst/>
            <a:ahLst/>
            <a:cxnLst/>
            <a:rect l="l" t="t" r="r" b="b"/>
            <a:pathLst>
              <a:path w="55550" h="39743" extrusionOk="0">
                <a:moveTo>
                  <a:pt x="22341" y="0"/>
                </a:moveTo>
                <a:cubicBezTo>
                  <a:pt x="21059" y="0"/>
                  <a:pt x="19811" y="260"/>
                  <a:pt x="18771" y="987"/>
                </a:cubicBezTo>
                <a:cubicBezTo>
                  <a:pt x="16926" y="2278"/>
                  <a:pt x="16237" y="4681"/>
                  <a:pt x="14696" y="6322"/>
                </a:cubicBezTo>
                <a:cubicBezTo>
                  <a:pt x="12127" y="9065"/>
                  <a:pt x="7724" y="9213"/>
                  <a:pt x="4839" y="11620"/>
                </a:cubicBezTo>
                <a:cubicBezTo>
                  <a:pt x="2604" y="13487"/>
                  <a:pt x="1611" y="16418"/>
                  <a:pt x="790" y="19212"/>
                </a:cubicBezTo>
                <a:cubicBezTo>
                  <a:pt x="359" y="20672"/>
                  <a:pt x="0" y="22414"/>
                  <a:pt x="975" y="23583"/>
                </a:cubicBezTo>
                <a:cubicBezTo>
                  <a:pt x="1857" y="24641"/>
                  <a:pt x="3434" y="24728"/>
                  <a:pt x="4641" y="25390"/>
                </a:cubicBezTo>
                <a:cubicBezTo>
                  <a:pt x="6243" y="26267"/>
                  <a:pt x="7090" y="28091"/>
                  <a:pt x="8536" y="29207"/>
                </a:cubicBezTo>
                <a:cubicBezTo>
                  <a:pt x="9763" y="30154"/>
                  <a:pt x="11240" y="30489"/>
                  <a:pt x="12790" y="30489"/>
                </a:cubicBezTo>
                <a:cubicBezTo>
                  <a:pt x="14473" y="30489"/>
                  <a:pt x="16242" y="30094"/>
                  <a:pt x="17869" y="29659"/>
                </a:cubicBezTo>
                <a:cubicBezTo>
                  <a:pt x="19614" y="29194"/>
                  <a:pt x="21502" y="28735"/>
                  <a:pt x="23296" y="28735"/>
                </a:cubicBezTo>
                <a:cubicBezTo>
                  <a:pt x="24714" y="28735"/>
                  <a:pt x="26073" y="29022"/>
                  <a:pt x="27257" y="29822"/>
                </a:cubicBezTo>
                <a:cubicBezTo>
                  <a:pt x="28247" y="30491"/>
                  <a:pt x="29007" y="31468"/>
                  <a:pt x="30034" y="32081"/>
                </a:cubicBezTo>
                <a:cubicBezTo>
                  <a:pt x="31752" y="33105"/>
                  <a:pt x="33887" y="32947"/>
                  <a:pt x="35885" y="32986"/>
                </a:cubicBezTo>
                <a:cubicBezTo>
                  <a:pt x="39157" y="33051"/>
                  <a:pt x="43190" y="34778"/>
                  <a:pt x="46209" y="36041"/>
                </a:cubicBezTo>
                <a:cubicBezTo>
                  <a:pt x="46806" y="36291"/>
                  <a:pt x="46653" y="37473"/>
                  <a:pt x="47252" y="37723"/>
                </a:cubicBezTo>
                <a:cubicBezTo>
                  <a:pt x="48561" y="38748"/>
                  <a:pt x="50612" y="39742"/>
                  <a:pt x="51847" y="39742"/>
                </a:cubicBezTo>
                <a:cubicBezTo>
                  <a:pt x="52227" y="39742"/>
                  <a:pt x="52530" y="39648"/>
                  <a:pt x="52709" y="39431"/>
                </a:cubicBezTo>
                <a:cubicBezTo>
                  <a:pt x="54918" y="37262"/>
                  <a:pt x="55550" y="32489"/>
                  <a:pt x="53327" y="29664"/>
                </a:cubicBezTo>
                <a:cubicBezTo>
                  <a:pt x="52336" y="28089"/>
                  <a:pt x="51340" y="26516"/>
                  <a:pt x="50299" y="24937"/>
                </a:cubicBezTo>
                <a:cubicBezTo>
                  <a:pt x="49781" y="24146"/>
                  <a:pt x="49250" y="23357"/>
                  <a:pt x="48707" y="22561"/>
                </a:cubicBezTo>
                <a:lnTo>
                  <a:pt x="47880" y="21366"/>
                </a:lnTo>
                <a:lnTo>
                  <a:pt x="47460" y="20767"/>
                </a:lnTo>
                <a:lnTo>
                  <a:pt x="46780" y="19869"/>
                </a:lnTo>
                <a:cubicBezTo>
                  <a:pt x="45458" y="18137"/>
                  <a:pt x="44072" y="16365"/>
                  <a:pt x="42605" y="14566"/>
                </a:cubicBezTo>
                <a:lnTo>
                  <a:pt x="42174" y="14102"/>
                </a:lnTo>
                <a:cubicBezTo>
                  <a:pt x="40396" y="12241"/>
                  <a:pt x="38445" y="10852"/>
                  <a:pt x="36452" y="9320"/>
                </a:cubicBezTo>
                <a:cubicBezTo>
                  <a:pt x="34501" y="7821"/>
                  <a:pt x="33559" y="5461"/>
                  <a:pt x="31889" y="3706"/>
                </a:cubicBezTo>
                <a:cubicBezTo>
                  <a:pt x="30107" y="1834"/>
                  <a:pt x="27576" y="850"/>
                  <a:pt x="25047" y="316"/>
                </a:cubicBezTo>
                <a:cubicBezTo>
                  <a:pt x="24170" y="130"/>
                  <a:pt x="23247" y="0"/>
                  <a:pt x="223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5"/>
          <p:cNvSpPr/>
          <p:nvPr/>
        </p:nvSpPr>
        <p:spPr>
          <a:xfrm>
            <a:off x="7639925" y="4185250"/>
            <a:ext cx="2145602" cy="1806497"/>
          </a:xfrm>
          <a:custGeom>
            <a:avLst/>
            <a:gdLst/>
            <a:ahLst/>
            <a:cxnLst/>
            <a:rect l="l" t="t" r="r" b="b"/>
            <a:pathLst>
              <a:path w="44721" h="37653" extrusionOk="0">
                <a:moveTo>
                  <a:pt x="27258" y="1"/>
                </a:moveTo>
                <a:cubicBezTo>
                  <a:pt x="26810" y="1"/>
                  <a:pt x="26362" y="42"/>
                  <a:pt x="25920" y="127"/>
                </a:cubicBezTo>
                <a:cubicBezTo>
                  <a:pt x="23467" y="601"/>
                  <a:pt x="21352" y="2258"/>
                  <a:pt x="18884" y="2655"/>
                </a:cubicBezTo>
                <a:cubicBezTo>
                  <a:pt x="18429" y="2728"/>
                  <a:pt x="17972" y="2757"/>
                  <a:pt x="17514" y="2757"/>
                </a:cubicBezTo>
                <a:cubicBezTo>
                  <a:pt x="15988" y="2757"/>
                  <a:pt x="14448" y="2439"/>
                  <a:pt x="12913" y="2390"/>
                </a:cubicBezTo>
                <a:cubicBezTo>
                  <a:pt x="12755" y="2385"/>
                  <a:pt x="12599" y="2382"/>
                  <a:pt x="12444" y="2382"/>
                </a:cubicBezTo>
                <a:cubicBezTo>
                  <a:pt x="7176" y="2382"/>
                  <a:pt x="3676" y="5309"/>
                  <a:pt x="1537" y="10004"/>
                </a:cubicBezTo>
                <a:cubicBezTo>
                  <a:pt x="639" y="11975"/>
                  <a:pt x="0" y="14274"/>
                  <a:pt x="827" y="16277"/>
                </a:cubicBezTo>
                <a:cubicBezTo>
                  <a:pt x="1847" y="18754"/>
                  <a:pt x="4770" y="19912"/>
                  <a:pt x="5776" y="22331"/>
                </a:cubicBezTo>
                <a:cubicBezTo>
                  <a:pt x="7056" y="25413"/>
                  <a:pt x="6934" y="28588"/>
                  <a:pt x="8905" y="31525"/>
                </a:cubicBezTo>
                <a:cubicBezTo>
                  <a:pt x="11391" y="35229"/>
                  <a:pt x="15744" y="37653"/>
                  <a:pt x="20205" y="37653"/>
                </a:cubicBezTo>
                <a:cubicBezTo>
                  <a:pt x="20219" y="37653"/>
                  <a:pt x="20234" y="37653"/>
                  <a:pt x="20249" y="37653"/>
                </a:cubicBezTo>
                <a:cubicBezTo>
                  <a:pt x="24724" y="37636"/>
                  <a:pt x="29146" y="35107"/>
                  <a:pt x="31286" y="31176"/>
                </a:cubicBezTo>
                <a:cubicBezTo>
                  <a:pt x="32114" y="29655"/>
                  <a:pt x="32626" y="27940"/>
                  <a:pt x="33740" y="26615"/>
                </a:cubicBezTo>
                <a:cubicBezTo>
                  <a:pt x="35995" y="23932"/>
                  <a:pt x="40102" y="23515"/>
                  <a:pt x="42534" y="20991"/>
                </a:cubicBezTo>
                <a:cubicBezTo>
                  <a:pt x="44031" y="19438"/>
                  <a:pt x="44720" y="17144"/>
                  <a:pt x="44327" y="15022"/>
                </a:cubicBezTo>
                <a:cubicBezTo>
                  <a:pt x="43933" y="12902"/>
                  <a:pt x="42468" y="11007"/>
                  <a:pt x="40514" y="10094"/>
                </a:cubicBezTo>
                <a:cubicBezTo>
                  <a:pt x="39236" y="9497"/>
                  <a:pt x="37756" y="9285"/>
                  <a:pt x="36658" y="8399"/>
                </a:cubicBezTo>
                <a:cubicBezTo>
                  <a:pt x="35232" y="7249"/>
                  <a:pt x="34822" y="5282"/>
                  <a:pt x="33886" y="3707"/>
                </a:cubicBezTo>
                <a:cubicBezTo>
                  <a:pt x="33122" y="2419"/>
                  <a:pt x="31948" y="1404"/>
                  <a:pt x="30597" y="764"/>
                </a:cubicBezTo>
                <a:cubicBezTo>
                  <a:pt x="29555" y="271"/>
                  <a:pt x="28407" y="1"/>
                  <a:pt x="272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5"/>
          <p:cNvSpPr/>
          <p:nvPr/>
        </p:nvSpPr>
        <p:spPr>
          <a:xfrm>
            <a:off x="401700" y="-1165000"/>
            <a:ext cx="2145602" cy="1806497"/>
          </a:xfrm>
          <a:custGeom>
            <a:avLst/>
            <a:gdLst/>
            <a:ahLst/>
            <a:cxnLst/>
            <a:rect l="l" t="t" r="r" b="b"/>
            <a:pathLst>
              <a:path w="44721" h="37653" extrusionOk="0">
                <a:moveTo>
                  <a:pt x="27258" y="1"/>
                </a:moveTo>
                <a:cubicBezTo>
                  <a:pt x="26810" y="1"/>
                  <a:pt x="26362" y="42"/>
                  <a:pt x="25920" y="127"/>
                </a:cubicBezTo>
                <a:cubicBezTo>
                  <a:pt x="23467" y="601"/>
                  <a:pt x="21352" y="2258"/>
                  <a:pt x="18884" y="2655"/>
                </a:cubicBezTo>
                <a:cubicBezTo>
                  <a:pt x="18429" y="2728"/>
                  <a:pt x="17972" y="2757"/>
                  <a:pt x="17514" y="2757"/>
                </a:cubicBezTo>
                <a:cubicBezTo>
                  <a:pt x="15988" y="2757"/>
                  <a:pt x="14448" y="2439"/>
                  <a:pt x="12913" y="2390"/>
                </a:cubicBezTo>
                <a:cubicBezTo>
                  <a:pt x="12755" y="2385"/>
                  <a:pt x="12599" y="2382"/>
                  <a:pt x="12444" y="2382"/>
                </a:cubicBezTo>
                <a:cubicBezTo>
                  <a:pt x="7176" y="2382"/>
                  <a:pt x="3676" y="5309"/>
                  <a:pt x="1537" y="10004"/>
                </a:cubicBezTo>
                <a:cubicBezTo>
                  <a:pt x="639" y="11975"/>
                  <a:pt x="0" y="14274"/>
                  <a:pt x="827" y="16277"/>
                </a:cubicBezTo>
                <a:cubicBezTo>
                  <a:pt x="1847" y="18754"/>
                  <a:pt x="4770" y="19912"/>
                  <a:pt x="5776" y="22331"/>
                </a:cubicBezTo>
                <a:cubicBezTo>
                  <a:pt x="7056" y="25413"/>
                  <a:pt x="6934" y="28588"/>
                  <a:pt x="8905" y="31525"/>
                </a:cubicBezTo>
                <a:cubicBezTo>
                  <a:pt x="11391" y="35229"/>
                  <a:pt x="15744" y="37653"/>
                  <a:pt x="20205" y="37653"/>
                </a:cubicBezTo>
                <a:cubicBezTo>
                  <a:pt x="20219" y="37653"/>
                  <a:pt x="20234" y="37653"/>
                  <a:pt x="20249" y="37653"/>
                </a:cubicBezTo>
                <a:cubicBezTo>
                  <a:pt x="24724" y="37636"/>
                  <a:pt x="29146" y="35107"/>
                  <a:pt x="31286" y="31176"/>
                </a:cubicBezTo>
                <a:cubicBezTo>
                  <a:pt x="32114" y="29655"/>
                  <a:pt x="32626" y="27940"/>
                  <a:pt x="33740" y="26615"/>
                </a:cubicBezTo>
                <a:cubicBezTo>
                  <a:pt x="35995" y="23932"/>
                  <a:pt x="40102" y="23515"/>
                  <a:pt x="42534" y="20991"/>
                </a:cubicBezTo>
                <a:cubicBezTo>
                  <a:pt x="44031" y="19438"/>
                  <a:pt x="44720" y="17144"/>
                  <a:pt x="44327" y="15022"/>
                </a:cubicBezTo>
                <a:cubicBezTo>
                  <a:pt x="43933" y="12902"/>
                  <a:pt x="42468" y="11007"/>
                  <a:pt x="40514" y="10094"/>
                </a:cubicBezTo>
                <a:cubicBezTo>
                  <a:pt x="39236" y="9497"/>
                  <a:pt x="37756" y="9285"/>
                  <a:pt x="36658" y="8399"/>
                </a:cubicBezTo>
                <a:cubicBezTo>
                  <a:pt x="35232" y="7249"/>
                  <a:pt x="34822" y="5282"/>
                  <a:pt x="33886" y="3707"/>
                </a:cubicBezTo>
                <a:cubicBezTo>
                  <a:pt x="33122" y="2419"/>
                  <a:pt x="31948" y="1404"/>
                  <a:pt x="30597" y="764"/>
                </a:cubicBezTo>
                <a:cubicBezTo>
                  <a:pt x="29555" y="271"/>
                  <a:pt x="28407" y="1"/>
                  <a:pt x="272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966450" y="1107375"/>
            <a:ext cx="7211100" cy="337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-203250" y="292625"/>
            <a:ext cx="9550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/>
          <p:nvPr/>
        </p:nvSpPr>
        <p:spPr>
          <a:xfrm>
            <a:off x="43566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4"/>
          <p:cNvSpPr/>
          <p:nvPr/>
        </p:nvSpPr>
        <p:spPr>
          <a:xfrm>
            <a:off x="45139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4"/>
          <p:cNvSpPr/>
          <p:nvPr/>
        </p:nvSpPr>
        <p:spPr>
          <a:xfrm>
            <a:off x="46712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704475" y="1477125"/>
            <a:ext cx="3631200" cy="309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4808317" y="1477125"/>
            <a:ext cx="3631200" cy="309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-203250" y="292625"/>
            <a:ext cx="9550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/>
          <p:nvPr/>
        </p:nvSpPr>
        <p:spPr>
          <a:xfrm>
            <a:off x="43566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5"/>
          <p:cNvSpPr/>
          <p:nvPr/>
        </p:nvSpPr>
        <p:spPr>
          <a:xfrm>
            <a:off x="45139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5"/>
          <p:cNvSpPr/>
          <p:nvPr/>
        </p:nvSpPr>
        <p:spPr>
          <a:xfrm>
            <a:off x="46712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-203250" y="292625"/>
            <a:ext cx="9550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43566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6"/>
          <p:cNvSpPr/>
          <p:nvPr/>
        </p:nvSpPr>
        <p:spPr>
          <a:xfrm>
            <a:off x="45139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6"/>
          <p:cNvSpPr/>
          <p:nvPr/>
        </p:nvSpPr>
        <p:spPr>
          <a:xfrm>
            <a:off x="46712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6"/>
          <p:cNvSpPr/>
          <p:nvPr/>
        </p:nvSpPr>
        <p:spPr>
          <a:xfrm rot="4122990">
            <a:off x="7159659" y="-352922"/>
            <a:ext cx="3844910" cy="2419594"/>
          </a:xfrm>
          <a:custGeom>
            <a:avLst/>
            <a:gdLst/>
            <a:ahLst/>
            <a:cxnLst/>
            <a:rect l="l" t="t" r="r" b="b"/>
            <a:pathLst>
              <a:path w="28705" h="18064" extrusionOk="0">
                <a:moveTo>
                  <a:pt x="13915" y="0"/>
                </a:moveTo>
                <a:cubicBezTo>
                  <a:pt x="6664" y="0"/>
                  <a:pt x="0" y="4648"/>
                  <a:pt x="2505" y="13903"/>
                </a:cubicBezTo>
                <a:cubicBezTo>
                  <a:pt x="2953" y="15563"/>
                  <a:pt x="3871" y="17279"/>
                  <a:pt x="5488" y="17858"/>
                </a:cubicBezTo>
                <a:cubicBezTo>
                  <a:pt x="5892" y="18001"/>
                  <a:pt x="6298" y="18063"/>
                  <a:pt x="6705" y="18063"/>
                </a:cubicBezTo>
                <a:cubicBezTo>
                  <a:pt x="8492" y="18063"/>
                  <a:pt x="10289" y="16865"/>
                  <a:pt x="12043" y="16153"/>
                </a:cubicBezTo>
                <a:cubicBezTo>
                  <a:pt x="14123" y="15313"/>
                  <a:pt x="16377" y="15164"/>
                  <a:pt x="18640" y="15164"/>
                </a:cubicBezTo>
                <a:cubicBezTo>
                  <a:pt x="19586" y="15164"/>
                  <a:pt x="20534" y="15190"/>
                  <a:pt x="21471" y="15203"/>
                </a:cubicBezTo>
                <a:cubicBezTo>
                  <a:pt x="21539" y="15203"/>
                  <a:pt x="21608" y="15204"/>
                  <a:pt x="21676" y="15204"/>
                </a:cubicBezTo>
                <a:cubicBezTo>
                  <a:pt x="24069" y="15204"/>
                  <a:pt x="26856" y="14815"/>
                  <a:pt x="27950" y="12712"/>
                </a:cubicBezTo>
                <a:cubicBezTo>
                  <a:pt x="28704" y="11270"/>
                  <a:pt x="28354" y="9500"/>
                  <a:pt x="27677" y="8025"/>
                </a:cubicBezTo>
                <a:cubicBezTo>
                  <a:pt x="25242" y="2669"/>
                  <a:pt x="19410" y="0"/>
                  <a:pt x="13915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6"/>
          <p:cNvSpPr/>
          <p:nvPr/>
        </p:nvSpPr>
        <p:spPr>
          <a:xfrm>
            <a:off x="6631091" y="-604600"/>
            <a:ext cx="2116112" cy="2039775"/>
          </a:xfrm>
          <a:custGeom>
            <a:avLst/>
            <a:gdLst/>
            <a:ahLst/>
            <a:cxnLst/>
            <a:rect l="l" t="t" r="r" b="b"/>
            <a:pathLst>
              <a:path w="63314" h="61030" extrusionOk="0">
                <a:moveTo>
                  <a:pt x="19892" y="1"/>
                </a:moveTo>
                <a:cubicBezTo>
                  <a:pt x="19809" y="1"/>
                  <a:pt x="19727" y="2"/>
                  <a:pt x="19645" y="4"/>
                </a:cubicBezTo>
                <a:cubicBezTo>
                  <a:pt x="14510" y="157"/>
                  <a:pt x="9725" y="3293"/>
                  <a:pt x="6119" y="6712"/>
                </a:cubicBezTo>
                <a:cubicBezTo>
                  <a:pt x="2885" y="9771"/>
                  <a:pt x="1" y="14021"/>
                  <a:pt x="930" y="18370"/>
                </a:cubicBezTo>
                <a:cubicBezTo>
                  <a:pt x="1782" y="22423"/>
                  <a:pt x="5617" y="25100"/>
                  <a:pt x="9342" y="26935"/>
                </a:cubicBezTo>
                <a:cubicBezTo>
                  <a:pt x="13308" y="28891"/>
                  <a:pt x="17504" y="30388"/>
                  <a:pt x="21415" y="32453"/>
                </a:cubicBezTo>
                <a:cubicBezTo>
                  <a:pt x="25337" y="34517"/>
                  <a:pt x="29052" y="37249"/>
                  <a:pt x="31346" y="41029"/>
                </a:cubicBezTo>
                <a:cubicBezTo>
                  <a:pt x="32941" y="43662"/>
                  <a:pt x="33771" y="46688"/>
                  <a:pt x="34350" y="49704"/>
                </a:cubicBezTo>
                <a:cubicBezTo>
                  <a:pt x="35072" y="53418"/>
                  <a:pt x="35727" y="57658"/>
                  <a:pt x="38874" y="59755"/>
                </a:cubicBezTo>
                <a:cubicBezTo>
                  <a:pt x="40273" y="60693"/>
                  <a:pt x="41967" y="61030"/>
                  <a:pt x="43666" y="61030"/>
                </a:cubicBezTo>
                <a:cubicBezTo>
                  <a:pt x="44302" y="61030"/>
                  <a:pt x="44938" y="60983"/>
                  <a:pt x="45560" y="60902"/>
                </a:cubicBezTo>
                <a:cubicBezTo>
                  <a:pt x="52924" y="59919"/>
                  <a:pt x="59446" y="54249"/>
                  <a:pt x="61446" y="47093"/>
                </a:cubicBezTo>
                <a:cubicBezTo>
                  <a:pt x="63314" y="40450"/>
                  <a:pt x="61435" y="33261"/>
                  <a:pt x="58266" y="27121"/>
                </a:cubicBezTo>
                <a:cubicBezTo>
                  <a:pt x="54475" y="19757"/>
                  <a:pt x="48750" y="13442"/>
                  <a:pt x="41922" y="8766"/>
                </a:cubicBezTo>
                <a:cubicBezTo>
                  <a:pt x="38382" y="6352"/>
                  <a:pt x="34558" y="4385"/>
                  <a:pt x="30527" y="2921"/>
                </a:cubicBezTo>
                <a:cubicBezTo>
                  <a:pt x="27336" y="1758"/>
                  <a:pt x="23343" y="1"/>
                  <a:pt x="1989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6"/>
          <p:cNvSpPr/>
          <p:nvPr/>
        </p:nvSpPr>
        <p:spPr>
          <a:xfrm rot="6300082">
            <a:off x="-956640" y="-1136509"/>
            <a:ext cx="2639286" cy="2544076"/>
          </a:xfrm>
          <a:custGeom>
            <a:avLst/>
            <a:gdLst/>
            <a:ahLst/>
            <a:cxnLst/>
            <a:rect l="l" t="t" r="r" b="b"/>
            <a:pathLst>
              <a:path w="63314" h="61030" extrusionOk="0">
                <a:moveTo>
                  <a:pt x="19892" y="1"/>
                </a:moveTo>
                <a:cubicBezTo>
                  <a:pt x="19809" y="1"/>
                  <a:pt x="19727" y="2"/>
                  <a:pt x="19645" y="4"/>
                </a:cubicBezTo>
                <a:cubicBezTo>
                  <a:pt x="14510" y="157"/>
                  <a:pt x="9725" y="3293"/>
                  <a:pt x="6119" y="6712"/>
                </a:cubicBezTo>
                <a:cubicBezTo>
                  <a:pt x="2885" y="9771"/>
                  <a:pt x="1" y="14021"/>
                  <a:pt x="930" y="18370"/>
                </a:cubicBezTo>
                <a:cubicBezTo>
                  <a:pt x="1782" y="22423"/>
                  <a:pt x="5617" y="25100"/>
                  <a:pt x="9342" y="26935"/>
                </a:cubicBezTo>
                <a:cubicBezTo>
                  <a:pt x="13308" y="28891"/>
                  <a:pt x="17504" y="30388"/>
                  <a:pt x="21415" y="32453"/>
                </a:cubicBezTo>
                <a:cubicBezTo>
                  <a:pt x="25337" y="34517"/>
                  <a:pt x="29052" y="37249"/>
                  <a:pt x="31346" y="41029"/>
                </a:cubicBezTo>
                <a:cubicBezTo>
                  <a:pt x="32941" y="43662"/>
                  <a:pt x="33771" y="46688"/>
                  <a:pt x="34350" y="49704"/>
                </a:cubicBezTo>
                <a:cubicBezTo>
                  <a:pt x="35072" y="53418"/>
                  <a:pt x="35727" y="57658"/>
                  <a:pt x="38874" y="59755"/>
                </a:cubicBezTo>
                <a:cubicBezTo>
                  <a:pt x="40273" y="60693"/>
                  <a:pt x="41967" y="61030"/>
                  <a:pt x="43666" y="61030"/>
                </a:cubicBezTo>
                <a:cubicBezTo>
                  <a:pt x="44302" y="61030"/>
                  <a:pt x="44938" y="60983"/>
                  <a:pt x="45560" y="60902"/>
                </a:cubicBezTo>
                <a:cubicBezTo>
                  <a:pt x="52924" y="59919"/>
                  <a:pt x="59446" y="54249"/>
                  <a:pt x="61446" y="47093"/>
                </a:cubicBezTo>
                <a:cubicBezTo>
                  <a:pt x="63314" y="40450"/>
                  <a:pt x="61435" y="33261"/>
                  <a:pt x="58266" y="27121"/>
                </a:cubicBezTo>
                <a:cubicBezTo>
                  <a:pt x="54475" y="19757"/>
                  <a:pt x="48750" y="13442"/>
                  <a:pt x="41922" y="8766"/>
                </a:cubicBezTo>
                <a:cubicBezTo>
                  <a:pt x="38382" y="6352"/>
                  <a:pt x="34558" y="4385"/>
                  <a:pt x="30527" y="2921"/>
                </a:cubicBezTo>
                <a:cubicBezTo>
                  <a:pt x="27336" y="1758"/>
                  <a:pt x="23343" y="1"/>
                  <a:pt x="1989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4871600" y="1221000"/>
            <a:ext cx="31425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4871600" y="2359800"/>
            <a:ext cx="3142500" cy="18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 algn="ctr">
              <a:spcBef>
                <a:spcPts val="16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algn="ctr">
              <a:spcBef>
                <a:spcPts val="16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algn="ctr">
              <a:spcBef>
                <a:spcPts val="16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ctr">
              <a:spcBef>
                <a:spcPts val="16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algn="ctr">
              <a:spcBef>
                <a:spcPts val="16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algn="ctr">
              <a:spcBef>
                <a:spcPts val="16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algn="ctr">
              <a:spcBef>
                <a:spcPts val="16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algn="ctr">
              <a:spcBef>
                <a:spcPts val="1600"/>
              </a:spcBef>
              <a:spcAft>
                <a:spcPts val="16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42" name="Google Shape;42;p7"/>
          <p:cNvSpPr/>
          <p:nvPr/>
        </p:nvSpPr>
        <p:spPr>
          <a:xfrm rot="-8814555">
            <a:off x="-1852144" y="34329"/>
            <a:ext cx="4058547" cy="3912138"/>
          </a:xfrm>
          <a:custGeom>
            <a:avLst/>
            <a:gdLst/>
            <a:ahLst/>
            <a:cxnLst/>
            <a:rect l="l" t="t" r="r" b="b"/>
            <a:pathLst>
              <a:path w="63314" h="61030" extrusionOk="0">
                <a:moveTo>
                  <a:pt x="19892" y="1"/>
                </a:moveTo>
                <a:cubicBezTo>
                  <a:pt x="19809" y="1"/>
                  <a:pt x="19727" y="2"/>
                  <a:pt x="19645" y="4"/>
                </a:cubicBezTo>
                <a:cubicBezTo>
                  <a:pt x="14510" y="157"/>
                  <a:pt x="9725" y="3293"/>
                  <a:pt x="6119" y="6712"/>
                </a:cubicBezTo>
                <a:cubicBezTo>
                  <a:pt x="2885" y="9771"/>
                  <a:pt x="1" y="14021"/>
                  <a:pt x="930" y="18370"/>
                </a:cubicBezTo>
                <a:cubicBezTo>
                  <a:pt x="1782" y="22423"/>
                  <a:pt x="5617" y="25100"/>
                  <a:pt x="9342" y="26935"/>
                </a:cubicBezTo>
                <a:cubicBezTo>
                  <a:pt x="13308" y="28891"/>
                  <a:pt x="17504" y="30388"/>
                  <a:pt x="21415" y="32453"/>
                </a:cubicBezTo>
                <a:cubicBezTo>
                  <a:pt x="25337" y="34517"/>
                  <a:pt x="29052" y="37249"/>
                  <a:pt x="31346" y="41029"/>
                </a:cubicBezTo>
                <a:cubicBezTo>
                  <a:pt x="32941" y="43662"/>
                  <a:pt x="33771" y="46688"/>
                  <a:pt x="34350" y="49704"/>
                </a:cubicBezTo>
                <a:cubicBezTo>
                  <a:pt x="35072" y="53418"/>
                  <a:pt x="35727" y="57658"/>
                  <a:pt x="38874" y="59755"/>
                </a:cubicBezTo>
                <a:cubicBezTo>
                  <a:pt x="40273" y="60693"/>
                  <a:pt x="41967" y="61030"/>
                  <a:pt x="43666" y="61030"/>
                </a:cubicBezTo>
                <a:cubicBezTo>
                  <a:pt x="44302" y="61030"/>
                  <a:pt x="44938" y="60983"/>
                  <a:pt x="45560" y="60902"/>
                </a:cubicBezTo>
                <a:cubicBezTo>
                  <a:pt x="52924" y="59919"/>
                  <a:pt x="59446" y="54249"/>
                  <a:pt x="61446" y="47093"/>
                </a:cubicBezTo>
                <a:cubicBezTo>
                  <a:pt x="63314" y="40450"/>
                  <a:pt x="61435" y="33261"/>
                  <a:pt x="58266" y="27121"/>
                </a:cubicBezTo>
                <a:cubicBezTo>
                  <a:pt x="54475" y="19757"/>
                  <a:pt x="48750" y="13442"/>
                  <a:pt x="41922" y="8766"/>
                </a:cubicBezTo>
                <a:cubicBezTo>
                  <a:pt x="38382" y="6352"/>
                  <a:pt x="34558" y="4385"/>
                  <a:pt x="30527" y="2921"/>
                </a:cubicBezTo>
                <a:cubicBezTo>
                  <a:pt x="27336" y="1758"/>
                  <a:pt x="23343" y="1"/>
                  <a:pt x="1989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7"/>
          <p:cNvSpPr/>
          <p:nvPr/>
        </p:nvSpPr>
        <p:spPr>
          <a:xfrm>
            <a:off x="-754000" y="-915250"/>
            <a:ext cx="3301290" cy="2077495"/>
          </a:xfrm>
          <a:custGeom>
            <a:avLst/>
            <a:gdLst/>
            <a:ahLst/>
            <a:cxnLst/>
            <a:rect l="l" t="t" r="r" b="b"/>
            <a:pathLst>
              <a:path w="28705" h="18064" extrusionOk="0">
                <a:moveTo>
                  <a:pt x="13915" y="0"/>
                </a:moveTo>
                <a:cubicBezTo>
                  <a:pt x="6664" y="0"/>
                  <a:pt x="0" y="4648"/>
                  <a:pt x="2505" y="13903"/>
                </a:cubicBezTo>
                <a:cubicBezTo>
                  <a:pt x="2953" y="15563"/>
                  <a:pt x="3871" y="17279"/>
                  <a:pt x="5488" y="17858"/>
                </a:cubicBezTo>
                <a:cubicBezTo>
                  <a:pt x="5892" y="18001"/>
                  <a:pt x="6298" y="18063"/>
                  <a:pt x="6705" y="18063"/>
                </a:cubicBezTo>
                <a:cubicBezTo>
                  <a:pt x="8492" y="18063"/>
                  <a:pt x="10289" y="16865"/>
                  <a:pt x="12043" y="16153"/>
                </a:cubicBezTo>
                <a:cubicBezTo>
                  <a:pt x="14123" y="15313"/>
                  <a:pt x="16377" y="15164"/>
                  <a:pt x="18640" y="15164"/>
                </a:cubicBezTo>
                <a:cubicBezTo>
                  <a:pt x="19586" y="15164"/>
                  <a:pt x="20534" y="15190"/>
                  <a:pt x="21471" y="15203"/>
                </a:cubicBezTo>
                <a:cubicBezTo>
                  <a:pt x="21539" y="15203"/>
                  <a:pt x="21608" y="15204"/>
                  <a:pt x="21676" y="15204"/>
                </a:cubicBezTo>
                <a:cubicBezTo>
                  <a:pt x="24069" y="15204"/>
                  <a:pt x="26856" y="14815"/>
                  <a:pt x="27950" y="12712"/>
                </a:cubicBezTo>
                <a:cubicBezTo>
                  <a:pt x="28704" y="11270"/>
                  <a:pt x="28354" y="9500"/>
                  <a:pt x="27677" y="8025"/>
                </a:cubicBezTo>
                <a:cubicBezTo>
                  <a:pt x="25242" y="2669"/>
                  <a:pt x="19410" y="0"/>
                  <a:pt x="13915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7"/>
          <p:cNvSpPr/>
          <p:nvPr/>
        </p:nvSpPr>
        <p:spPr>
          <a:xfrm>
            <a:off x="8014106" y="2954900"/>
            <a:ext cx="1875355" cy="2773842"/>
          </a:xfrm>
          <a:custGeom>
            <a:avLst/>
            <a:gdLst/>
            <a:ahLst/>
            <a:cxnLst/>
            <a:rect l="l" t="t" r="r" b="b"/>
            <a:pathLst>
              <a:path w="14882" h="22012" extrusionOk="0">
                <a:moveTo>
                  <a:pt x="7328" y="0"/>
                </a:moveTo>
                <a:cubicBezTo>
                  <a:pt x="6568" y="0"/>
                  <a:pt x="5784" y="253"/>
                  <a:pt x="4994" y="832"/>
                </a:cubicBezTo>
                <a:cubicBezTo>
                  <a:pt x="1" y="4460"/>
                  <a:pt x="2011" y="13386"/>
                  <a:pt x="3835" y="18062"/>
                </a:cubicBezTo>
                <a:cubicBezTo>
                  <a:pt x="4207" y="19034"/>
                  <a:pt x="4633" y="20018"/>
                  <a:pt x="5332" y="20793"/>
                </a:cubicBezTo>
                <a:cubicBezTo>
                  <a:pt x="5966" y="21497"/>
                  <a:pt x="6879" y="22012"/>
                  <a:pt x="7810" y="22012"/>
                </a:cubicBezTo>
                <a:cubicBezTo>
                  <a:pt x="7905" y="22012"/>
                  <a:pt x="8001" y="22006"/>
                  <a:pt x="8096" y="21995"/>
                </a:cubicBezTo>
                <a:cubicBezTo>
                  <a:pt x="8796" y="21919"/>
                  <a:pt x="9429" y="21547"/>
                  <a:pt x="10019" y="21176"/>
                </a:cubicBezTo>
                <a:cubicBezTo>
                  <a:pt x="11341" y="20323"/>
                  <a:pt x="12630" y="19351"/>
                  <a:pt x="13428" y="17996"/>
                </a:cubicBezTo>
                <a:cubicBezTo>
                  <a:pt x="14171" y="16740"/>
                  <a:pt x="14433" y="15265"/>
                  <a:pt x="14630" y="13812"/>
                </a:cubicBezTo>
                <a:cubicBezTo>
                  <a:pt x="14805" y="12763"/>
                  <a:pt x="14881" y="11692"/>
                  <a:pt x="14870" y="10622"/>
                </a:cubicBezTo>
                <a:cubicBezTo>
                  <a:pt x="14796" y="7270"/>
                  <a:pt x="11402" y="0"/>
                  <a:pt x="732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/>
          <p:nvPr/>
        </p:nvSpPr>
        <p:spPr>
          <a:xfrm>
            <a:off x="-170550" y="-48075"/>
            <a:ext cx="9397500" cy="5380200"/>
          </a:xfrm>
          <a:prstGeom prst="rect">
            <a:avLst/>
          </a:prstGeom>
          <a:solidFill>
            <a:srgbClr val="A2D0F9">
              <a:alpha val="147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5290100" y="526350"/>
            <a:ext cx="3104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-577875" y="-813950"/>
            <a:ext cx="3995455" cy="4260692"/>
          </a:xfrm>
          <a:custGeom>
            <a:avLst/>
            <a:gdLst/>
            <a:ahLst/>
            <a:cxnLst/>
            <a:rect l="l" t="t" r="r" b="b"/>
            <a:pathLst>
              <a:path w="37825" h="40336" extrusionOk="0">
                <a:moveTo>
                  <a:pt x="16838" y="0"/>
                </a:moveTo>
                <a:cubicBezTo>
                  <a:pt x="13194" y="0"/>
                  <a:pt x="8859" y="2850"/>
                  <a:pt x="6894" y="4923"/>
                </a:cubicBezTo>
                <a:cubicBezTo>
                  <a:pt x="1978" y="10123"/>
                  <a:pt x="1" y="17946"/>
                  <a:pt x="1858" y="24851"/>
                </a:cubicBezTo>
                <a:cubicBezTo>
                  <a:pt x="3726" y="31767"/>
                  <a:pt x="9353" y="37535"/>
                  <a:pt x="16225" y="39568"/>
                </a:cubicBezTo>
                <a:cubicBezTo>
                  <a:pt x="17945" y="40075"/>
                  <a:pt x="19757" y="40336"/>
                  <a:pt x="21564" y="40336"/>
                </a:cubicBezTo>
                <a:cubicBezTo>
                  <a:pt x="25517" y="40336"/>
                  <a:pt x="29445" y="39086"/>
                  <a:pt x="32340" y="36432"/>
                </a:cubicBezTo>
                <a:cubicBezTo>
                  <a:pt x="36546" y="32553"/>
                  <a:pt x="37824" y="25506"/>
                  <a:pt x="34437" y="20885"/>
                </a:cubicBezTo>
                <a:cubicBezTo>
                  <a:pt x="32252" y="17902"/>
                  <a:pt x="28658" y="16318"/>
                  <a:pt x="25992" y="13762"/>
                </a:cubicBezTo>
                <a:cubicBezTo>
                  <a:pt x="23960" y="11806"/>
                  <a:pt x="22452" y="9260"/>
                  <a:pt x="21873" y="6496"/>
                </a:cubicBezTo>
                <a:cubicBezTo>
                  <a:pt x="21545" y="4978"/>
                  <a:pt x="21873" y="2978"/>
                  <a:pt x="20781" y="1711"/>
                </a:cubicBezTo>
                <a:cubicBezTo>
                  <a:pt x="19728" y="485"/>
                  <a:pt x="18342" y="0"/>
                  <a:pt x="1683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9"/>
          <p:cNvSpPr/>
          <p:nvPr/>
        </p:nvSpPr>
        <p:spPr>
          <a:xfrm rot="8899757">
            <a:off x="-1919492" y="1994985"/>
            <a:ext cx="5083025" cy="3198738"/>
          </a:xfrm>
          <a:custGeom>
            <a:avLst/>
            <a:gdLst/>
            <a:ahLst/>
            <a:cxnLst/>
            <a:rect l="l" t="t" r="r" b="b"/>
            <a:pathLst>
              <a:path w="28705" h="18064" extrusionOk="0">
                <a:moveTo>
                  <a:pt x="13915" y="0"/>
                </a:moveTo>
                <a:cubicBezTo>
                  <a:pt x="6664" y="0"/>
                  <a:pt x="0" y="4648"/>
                  <a:pt x="2505" y="13903"/>
                </a:cubicBezTo>
                <a:cubicBezTo>
                  <a:pt x="2953" y="15563"/>
                  <a:pt x="3871" y="17279"/>
                  <a:pt x="5488" y="17858"/>
                </a:cubicBezTo>
                <a:cubicBezTo>
                  <a:pt x="5892" y="18001"/>
                  <a:pt x="6298" y="18063"/>
                  <a:pt x="6705" y="18063"/>
                </a:cubicBezTo>
                <a:cubicBezTo>
                  <a:pt x="8492" y="18063"/>
                  <a:pt x="10289" y="16865"/>
                  <a:pt x="12043" y="16153"/>
                </a:cubicBezTo>
                <a:cubicBezTo>
                  <a:pt x="14123" y="15313"/>
                  <a:pt x="16377" y="15164"/>
                  <a:pt x="18640" y="15164"/>
                </a:cubicBezTo>
                <a:cubicBezTo>
                  <a:pt x="19586" y="15164"/>
                  <a:pt x="20534" y="15190"/>
                  <a:pt x="21471" y="15203"/>
                </a:cubicBezTo>
                <a:cubicBezTo>
                  <a:pt x="21539" y="15203"/>
                  <a:pt x="21608" y="15204"/>
                  <a:pt x="21676" y="15204"/>
                </a:cubicBezTo>
                <a:cubicBezTo>
                  <a:pt x="24069" y="15204"/>
                  <a:pt x="26856" y="14815"/>
                  <a:pt x="27950" y="12712"/>
                </a:cubicBezTo>
                <a:cubicBezTo>
                  <a:pt x="28704" y="11270"/>
                  <a:pt x="28354" y="9500"/>
                  <a:pt x="27677" y="8025"/>
                </a:cubicBezTo>
                <a:cubicBezTo>
                  <a:pt x="25242" y="2669"/>
                  <a:pt x="19410" y="0"/>
                  <a:pt x="1391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ubTitle" idx="1"/>
          </p:nvPr>
        </p:nvSpPr>
        <p:spPr>
          <a:xfrm>
            <a:off x="4939500" y="898775"/>
            <a:ext cx="3130500" cy="123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Lilita One"/>
              <a:buNone/>
              <a:defRPr sz="2100">
                <a:latin typeface="Lilita One"/>
                <a:ea typeface="Lilita One"/>
                <a:cs typeface="Lilita One"/>
                <a:sym typeface="Lilita On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2"/>
          </p:nvPr>
        </p:nvSpPr>
        <p:spPr>
          <a:xfrm>
            <a:off x="4939500" y="2210075"/>
            <a:ext cx="3130500" cy="263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-203250" y="292625"/>
            <a:ext cx="9550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/>
          <p:nvPr/>
        </p:nvSpPr>
        <p:spPr>
          <a:xfrm>
            <a:off x="43566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9"/>
          <p:cNvSpPr/>
          <p:nvPr/>
        </p:nvSpPr>
        <p:spPr>
          <a:xfrm>
            <a:off x="45139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9"/>
          <p:cNvSpPr/>
          <p:nvPr/>
        </p:nvSpPr>
        <p:spPr>
          <a:xfrm>
            <a:off x="46712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5843100" y="2143725"/>
            <a:ext cx="2221200" cy="163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-203250" y="292625"/>
            <a:ext cx="9550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/>
          <p:nvPr/>
        </p:nvSpPr>
        <p:spPr>
          <a:xfrm>
            <a:off x="43566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0"/>
          <p:cNvSpPr/>
          <p:nvPr/>
        </p:nvSpPr>
        <p:spPr>
          <a:xfrm>
            <a:off x="45139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0"/>
          <p:cNvSpPr/>
          <p:nvPr/>
        </p:nvSpPr>
        <p:spPr>
          <a:xfrm>
            <a:off x="4671250" y="865325"/>
            <a:ext cx="116100" cy="11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10"/>
          <p:cNvSpPr/>
          <p:nvPr/>
        </p:nvSpPr>
        <p:spPr>
          <a:xfrm>
            <a:off x="7208550" y="417557"/>
            <a:ext cx="3103549" cy="1171152"/>
          </a:xfrm>
          <a:custGeom>
            <a:avLst/>
            <a:gdLst/>
            <a:ahLst/>
            <a:cxnLst/>
            <a:rect l="l" t="t" r="r" b="b"/>
            <a:pathLst>
              <a:path w="34230" h="12917" extrusionOk="0">
                <a:moveTo>
                  <a:pt x="9990" y="1"/>
                </a:moveTo>
                <a:cubicBezTo>
                  <a:pt x="7480" y="1"/>
                  <a:pt x="4984" y="288"/>
                  <a:pt x="2732" y="1338"/>
                </a:cubicBezTo>
                <a:cubicBezTo>
                  <a:pt x="1749" y="1807"/>
                  <a:pt x="754" y="2507"/>
                  <a:pt x="492" y="3566"/>
                </a:cubicBezTo>
                <a:cubicBezTo>
                  <a:pt x="1" y="5522"/>
                  <a:pt x="2251" y="7041"/>
                  <a:pt x="4218" y="7478"/>
                </a:cubicBezTo>
                <a:cubicBezTo>
                  <a:pt x="6534" y="7991"/>
                  <a:pt x="8948" y="7936"/>
                  <a:pt x="11276" y="8341"/>
                </a:cubicBezTo>
                <a:cubicBezTo>
                  <a:pt x="14392" y="8899"/>
                  <a:pt x="22625" y="12917"/>
                  <a:pt x="28311" y="12917"/>
                </a:cubicBezTo>
                <a:cubicBezTo>
                  <a:pt x="31636" y="12917"/>
                  <a:pt x="34090" y="11543"/>
                  <a:pt x="34142" y="7303"/>
                </a:cubicBezTo>
                <a:cubicBezTo>
                  <a:pt x="34230" y="26"/>
                  <a:pt x="17787" y="431"/>
                  <a:pt x="13264" y="125"/>
                </a:cubicBezTo>
                <a:cubicBezTo>
                  <a:pt x="12183" y="55"/>
                  <a:pt x="11085" y="1"/>
                  <a:pt x="999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10"/>
          <p:cNvSpPr/>
          <p:nvPr/>
        </p:nvSpPr>
        <p:spPr>
          <a:xfrm>
            <a:off x="6387850" y="-1116975"/>
            <a:ext cx="3778208" cy="2777424"/>
          </a:xfrm>
          <a:custGeom>
            <a:avLst/>
            <a:gdLst/>
            <a:ahLst/>
            <a:cxnLst/>
            <a:rect l="l" t="t" r="r" b="b"/>
            <a:pathLst>
              <a:path w="27828" h="10247" extrusionOk="0">
                <a:moveTo>
                  <a:pt x="11637" y="0"/>
                </a:moveTo>
                <a:cubicBezTo>
                  <a:pt x="11315" y="0"/>
                  <a:pt x="10990" y="3"/>
                  <a:pt x="10664" y="9"/>
                </a:cubicBezTo>
                <a:cubicBezTo>
                  <a:pt x="8260" y="42"/>
                  <a:pt x="1" y="806"/>
                  <a:pt x="3049" y="5417"/>
                </a:cubicBezTo>
                <a:cubicBezTo>
                  <a:pt x="3617" y="6269"/>
                  <a:pt x="4688" y="6673"/>
                  <a:pt x="5715" y="6728"/>
                </a:cubicBezTo>
                <a:cubicBezTo>
                  <a:pt x="5845" y="6736"/>
                  <a:pt x="5975" y="6740"/>
                  <a:pt x="6105" y="6740"/>
                </a:cubicBezTo>
                <a:cubicBezTo>
                  <a:pt x="6999" y="6740"/>
                  <a:pt x="7887" y="6563"/>
                  <a:pt x="8774" y="6477"/>
                </a:cubicBezTo>
                <a:cubicBezTo>
                  <a:pt x="9306" y="6419"/>
                  <a:pt x="9839" y="6390"/>
                  <a:pt x="10371" y="6390"/>
                </a:cubicBezTo>
                <a:cubicBezTo>
                  <a:pt x="11949" y="6390"/>
                  <a:pt x="13517" y="6642"/>
                  <a:pt x="15012" y="7132"/>
                </a:cubicBezTo>
                <a:cubicBezTo>
                  <a:pt x="18148" y="8164"/>
                  <a:pt x="21089" y="10247"/>
                  <a:pt x="24331" y="10247"/>
                </a:cubicBezTo>
                <a:cubicBezTo>
                  <a:pt x="24523" y="10247"/>
                  <a:pt x="24716" y="10239"/>
                  <a:pt x="24911" y="10224"/>
                </a:cubicBezTo>
                <a:cubicBezTo>
                  <a:pt x="25522" y="10180"/>
                  <a:pt x="26134" y="10038"/>
                  <a:pt x="26637" y="9678"/>
                </a:cubicBezTo>
                <a:cubicBezTo>
                  <a:pt x="27642" y="8946"/>
                  <a:pt x="27828" y="7460"/>
                  <a:pt x="27358" y="6313"/>
                </a:cubicBezTo>
                <a:cubicBezTo>
                  <a:pt x="26888" y="5166"/>
                  <a:pt x="25916" y="4314"/>
                  <a:pt x="24911" y="3592"/>
                </a:cubicBezTo>
                <a:cubicBezTo>
                  <a:pt x="20805" y="664"/>
                  <a:pt x="16440" y="0"/>
                  <a:pt x="1163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3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Lilita One"/>
              <a:buNone/>
              <a:defRPr sz="2800">
                <a:solidFill>
                  <a:schemeClr val="accent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tamaran"/>
              <a:buChar char="●"/>
              <a:defRPr sz="1800">
                <a:solidFill>
                  <a:schemeClr val="accent1"/>
                </a:solidFill>
                <a:latin typeface="Catamaran"/>
                <a:ea typeface="Catamaran"/>
                <a:cs typeface="Catamaran"/>
                <a:sym typeface="Catamaran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tamaran"/>
              <a:buChar char="○"/>
              <a:defRPr>
                <a:solidFill>
                  <a:schemeClr val="accent1"/>
                </a:solidFill>
                <a:latin typeface="Catamaran"/>
                <a:ea typeface="Catamaran"/>
                <a:cs typeface="Catamaran"/>
                <a:sym typeface="Catamaran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tamaran"/>
              <a:buChar char="■"/>
              <a:defRPr>
                <a:solidFill>
                  <a:schemeClr val="accent1"/>
                </a:solidFill>
                <a:latin typeface="Catamaran"/>
                <a:ea typeface="Catamaran"/>
                <a:cs typeface="Catamaran"/>
                <a:sym typeface="Catamaran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tamaran"/>
              <a:buChar char="●"/>
              <a:defRPr>
                <a:solidFill>
                  <a:schemeClr val="accent1"/>
                </a:solidFill>
                <a:latin typeface="Catamaran"/>
                <a:ea typeface="Catamaran"/>
                <a:cs typeface="Catamaran"/>
                <a:sym typeface="Catamaran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tamaran"/>
              <a:buChar char="○"/>
              <a:defRPr>
                <a:solidFill>
                  <a:schemeClr val="accent1"/>
                </a:solidFill>
                <a:latin typeface="Catamaran"/>
                <a:ea typeface="Catamaran"/>
                <a:cs typeface="Catamaran"/>
                <a:sym typeface="Catamaran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tamaran"/>
              <a:buChar char="■"/>
              <a:defRPr>
                <a:solidFill>
                  <a:schemeClr val="accent1"/>
                </a:solidFill>
                <a:latin typeface="Catamaran"/>
                <a:ea typeface="Catamaran"/>
                <a:cs typeface="Catamaran"/>
                <a:sym typeface="Catamaran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tamaran"/>
              <a:buChar char="●"/>
              <a:defRPr>
                <a:solidFill>
                  <a:schemeClr val="accent1"/>
                </a:solidFill>
                <a:latin typeface="Catamaran"/>
                <a:ea typeface="Catamaran"/>
                <a:cs typeface="Catamaran"/>
                <a:sym typeface="Catamaran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tamaran"/>
              <a:buChar char="○"/>
              <a:defRPr>
                <a:solidFill>
                  <a:schemeClr val="accent1"/>
                </a:solidFill>
                <a:latin typeface="Catamaran"/>
                <a:ea typeface="Catamaran"/>
                <a:cs typeface="Catamaran"/>
                <a:sym typeface="Catamaran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Font typeface="Catamaran"/>
              <a:buChar char="■"/>
              <a:defRPr>
                <a:solidFill>
                  <a:schemeClr val="accent1"/>
                </a:solidFill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6"/>
          <p:cNvSpPr/>
          <p:nvPr/>
        </p:nvSpPr>
        <p:spPr>
          <a:xfrm>
            <a:off x="-119474" y="3568619"/>
            <a:ext cx="1499160" cy="1311266"/>
          </a:xfrm>
          <a:custGeom>
            <a:avLst/>
            <a:gdLst/>
            <a:ahLst/>
            <a:cxnLst/>
            <a:rect l="l" t="t" r="r" b="b"/>
            <a:pathLst>
              <a:path w="44721" h="37653" extrusionOk="0">
                <a:moveTo>
                  <a:pt x="27258" y="1"/>
                </a:moveTo>
                <a:cubicBezTo>
                  <a:pt x="26810" y="1"/>
                  <a:pt x="26362" y="42"/>
                  <a:pt x="25920" y="127"/>
                </a:cubicBezTo>
                <a:cubicBezTo>
                  <a:pt x="23467" y="601"/>
                  <a:pt x="21352" y="2258"/>
                  <a:pt x="18884" y="2655"/>
                </a:cubicBezTo>
                <a:cubicBezTo>
                  <a:pt x="18429" y="2728"/>
                  <a:pt x="17972" y="2757"/>
                  <a:pt x="17514" y="2757"/>
                </a:cubicBezTo>
                <a:cubicBezTo>
                  <a:pt x="15988" y="2757"/>
                  <a:pt x="14448" y="2439"/>
                  <a:pt x="12913" y="2390"/>
                </a:cubicBezTo>
                <a:cubicBezTo>
                  <a:pt x="12755" y="2385"/>
                  <a:pt x="12599" y="2382"/>
                  <a:pt x="12444" y="2382"/>
                </a:cubicBezTo>
                <a:cubicBezTo>
                  <a:pt x="7176" y="2382"/>
                  <a:pt x="3676" y="5309"/>
                  <a:pt x="1537" y="10004"/>
                </a:cubicBezTo>
                <a:cubicBezTo>
                  <a:pt x="639" y="11975"/>
                  <a:pt x="0" y="14274"/>
                  <a:pt x="827" y="16277"/>
                </a:cubicBezTo>
                <a:cubicBezTo>
                  <a:pt x="1847" y="18754"/>
                  <a:pt x="4770" y="19912"/>
                  <a:pt x="5776" y="22331"/>
                </a:cubicBezTo>
                <a:cubicBezTo>
                  <a:pt x="7056" y="25413"/>
                  <a:pt x="6934" y="28588"/>
                  <a:pt x="8905" y="31525"/>
                </a:cubicBezTo>
                <a:cubicBezTo>
                  <a:pt x="11391" y="35229"/>
                  <a:pt x="15744" y="37653"/>
                  <a:pt x="20205" y="37653"/>
                </a:cubicBezTo>
                <a:cubicBezTo>
                  <a:pt x="20219" y="37653"/>
                  <a:pt x="20234" y="37653"/>
                  <a:pt x="20249" y="37653"/>
                </a:cubicBezTo>
                <a:cubicBezTo>
                  <a:pt x="24724" y="37636"/>
                  <a:pt x="29146" y="35107"/>
                  <a:pt x="31286" y="31176"/>
                </a:cubicBezTo>
                <a:cubicBezTo>
                  <a:pt x="32114" y="29655"/>
                  <a:pt x="32626" y="27940"/>
                  <a:pt x="33740" y="26615"/>
                </a:cubicBezTo>
                <a:cubicBezTo>
                  <a:pt x="35995" y="23932"/>
                  <a:pt x="40102" y="23515"/>
                  <a:pt x="42534" y="20991"/>
                </a:cubicBezTo>
                <a:cubicBezTo>
                  <a:pt x="44031" y="19438"/>
                  <a:pt x="44720" y="17144"/>
                  <a:pt x="44327" y="15022"/>
                </a:cubicBezTo>
                <a:cubicBezTo>
                  <a:pt x="43933" y="12902"/>
                  <a:pt x="42468" y="11007"/>
                  <a:pt x="40514" y="10094"/>
                </a:cubicBezTo>
                <a:cubicBezTo>
                  <a:pt x="39236" y="9497"/>
                  <a:pt x="37756" y="9285"/>
                  <a:pt x="36658" y="8399"/>
                </a:cubicBezTo>
                <a:cubicBezTo>
                  <a:pt x="35232" y="7249"/>
                  <a:pt x="34822" y="5282"/>
                  <a:pt x="33886" y="3707"/>
                </a:cubicBezTo>
                <a:cubicBezTo>
                  <a:pt x="33122" y="2419"/>
                  <a:pt x="31948" y="1404"/>
                  <a:pt x="30597" y="764"/>
                </a:cubicBezTo>
                <a:cubicBezTo>
                  <a:pt x="29555" y="271"/>
                  <a:pt x="28407" y="1"/>
                  <a:pt x="2725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26"/>
          <p:cNvSpPr/>
          <p:nvPr/>
        </p:nvSpPr>
        <p:spPr>
          <a:xfrm rot="-991737">
            <a:off x="1359460" y="1088916"/>
            <a:ext cx="3326164" cy="3958615"/>
          </a:xfrm>
          <a:custGeom>
            <a:avLst/>
            <a:gdLst/>
            <a:ahLst/>
            <a:cxnLst/>
            <a:rect l="l" t="t" r="r" b="b"/>
            <a:pathLst>
              <a:path w="74791" h="87893" extrusionOk="0">
                <a:moveTo>
                  <a:pt x="26476" y="1"/>
                </a:moveTo>
                <a:cubicBezTo>
                  <a:pt x="23552" y="1"/>
                  <a:pt x="20661" y="318"/>
                  <a:pt x="17986" y="1448"/>
                </a:cubicBezTo>
                <a:cubicBezTo>
                  <a:pt x="15199" y="2626"/>
                  <a:pt x="11132" y="5482"/>
                  <a:pt x="10467" y="8699"/>
                </a:cubicBezTo>
                <a:cubicBezTo>
                  <a:pt x="10095" y="10505"/>
                  <a:pt x="10375" y="12431"/>
                  <a:pt x="9763" y="14172"/>
                </a:cubicBezTo>
                <a:cubicBezTo>
                  <a:pt x="9157" y="15893"/>
                  <a:pt x="7765" y="17196"/>
                  <a:pt x="6721" y="18693"/>
                </a:cubicBezTo>
                <a:cubicBezTo>
                  <a:pt x="5678" y="20189"/>
                  <a:pt x="4983" y="22235"/>
                  <a:pt x="5921" y="23800"/>
                </a:cubicBezTo>
                <a:cubicBezTo>
                  <a:pt x="6245" y="24344"/>
                  <a:pt x="6756" y="24808"/>
                  <a:pt x="6862" y="25431"/>
                </a:cubicBezTo>
                <a:cubicBezTo>
                  <a:pt x="7086" y="26765"/>
                  <a:pt x="5474" y="27551"/>
                  <a:pt x="4552" y="28540"/>
                </a:cubicBezTo>
                <a:cubicBezTo>
                  <a:pt x="0" y="33426"/>
                  <a:pt x="7315" y="39951"/>
                  <a:pt x="7947" y="44528"/>
                </a:cubicBezTo>
                <a:cubicBezTo>
                  <a:pt x="8144" y="45947"/>
                  <a:pt x="8025" y="47402"/>
                  <a:pt x="8310" y="48806"/>
                </a:cubicBezTo>
                <a:cubicBezTo>
                  <a:pt x="9290" y="53640"/>
                  <a:pt x="14509" y="56265"/>
                  <a:pt x="19265" y="57575"/>
                </a:cubicBezTo>
                <a:cubicBezTo>
                  <a:pt x="20856" y="58014"/>
                  <a:pt x="22568" y="58445"/>
                  <a:pt x="23674" y="59669"/>
                </a:cubicBezTo>
                <a:cubicBezTo>
                  <a:pt x="24365" y="60435"/>
                  <a:pt x="24743" y="61438"/>
                  <a:pt x="25388" y="62243"/>
                </a:cubicBezTo>
                <a:cubicBezTo>
                  <a:pt x="26770" y="63966"/>
                  <a:pt x="28823" y="64251"/>
                  <a:pt x="30780" y="64915"/>
                </a:cubicBezTo>
                <a:cubicBezTo>
                  <a:pt x="32524" y="65508"/>
                  <a:pt x="33972" y="66503"/>
                  <a:pt x="35572" y="67488"/>
                </a:cubicBezTo>
                <a:cubicBezTo>
                  <a:pt x="38808" y="69477"/>
                  <a:pt x="42292" y="71610"/>
                  <a:pt x="43924" y="75209"/>
                </a:cubicBezTo>
                <a:cubicBezTo>
                  <a:pt x="44912" y="77391"/>
                  <a:pt x="45088" y="79876"/>
                  <a:pt x="46114" y="82040"/>
                </a:cubicBezTo>
                <a:cubicBezTo>
                  <a:pt x="47867" y="85743"/>
                  <a:pt x="52031" y="87892"/>
                  <a:pt x="56146" y="87892"/>
                </a:cubicBezTo>
                <a:cubicBezTo>
                  <a:pt x="56801" y="87892"/>
                  <a:pt x="57455" y="87838"/>
                  <a:pt x="58097" y="87727"/>
                </a:cubicBezTo>
                <a:cubicBezTo>
                  <a:pt x="58882" y="87590"/>
                  <a:pt x="59653" y="87383"/>
                  <a:pt x="60400" y="87107"/>
                </a:cubicBezTo>
                <a:cubicBezTo>
                  <a:pt x="64070" y="85753"/>
                  <a:pt x="67139" y="82832"/>
                  <a:pt x="69079" y="79392"/>
                </a:cubicBezTo>
                <a:cubicBezTo>
                  <a:pt x="74790" y="69263"/>
                  <a:pt x="72233" y="57473"/>
                  <a:pt x="66105" y="48230"/>
                </a:cubicBezTo>
                <a:cubicBezTo>
                  <a:pt x="63027" y="43588"/>
                  <a:pt x="62715" y="39486"/>
                  <a:pt x="61950" y="34099"/>
                </a:cubicBezTo>
                <a:cubicBezTo>
                  <a:pt x="61508" y="30986"/>
                  <a:pt x="60094" y="27986"/>
                  <a:pt x="57825" y="25810"/>
                </a:cubicBezTo>
                <a:cubicBezTo>
                  <a:pt x="56358" y="24403"/>
                  <a:pt x="54544" y="23333"/>
                  <a:pt x="53355" y="21682"/>
                </a:cubicBezTo>
                <a:cubicBezTo>
                  <a:pt x="51427" y="19005"/>
                  <a:pt x="51539" y="15422"/>
                  <a:pt x="50681" y="12236"/>
                </a:cubicBezTo>
                <a:cubicBezTo>
                  <a:pt x="49466" y="7721"/>
                  <a:pt x="46079" y="3845"/>
                  <a:pt x="41768" y="2036"/>
                </a:cubicBezTo>
                <a:cubicBezTo>
                  <a:pt x="38670" y="736"/>
                  <a:pt x="35248" y="483"/>
                  <a:pt x="31896" y="248"/>
                </a:cubicBezTo>
                <a:cubicBezTo>
                  <a:pt x="30105" y="122"/>
                  <a:pt x="28284" y="1"/>
                  <a:pt x="2647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26"/>
          <p:cNvSpPr/>
          <p:nvPr/>
        </p:nvSpPr>
        <p:spPr>
          <a:xfrm rot="-1277022">
            <a:off x="219976" y="1530236"/>
            <a:ext cx="3431702" cy="3884248"/>
          </a:xfrm>
          <a:custGeom>
            <a:avLst/>
            <a:gdLst/>
            <a:ahLst/>
            <a:cxnLst/>
            <a:rect l="l" t="t" r="r" b="b"/>
            <a:pathLst>
              <a:path w="77575" h="85322" extrusionOk="0">
                <a:moveTo>
                  <a:pt x="18008" y="0"/>
                </a:moveTo>
                <a:cubicBezTo>
                  <a:pt x="17012" y="0"/>
                  <a:pt x="16016" y="123"/>
                  <a:pt x="15058" y="375"/>
                </a:cubicBezTo>
                <a:cubicBezTo>
                  <a:pt x="14288" y="578"/>
                  <a:pt x="13539" y="850"/>
                  <a:pt x="12817" y="1189"/>
                </a:cubicBezTo>
                <a:cubicBezTo>
                  <a:pt x="9276" y="2851"/>
                  <a:pt x="6468" y="6023"/>
                  <a:pt x="4829" y="9615"/>
                </a:cubicBezTo>
                <a:cubicBezTo>
                  <a:pt x="1" y="20196"/>
                  <a:pt x="3555" y="31724"/>
                  <a:pt x="10449" y="40411"/>
                </a:cubicBezTo>
                <a:cubicBezTo>
                  <a:pt x="13911" y="44772"/>
                  <a:pt x="14573" y="48833"/>
                  <a:pt x="15793" y="54135"/>
                </a:cubicBezTo>
                <a:cubicBezTo>
                  <a:pt x="16499" y="57199"/>
                  <a:pt x="18164" y="60068"/>
                  <a:pt x="20611" y="62043"/>
                </a:cubicBezTo>
                <a:cubicBezTo>
                  <a:pt x="22193" y="63320"/>
                  <a:pt x="24091" y="64232"/>
                  <a:pt x="25415" y="65775"/>
                </a:cubicBezTo>
                <a:cubicBezTo>
                  <a:pt x="27565" y="68278"/>
                  <a:pt x="27760" y="71857"/>
                  <a:pt x="28885" y="74959"/>
                </a:cubicBezTo>
                <a:cubicBezTo>
                  <a:pt x="30481" y="79353"/>
                  <a:pt x="34187" y="82925"/>
                  <a:pt x="38636" y="84361"/>
                </a:cubicBezTo>
                <a:cubicBezTo>
                  <a:pt x="41164" y="85176"/>
                  <a:pt x="43838" y="85322"/>
                  <a:pt x="46507" y="85322"/>
                </a:cubicBezTo>
                <a:cubicBezTo>
                  <a:pt x="47214" y="85322"/>
                  <a:pt x="47921" y="85311"/>
                  <a:pt x="48624" y="85301"/>
                </a:cubicBezTo>
                <a:cubicBezTo>
                  <a:pt x="53323" y="85229"/>
                  <a:pt x="58224" y="85109"/>
                  <a:pt x="62381" y="82918"/>
                </a:cubicBezTo>
                <a:cubicBezTo>
                  <a:pt x="65059" y="81507"/>
                  <a:pt x="68867" y="78315"/>
                  <a:pt x="69254" y="75054"/>
                </a:cubicBezTo>
                <a:cubicBezTo>
                  <a:pt x="69471" y="73222"/>
                  <a:pt x="69028" y="71326"/>
                  <a:pt x="69489" y="69540"/>
                </a:cubicBezTo>
                <a:cubicBezTo>
                  <a:pt x="69946" y="67774"/>
                  <a:pt x="71221" y="66356"/>
                  <a:pt x="72134" y="64776"/>
                </a:cubicBezTo>
                <a:cubicBezTo>
                  <a:pt x="73046" y="63197"/>
                  <a:pt x="73565" y="61099"/>
                  <a:pt x="72497" y="59619"/>
                </a:cubicBezTo>
                <a:cubicBezTo>
                  <a:pt x="72126" y="59106"/>
                  <a:pt x="71578" y="58688"/>
                  <a:pt x="71419" y="58074"/>
                </a:cubicBezTo>
                <a:cubicBezTo>
                  <a:pt x="71082" y="56765"/>
                  <a:pt x="72622" y="55844"/>
                  <a:pt x="73456" y="54780"/>
                </a:cubicBezTo>
                <a:cubicBezTo>
                  <a:pt x="77575" y="49525"/>
                  <a:pt x="69729" y="43645"/>
                  <a:pt x="68710" y="39140"/>
                </a:cubicBezTo>
                <a:cubicBezTo>
                  <a:pt x="68393" y="37744"/>
                  <a:pt x="68387" y="36282"/>
                  <a:pt x="67983" y="34908"/>
                </a:cubicBezTo>
                <a:cubicBezTo>
                  <a:pt x="66595" y="30175"/>
                  <a:pt x="61170" y="28006"/>
                  <a:pt x="56320" y="27106"/>
                </a:cubicBezTo>
                <a:cubicBezTo>
                  <a:pt x="54697" y="26804"/>
                  <a:pt x="52956" y="26522"/>
                  <a:pt x="51750" y="25395"/>
                </a:cubicBezTo>
                <a:cubicBezTo>
                  <a:pt x="50995" y="24691"/>
                  <a:pt x="50533" y="23724"/>
                  <a:pt x="49821" y="22977"/>
                </a:cubicBezTo>
                <a:cubicBezTo>
                  <a:pt x="48297" y="21379"/>
                  <a:pt x="46228" y="21270"/>
                  <a:pt x="44221" y="20773"/>
                </a:cubicBezTo>
                <a:cubicBezTo>
                  <a:pt x="42433" y="20333"/>
                  <a:pt x="40905" y="19464"/>
                  <a:pt x="39228" y="18621"/>
                </a:cubicBezTo>
                <a:cubicBezTo>
                  <a:pt x="35834" y="16913"/>
                  <a:pt x="32181" y="15086"/>
                  <a:pt x="30248" y="11639"/>
                </a:cubicBezTo>
                <a:cubicBezTo>
                  <a:pt x="29077" y="9550"/>
                  <a:pt x="28690" y="7088"/>
                  <a:pt x="27484" y="5020"/>
                </a:cubicBezTo>
                <a:cubicBezTo>
                  <a:pt x="25591" y="1772"/>
                  <a:pt x="21789" y="0"/>
                  <a:pt x="180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26"/>
          <p:cNvSpPr txBox="1">
            <a:spLocks noGrp="1"/>
          </p:cNvSpPr>
          <p:nvPr>
            <p:ph type="ctrTitle"/>
          </p:nvPr>
        </p:nvSpPr>
        <p:spPr>
          <a:xfrm>
            <a:off x="4243225" y="798450"/>
            <a:ext cx="4712400" cy="177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/>
              <a:t>PENYEBAB OBESITAS</a:t>
            </a:r>
            <a:endParaRPr sz="6000"/>
          </a:p>
        </p:txBody>
      </p:sp>
      <p:sp>
        <p:nvSpPr>
          <p:cNvPr id="214" name="Google Shape;214;p26"/>
          <p:cNvSpPr txBox="1">
            <a:spLocks noGrp="1"/>
          </p:cNvSpPr>
          <p:nvPr>
            <p:ph type="subTitle" idx="1"/>
          </p:nvPr>
        </p:nvSpPr>
        <p:spPr>
          <a:xfrm>
            <a:off x="4802578" y="2571750"/>
            <a:ext cx="3593700" cy="177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Dr Purwo Sri Rejeki, dr, Mkes</a:t>
            </a:r>
            <a:endParaRPr sz="120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Divisi Fisiologi</a:t>
            </a:r>
            <a:endParaRPr sz="120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Departemen Ilmu Faal dan Biokimia Kedokteran</a:t>
            </a:r>
            <a:endParaRPr sz="120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Fakultas Kedokteran </a:t>
            </a:r>
            <a:endParaRPr sz="120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Universitas Airlangga</a:t>
            </a:r>
            <a:endParaRPr sz="1200"/>
          </a:p>
        </p:txBody>
      </p:sp>
      <p:grpSp>
        <p:nvGrpSpPr>
          <p:cNvPr id="215" name="Google Shape;215;p26"/>
          <p:cNvGrpSpPr/>
          <p:nvPr/>
        </p:nvGrpSpPr>
        <p:grpSpPr>
          <a:xfrm>
            <a:off x="458667" y="1832424"/>
            <a:ext cx="4094487" cy="3697434"/>
            <a:chOff x="2903475" y="2502397"/>
            <a:chExt cx="3277950" cy="2717902"/>
          </a:xfrm>
        </p:grpSpPr>
        <p:grpSp>
          <p:nvGrpSpPr>
            <p:cNvPr id="216" name="Google Shape;216;p26"/>
            <p:cNvGrpSpPr/>
            <p:nvPr/>
          </p:nvGrpSpPr>
          <p:grpSpPr>
            <a:xfrm>
              <a:off x="3316032" y="2502397"/>
              <a:ext cx="2511952" cy="2717902"/>
              <a:chOff x="1388725" y="238125"/>
              <a:chExt cx="4841850" cy="5238825"/>
            </a:xfrm>
          </p:grpSpPr>
          <p:sp>
            <p:nvSpPr>
              <p:cNvPr id="217" name="Google Shape;217;p26"/>
              <p:cNvSpPr/>
              <p:nvPr/>
            </p:nvSpPr>
            <p:spPr>
              <a:xfrm>
                <a:off x="1649450" y="238125"/>
                <a:ext cx="4122750" cy="3693200"/>
              </a:xfrm>
              <a:custGeom>
                <a:avLst/>
                <a:gdLst/>
                <a:ahLst/>
                <a:cxnLst/>
                <a:rect l="l" t="t" r="r" b="b"/>
                <a:pathLst>
                  <a:path w="164910" h="147728" extrusionOk="0">
                    <a:moveTo>
                      <a:pt x="10737" y="0"/>
                    </a:moveTo>
                    <a:cubicBezTo>
                      <a:pt x="4488" y="0"/>
                      <a:pt x="1" y="5075"/>
                      <a:pt x="766" y="11278"/>
                    </a:cubicBezTo>
                    <a:lnTo>
                      <a:pt x="16211" y="136449"/>
                    </a:lnTo>
                    <a:cubicBezTo>
                      <a:pt x="16977" y="142652"/>
                      <a:pt x="22716" y="147728"/>
                      <a:pt x="28966" y="147728"/>
                    </a:cubicBezTo>
                    <a:lnTo>
                      <a:pt x="139388" y="147728"/>
                    </a:lnTo>
                    <a:cubicBezTo>
                      <a:pt x="145638" y="147728"/>
                      <a:pt x="151256" y="142639"/>
                      <a:pt x="151874" y="136420"/>
                    </a:cubicBezTo>
                    <a:lnTo>
                      <a:pt x="164292" y="11308"/>
                    </a:lnTo>
                    <a:cubicBezTo>
                      <a:pt x="164910" y="5089"/>
                      <a:pt x="160300" y="0"/>
                      <a:pt x="15405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26"/>
              <p:cNvSpPr/>
              <p:nvPr/>
            </p:nvSpPr>
            <p:spPr>
              <a:xfrm>
                <a:off x="1716600" y="271400"/>
                <a:ext cx="3664275" cy="3684800"/>
              </a:xfrm>
              <a:custGeom>
                <a:avLst/>
                <a:gdLst/>
                <a:ahLst/>
                <a:cxnLst/>
                <a:rect l="l" t="t" r="r" b="b"/>
                <a:pathLst>
                  <a:path w="146571" h="147392" extrusionOk="0">
                    <a:moveTo>
                      <a:pt x="10951" y="0"/>
                    </a:moveTo>
                    <a:lnTo>
                      <a:pt x="10130" y="6"/>
                    </a:lnTo>
                    <a:cubicBezTo>
                      <a:pt x="10098" y="5"/>
                      <a:pt x="10066" y="4"/>
                      <a:pt x="10033" y="4"/>
                    </a:cubicBezTo>
                    <a:cubicBezTo>
                      <a:pt x="9779" y="4"/>
                      <a:pt x="9476" y="37"/>
                      <a:pt x="9122" y="76"/>
                    </a:cubicBezTo>
                    <a:cubicBezTo>
                      <a:pt x="8719" y="100"/>
                      <a:pt x="8264" y="199"/>
                      <a:pt x="7744" y="308"/>
                    </a:cubicBezTo>
                    <a:cubicBezTo>
                      <a:pt x="6719" y="562"/>
                      <a:pt x="5453" y="998"/>
                      <a:pt x="4160" y="1888"/>
                    </a:cubicBezTo>
                    <a:cubicBezTo>
                      <a:pt x="3999" y="2001"/>
                      <a:pt x="3835" y="2115"/>
                      <a:pt x="3669" y="2232"/>
                    </a:cubicBezTo>
                    <a:cubicBezTo>
                      <a:pt x="3515" y="2365"/>
                      <a:pt x="3358" y="2502"/>
                      <a:pt x="3197" y="2639"/>
                    </a:cubicBezTo>
                    <a:cubicBezTo>
                      <a:pt x="2864" y="2903"/>
                      <a:pt x="2581" y="3240"/>
                      <a:pt x="2270" y="3572"/>
                    </a:cubicBezTo>
                    <a:cubicBezTo>
                      <a:pt x="1702" y="4276"/>
                      <a:pt x="1137" y="5084"/>
                      <a:pt x="760" y="6046"/>
                    </a:cubicBezTo>
                    <a:cubicBezTo>
                      <a:pt x="364" y="7004"/>
                      <a:pt x="79" y="8044"/>
                      <a:pt x="29" y="9237"/>
                    </a:cubicBezTo>
                    <a:lnTo>
                      <a:pt x="0" y="9684"/>
                    </a:lnTo>
                    <a:lnTo>
                      <a:pt x="15" y="10092"/>
                    </a:lnTo>
                    <a:lnTo>
                      <a:pt x="29" y="10504"/>
                    </a:lnTo>
                    <a:lnTo>
                      <a:pt x="37" y="10712"/>
                    </a:lnTo>
                    <a:lnTo>
                      <a:pt x="39" y="10763"/>
                    </a:lnTo>
                    <a:lnTo>
                      <a:pt x="47" y="10856"/>
                    </a:lnTo>
                    <a:lnTo>
                      <a:pt x="56" y="10960"/>
                    </a:lnTo>
                    <a:cubicBezTo>
                      <a:pt x="106" y="11516"/>
                      <a:pt x="159" y="12084"/>
                      <a:pt x="210" y="12662"/>
                    </a:cubicBezTo>
                    <a:cubicBezTo>
                      <a:pt x="421" y="14981"/>
                      <a:pt x="650" y="17490"/>
                      <a:pt x="892" y="20170"/>
                    </a:cubicBezTo>
                    <a:cubicBezTo>
                      <a:pt x="1136" y="22850"/>
                      <a:pt x="1395" y="25702"/>
                      <a:pt x="1668" y="28709"/>
                    </a:cubicBezTo>
                    <a:cubicBezTo>
                      <a:pt x="1939" y="31715"/>
                      <a:pt x="2272" y="34871"/>
                      <a:pt x="2593" y="38168"/>
                    </a:cubicBezTo>
                    <a:cubicBezTo>
                      <a:pt x="3244" y="44759"/>
                      <a:pt x="3949" y="51899"/>
                      <a:pt x="4762" y="59444"/>
                    </a:cubicBezTo>
                    <a:cubicBezTo>
                      <a:pt x="5561" y="66989"/>
                      <a:pt x="6378" y="74950"/>
                      <a:pt x="7319" y="83174"/>
                    </a:cubicBezTo>
                    <a:cubicBezTo>
                      <a:pt x="7779" y="87292"/>
                      <a:pt x="8246" y="91468"/>
                      <a:pt x="8719" y="95701"/>
                    </a:cubicBezTo>
                    <a:cubicBezTo>
                      <a:pt x="9187" y="99936"/>
                      <a:pt x="9669" y="104220"/>
                      <a:pt x="10189" y="108534"/>
                    </a:cubicBezTo>
                    <a:cubicBezTo>
                      <a:pt x="11210" y="117169"/>
                      <a:pt x="12247" y="125940"/>
                      <a:pt x="13285" y="134712"/>
                    </a:cubicBezTo>
                    <a:cubicBezTo>
                      <a:pt x="13466" y="136083"/>
                      <a:pt x="13879" y="137399"/>
                      <a:pt x="14441" y="138628"/>
                    </a:cubicBezTo>
                    <a:cubicBezTo>
                      <a:pt x="15023" y="139849"/>
                      <a:pt x="15779" y="140954"/>
                      <a:pt x="16633" y="141960"/>
                    </a:cubicBezTo>
                    <a:cubicBezTo>
                      <a:pt x="17504" y="142953"/>
                      <a:pt x="18498" y="143811"/>
                      <a:pt x="19558" y="144567"/>
                    </a:cubicBezTo>
                    <a:cubicBezTo>
                      <a:pt x="20640" y="145296"/>
                      <a:pt x="21794" y="145905"/>
                      <a:pt x="23008" y="146375"/>
                    </a:cubicBezTo>
                    <a:cubicBezTo>
                      <a:pt x="23312" y="146491"/>
                      <a:pt x="23626" y="146582"/>
                      <a:pt x="23934" y="146685"/>
                    </a:cubicBezTo>
                    <a:lnTo>
                      <a:pt x="24401" y="146832"/>
                    </a:lnTo>
                    <a:lnTo>
                      <a:pt x="24878" y="146944"/>
                    </a:lnTo>
                    <a:cubicBezTo>
                      <a:pt x="25200" y="147016"/>
                      <a:pt x="25504" y="147095"/>
                      <a:pt x="25841" y="147154"/>
                    </a:cubicBezTo>
                    <a:lnTo>
                      <a:pt x="26895" y="147297"/>
                    </a:lnTo>
                    <a:cubicBezTo>
                      <a:pt x="27281" y="147353"/>
                      <a:pt x="27505" y="147346"/>
                      <a:pt x="27790" y="147361"/>
                    </a:cubicBezTo>
                    <a:lnTo>
                      <a:pt x="28201" y="147380"/>
                    </a:lnTo>
                    <a:lnTo>
                      <a:pt x="28521" y="147391"/>
                    </a:lnTo>
                    <a:lnTo>
                      <a:pt x="28726" y="147391"/>
                    </a:lnTo>
                    <a:lnTo>
                      <a:pt x="30369" y="147385"/>
                    </a:lnTo>
                    <a:lnTo>
                      <a:pt x="36910" y="147365"/>
                    </a:lnTo>
                    <a:lnTo>
                      <a:pt x="43400" y="147344"/>
                    </a:lnTo>
                    <a:cubicBezTo>
                      <a:pt x="45554" y="147323"/>
                      <a:pt x="47696" y="147303"/>
                      <a:pt x="49825" y="147283"/>
                    </a:cubicBezTo>
                    <a:lnTo>
                      <a:pt x="62430" y="147162"/>
                    </a:lnTo>
                    <a:cubicBezTo>
                      <a:pt x="70707" y="147104"/>
                      <a:pt x="78709" y="146962"/>
                      <a:pt x="86296" y="146843"/>
                    </a:cubicBezTo>
                    <a:cubicBezTo>
                      <a:pt x="90095" y="146779"/>
                      <a:pt x="93779" y="146718"/>
                      <a:pt x="97349" y="146658"/>
                    </a:cubicBezTo>
                    <a:cubicBezTo>
                      <a:pt x="100918" y="146580"/>
                      <a:pt x="104367" y="146504"/>
                      <a:pt x="107678" y="146432"/>
                    </a:cubicBezTo>
                    <a:lnTo>
                      <a:pt x="117179" y="146211"/>
                    </a:lnTo>
                    <a:lnTo>
                      <a:pt x="125749" y="145951"/>
                    </a:lnTo>
                    <a:cubicBezTo>
                      <a:pt x="128439" y="145869"/>
                      <a:pt x="130957" y="145793"/>
                      <a:pt x="133284" y="145722"/>
                    </a:cubicBezTo>
                    <a:cubicBezTo>
                      <a:pt x="133852" y="145715"/>
                      <a:pt x="134468" y="145663"/>
                      <a:pt x="135057" y="145617"/>
                    </a:cubicBezTo>
                    <a:cubicBezTo>
                      <a:pt x="135350" y="145590"/>
                      <a:pt x="135636" y="145526"/>
                      <a:pt x="135921" y="145482"/>
                    </a:cubicBezTo>
                    <a:cubicBezTo>
                      <a:pt x="136207" y="145439"/>
                      <a:pt x="136487" y="145387"/>
                      <a:pt x="136758" y="145306"/>
                    </a:cubicBezTo>
                    <a:cubicBezTo>
                      <a:pt x="137029" y="145234"/>
                      <a:pt x="137297" y="145164"/>
                      <a:pt x="137562" y="145093"/>
                    </a:cubicBezTo>
                    <a:cubicBezTo>
                      <a:pt x="137820" y="145000"/>
                      <a:pt x="138075" y="144908"/>
                      <a:pt x="138326" y="144817"/>
                    </a:cubicBezTo>
                    <a:cubicBezTo>
                      <a:pt x="138835" y="144654"/>
                      <a:pt x="139290" y="144391"/>
                      <a:pt x="139752" y="144192"/>
                    </a:cubicBezTo>
                    <a:cubicBezTo>
                      <a:pt x="141547" y="143257"/>
                      <a:pt x="142923" y="142056"/>
                      <a:pt x="143904" y="140855"/>
                    </a:cubicBezTo>
                    <a:cubicBezTo>
                      <a:pt x="144739" y="139844"/>
                      <a:pt x="145408" y="138708"/>
                      <a:pt x="145887" y="137488"/>
                    </a:cubicBezTo>
                    <a:cubicBezTo>
                      <a:pt x="146245" y="136496"/>
                      <a:pt x="146417" y="135676"/>
                      <a:pt x="146481" y="135149"/>
                    </a:cubicBezTo>
                    <a:cubicBezTo>
                      <a:pt x="146540" y="134618"/>
                      <a:pt x="146571" y="134344"/>
                      <a:pt x="146571" y="134344"/>
                    </a:cubicBezTo>
                    <a:lnTo>
                      <a:pt x="146292" y="134302"/>
                    </a:lnTo>
                    <a:cubicBezTo>
                      <a:pt x="146292" y="134302"/>
                      <a:pt x="146250" y="134575"/>
                      <a:pt x="146169" y="135103"/>
                    </a:cubicBezTo>
                    <a:cubicBezTo>
                      <a:pt x="146081" y="135630"/>
                      <a:pt x="145890" y="136376"/>
                      <a:pt x="145506" y="137328"/>
                    </a:cubicBezTo>
                    <a:cubicBezTo>
                      <a:pt x="145092" y="138258"/>
                      <a:pt x="144467" y="139370"/>
                      <a:pt x="143476" y="140475"/>
                    </a:cubicBezTo>
                    <a:cubicBezTo>
                      <a:pt x="142490" y="141578"/>
                      <a:pt x="141144" y="142674"/>
                      <a:pt x="139425" y="143512"/>
                    </a:cubicBezTo>
                    <a:cubicBezTo>
                      <a:pt x="137818" y="144262"/>
                      <a:pt x="135898" y="144774"/>
                      <a:pt x="133771" y="144774"/>
                    </a:cubicBezTo>
                    <a:cubicBezTo>
                      <a:pt x="133610" y="144774"/>
                      <a:pt x="133448" y="144771"/>
                      <a:pt x="133284" y="144765"/>
                    </a:cubicBezTo>
                    <a:cubicBezTo>
                      <a:pt x="130956" y="144763"/>
                      <a:pt x="128438" y="144761"/>
                      <a:pt x="125748" y="144759"/>
                    </a:cubicBezTo>
                    <a:cubicBezTo>
                      <a:pt x="120368" y="144753"/>
                      <a:pt x="114299" y="144746"/>
                      <a:pt x="107677" y="144740"/>
                    </a:cubicBezTo>
                    <a:cubicBezTo>
                      <a:pt x="94434" y="144727"/>
                      <a:pt x="78983" y="144712"/>
                      <a:pt x="62430" y="144695"/>
                    </a:cubicBezTo>
                    <a:cubicBezTo>
                      <a:pt x="54153" y="144687"/>
                      <a:pt x="45600" y="144678"/>
                      <a:pt x="36909" y="144670"/>
                    </a:cubicBezTo>
                    <a:lnTo>
                      <a:pt x="30368" y="144663"/>
                    </a:lnTo>
                    <a:lnTo>
                      <a:pt x="28726" y="144662"/>
                    </a:lnTo>
                    <a:lnTo>
                      <a:pt x="28520" y="144662"/>
                    </a:lnTo>
                    <a:lnTo>
                      <a:pt x="28327" y="144653"/>
                    </a:lnTo>
                    <a:lnTo>
                      <a:pt x="27917" y="144632"/>
                    </a:lnTo>
                    <a:cubicBezTo>
                      <a:pt x="27645" y="144616"/>
                      <a:pt x="27364" y="144619"/>
                      <a:pt x="27106" y="144570"/>
                    </a:cubicBezTo>
                    <a:cubicBezTo>
                      <a:pt x="26053" y="144465"/>
                      <a:pt x="24998" y="144167"/>
                      <a:pt x="23988" y="143808"/>
                    </a:cubicBezTo>
                    <a:cubicBezTo>
                      <a:pt x="22985" y="143415"/>
                      <a:pt x="22029" y="142903"/>
                      <a:pt x="21135" y="142299"/>
                    </a:cubicBezTo>
                    <a:cubicBezTo>
                      <a:pt x="20260" y="141668"/>
                      <a:pt x="19441" y="140957"/>
                      <a:pt x="18731" y="140141"/>
                    </a:cubicBezTo>
                    <a:cubicBezTo>
                      <a:pt x="18039" y="139315"/>
                      <a:pt x="17429" y="138419"/>
                      <a:pt x="16968" y="137444"/>
                    </a:cubicBezTo>
                    <a:cubicBezTo>
                      <a:pt x="16526" y="136463"/>
                      <a:pt x="16210" y="135428"/>
                      <a:pt x="16065" y="134363"/>
                    </a:cubicBezTo>
                    <a:cubicBezTo>
                      <a:pt x="11776" y="99310"/>
                      <a:pt x="7485" y="64257"/>
                      <a:pt x="4268" y="37968"/>
                    </a:cubicBezTo>
                    <a:cubicBezTo>
                      <a:pt x="3463" y="31395"/>
                      <a:pt x="2727" y="25370"/>
                      <a:pt x="2073" y="20030"/>
                    </a:cubicBezTo>
                    <a:cubicBezTo>
                      <a:pt x="1746" y="17359"/>
                      <a:pt x="1440" y="14861"/>
                      <a:pt x="1157" y="12550"/>
                    </a:cubicBezTo>
                    <a:cubicBezTo>
                      <a:pt x="1022" y="11392"/>
                      <a:pt x="837" y="10287"/>
                      <a:pt x="878" y="9237"/>
                    </a:cubicBezTo>
                    <a:cubicBezTo>
                      <a:pt x="890" y="8196"/>
                      <a:pt x="1126" y="7201"/>
                      <a:pt x="1463" y="6319"/>
                    </a:cubicBezTo>
                    <a:cubicBezTo>
                      <a:pt x="2137" y="4533"/>
                      <a:pt x="3323" y="3223"/>
                      <a:pt x="4501" y="2345"/>
                    </a:cubicBezTo>
                    <a:cubicBezTo>
                      <a:pt x="5686" y="1457"/>
                      <a:pt x="6880" y="990"/>
                      <a:pt x="7854" y="705"/>
                    </a:cubicBezTo>
                    <a:cubicBezTo>
                      <a:pt x="8350" y="581"/>
                      <a:pt x="8786" y="465"/>
                      <a:pt x="9175" y="427"/>
                    </a:cubicBezTo>
                    <a:cubicBezTo>
                      <a:pt x="9561" y="369"/>
                      <a:pt x="9885" y="319"/>
                      <a:pt x="10150" y="319"/>
                    </a:cubicBezTo>
                    <a:lnTo>
                      <a:pt x="10951" y="280"/>
                    </a:lnTo>
                    <a:lnTo>
                      <a:pt x="1095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219;p26"/>
              <p:cNvSpPr/>
              <p:nvPr/>
            </p:nvSpPr>
            <p:spPr>
              <a:xfrm>
                <a:off x="1835375" y="379550"/>
                <a:ext cx="3764750" cy="3408100"/>
              </a:xfrm>
              <a:custGeom>
                <a:avLst/>
                <a:gdLst/>
                <a:ahLst/>
                <a:cxnLst/>
                <a:rect l="l" t="t" r="r" b="b"/>
                <a:pathLst>
                  <a:path w="150590" h="136324" extrusionOk="0">
                    <a:moveTo>
                      <a:pt x="9862" y="0"/>
                    </a:moveTo>
                    <a:cubicBezTo>
                      <a:pt x="4125" y="0"/>
                      <a:pt x="0" y="4660"/>
                      <a:pt x="695" y="10355"/>
                    </a:cubicBezTo>
                    <a:lnTo>
                      <a:pt x="14812" y="125969"/>
                    </a:lnTo>
                    <a:cubicBezTo>
                      <a:pt x="15507" y="131664"/>
                      <a:pt x="20770" y="136324"/>
                      <a:pt x="26507" y="136324"/>
                    </a:cubicBezTo>
                    <a:lnTo>
                      <a:pt x="127229" y="136324"/>
                    </a:lnTo>
                    <a:cubicBezTo>
                      <a:pt x="132966" y="136324"/>
                      <a:pt x="138119" y="131651"/>
                      <a:pt x="138679" y="125942"/>
                    </a:cubicBezTo>
                    <a:lnTo>
                      <a:pt x="150028" y="10382"/>
                    </a:lnTo>
                    <a:cubicBezTo>
                      <a:pt x="150589" y="4672"/>
                      <a:pt x="146354" y="0"/>
                      <a:pt x="14061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26"/>
              <p:cNvSpPr/>
              <p:nvPr/>
            </p:nvSpPr>
            <p:spPr>
              <a:xfrm>
                <a:off x="3099500" y="663375"/>
                <a:ext cx="1186300" cy="628075"/>
              </a:xfrm>
              <a:custGeom>
                <a:avLst/>
                <a:gdLst/>
                <a:ahLst/>
                <a:cxnLst/>
                <a:rect l="l" t="t" r="r" b="b"/>
                <a:pathLst>
                  <a:path w="47452" h="25123" extrusionOk="0">
                    <a:moveTo>
                      <a:pt x="12640" y="1"/>
                    </a:moveTo>
                    <a:cubicBezTo>
                      <a:pt x="5660" y="1"/>
                      <a:pt x="0" y="5625"/>
                      <a:pt x="0" y="12562"/>
                    </a:cubicBezTo>
                    <a:cubicBezTo>
                      <a:pt x="0" y="19499"/>
                      <a:pt x="5660" y="25123"/>
                      <a:pt x="12640" y="25123"/>
                    </a:cubicBezTo>
                    <a:lnTo>
                      <a:pt x="34811" y="25123"/>
                    </a:lnTo>
                    <a:cubicBezTo>
                      <a:pt x="41793" y="25123"/>
                      <a:pt x="47451" y="19499"/>
                      <a:pt x="47451" y="12562"/>
                    </a:cubicBezTo>
                    <a:cubicBezTo>
                      <a:pt x="47451" y="5625"/>
                      <a:pt x="41793" y="1"/>
                      <a:pt x="3481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26"/>
              <p:cNvSpPr/>
              <p:nvPr/>
            </p:nvSpPr>
            <p:spPr>
              <a:xfrm>
                <a:off x="3674025" y="661675"/>
                <a:ext cx="26550" cy="401050"/>
              </a:xfrm>
              <a:custGeom>
                <a:avLst/>
                <a:gdLst/>
                <a:ahLst/>
                <a:cxnLst/>
                <a:rect l="l" t="t" r="r" b="b"/>
                <a:pathLst>
                  <a:path w="1062" h="16042" extrusionOk="0">
                    <a:moveTo>
                      <a:pt x="531" y="0"/>
                    </a:moveTo>
                    <a:cubicBezTo>
                      <a:pt x="238" y="0"/>
                      <a:pt x="1" y="237"/>
                      <a:pt x="1" y="531"/>
                    </a:cubicBezTo>
                    <a:lnTo>
                      <a:pt x="1" y="15512"/>
                    </a:lnTo>
                    <a:cubicBezTo>
                      <a:pt x="0" y="15804"/>
                      <a:pt x="238" y="16042"/>
                      <a:pt x="531" y="16042"/>
                    </a:cubicBezTo>
                    <a:cubicBezTo>
                      <a:pt x="824" y="16042"/>
                      <a:pt x="1062" y="15804"/>
                      <a:pt x="1062" y="15512"/>
                    </a:cubicBezTo>
                    <a:lnTo>
                      <a:pt x="1062" y="531"/>
                    </a:lnTo>
                    <a:cubicBezTo>
                      <a:pt x="1062" y="237"/>
                      <a:pt x="824" y="0"/>
                      <a:pt x="53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26"/>
              <p:cNvSpPr/>
              <p:nvPr/>
            </p:nvSpPr>
            <p:spPr>
              <a:xfrm>
                <a:off x="3079950" y="972125"/>
                <a:ext cx="147925" cy="48625"/>
              </a:xfrm>
              <a:custGeom>
                <a:avLst/>
                <a:gdLst/>
                <a:ahLst/>
                <a:cxnLst/>
                <a:rect l="l" t="t" r="r" b="b"/>
                <a:pathLst>
                  <a:path w="5917" h="1945" extrusionOk="0">
                    <a:moveTo>
                      <a:pt x="293" y="0"/>
                    </a:moveTo>
                    <a:cubicBezTo>
                      <a:pt x="176" y="0"/>
                      <a:pt x="69" y="79"/>
                      <a:pt x="37" y="197"/>
                    </a:cubicBezTo>
                    <a:cubicBezTo>
                      <a:pt x="1" y="338"/>
                      <a:pt x="83" y="483"/>
                      <a:pt x="224" y="522"/>
                    </a:cubicBezTo>
                    <a:lnTo>
                      <a:pt x="5568" y="1936"/>
                    </a:lnTo>
                    <a:cubicBezTo>
                      <a:pt x="5590" y="1941"/>
                      <a:pt x="5613" y="1945"/>
                      <a:pt x="5635" y="1945"/>
                    </a:cubicBezTo>
                    <a:cubicBezTo>
                      <a:pt x="5770" y="1945"/>
                      <a:pt x="5882" y="1846"/>
                      <a:pt x="5899" y="1714"/>
                    </a:cubicBezTo>
                    <a:cubicBezTo>
                      <a:pt x="5916" y="1581"/>
                      <a:pt x="5832" y="1457"/>
                      <a:pt x="5704" y="1423"/>
                    </a:cubicBezTo>
                    <a:lnTo>
                      <a:pt x="359" y="9"/>
                    </a:lnTo>
                    <a:cubicBezTo>
                      <a:pt x="337" y="3"/>
                      <a:pt x="315" y="0"/>
                      <a:pt x="29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223;p26"/>
              <p:cNvSpPr/>
              <p:nvPr/>
            </p:nvSpPr>
            <p:spPr>
              <a:xfrm>
                <a:off x="3213275" y="688775"/>
                <a:ext cx="136900" cy="183800"/>
              </a:xfrm>
              <a:custGeom>
                <a:avLst/>
                <a:gdLst/>
                <a:ahLst/>
                <a:cxnLst/>
                <a:rect l="l" t="t" r="r" b="b"/>
                <a:pathLst>
                  <a:path w="5476" h="7352" extrusionOk="0">
                    <a:moveTo>
                      <a:pt x="303" y="0"/>
                    </a:moveTo>
                    <a:cubicBezTo>
                      <a:pt x="250" y="0"/>
                      <a:pt x="197" y="16"/>
                      <a:pt x="150" y="49"/>
                    </a:cubicBezTo>
                    <a:cubicBezTo>
                      <a:pt x="29" y="134"/>
                      <a:pt x="1" y="299"/>
                      <a:pt x="86" y="419"/>
                    </a:cubicBezTo>
                    <a:lnTo>
                      <a:pt x="4918" y="7240"/>
                    </a:lnTo>
                    <a:cubicBezTo>
                      <a:pt x="4968" y="7311"/>
                      <a:pt x="5049" y="7352"/>
                      <a:pt x="5135" y="7352"/>
                    </a:cubicBezTo>
                    <a:cubicBezTo>
                      <a:pt x="5349" y="7352"/>
                      <a:pt x="5475" y="7109"/>
                      <a:pt x="5351" y="6933"/>
                    </a:cubicBezTo>
                    <a:lnTo>
                      <a:pt x="519" y="112"/>
                    </a:lnTo>
                    <a:cubicBezTo>
                      <a:pt x="467" y="39"/>
                      <a:pt x="386" y="0"/>
                      <a:pt x="30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224;p26"/>
              <p:cNvSpPr/>
              <p:nvPr/>
            </p:nvSpPr>
            <p:spPr>
              <a:xfrm>
                <a:off x="3531975" y="627025"/>
                <a:ext cx="30075" cy="196600"/>
              </a:xfrm>
              <a:custGeom>
                <a:avLst/>
                <a:gdLst/>
                <a:ahLst/>
                <a:cxnLst/>
                <a:rect l="l" t="t" r="r" b="b"/>
                <a:pathLst>
                  <a:path w="1203" h="7864" extrusionOk="0">
                    <a:moveTo>
                      <a:pt x="285" y="0"/>
                    </a:moveTo>
                    <a:cubicBezTo>
                      <a:pt x="275" y="0"/>
                      <a:pt x="265" y="1"/>
                      <a:pt x="255" y="2"/>
                    </a:cubicBezTo>
                    <a:cubicBezTo>
                      <a:pt x="109" y="16"/>
                      <a:pt x="1" y="144"/>
                      <a:pt x="15" y="290"/>
                    </a:cubicBezTo>
                    <a:lnTo>
                      <a:pt x="661" y="7622"/>
                    </a:lnTo>
                    <a:cubicBezTo>
                      <a:pt x="673" y="7758"/>
                      <a:pt x="787" y="7863"/>
                      <a:pt x="925" y="7864"/>
                    </a:cubicBezTo>
                    <a:cubicBezTo>
                      <a:pt x="930" y="7864"/>
                      <a:pt x="935" y="7863"/>
                      <a:pt x="941" y="7863"/>
                    </a:cubicBezTo>
                    <a:cubicBezTo>
                      <a:pt x="943" y="7863"/>
                      <a:pt x="946" y="7864"/>
                      <a:pt x="949" y="7864"/>
                    </a:cubicBezTo>
                    <a:cubicBezTo>
                      <a:pt x="1094" y="7850"/>
                      <a:pt x="1202" y="7722"/>
                      <a:pt x="1189" y="7576"/>
                    </a:cubicBezTo>
                    <a:lnTo>
                      <a:pt x="542" y="244"/>
                    </a:lnTo>
                    <a:cubicBezTo>
                      <a:pt x="531" y="108"/>
                      <a:pt x="417" y="0"/>
                      <a:pt x="28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26"/>
              <p:cNvSpPr/>
              <p:nvPr/>
            </p:nvSpPr>
            <p:spPr>
              <a:xfrm>
                <a:off x="3140000" y="803875"/>
                <a:ext cx="118100" cy="81625"/>
              </a:xfrm>
              <a:custGeom>
                <a:avLst/>
                <a:gdLst/>
                <a:ahLst/>
                <a:cxnLst/>
                <a:rect l="l" t="t" r="r" b="b"/>
                <a:pathLst>
                  <a:path w="4724" h="3265" extrusionOk="0">
                    <a:moveTo>
                      <a:pt x="151" y="1"/>
                    </a:moveTo>
                    <a:cubicBezTo>
                      <a:pt x="109" y="1"/>
                      <a:pt x="67" y="21"/>
                      <a:pt x="41" y="58"/>
                    </a:cubicBezTo>
                    <a:cubicBezTo>
                      <a:pt x="0" y="120"/>
                      <a:pt x="16" y="204"/>
                      <a:pt x="79" y="244"/>
                    </a:cubicBezTo>
                    <a:lnTo>
                      <a:pt x="4468" y="3240"/>
                    </a:lnTo>
                    <a:cubicBezTo>
                      <a:pt x="4489" y="3256"/>
                      <a:pt x="4516" y="3264"/>
                      <a:pt x="4543" y="3264"/>
                    </a:cubicBezTo>
                    <a:lnTo>
                      <a:pt x="4543" y="3263"/>
                    </a:lnTo>
                    <a:cubicBezTo>
                      <a:pt x="4671" y="3262"/>
                      <a:pt x="4724" y="3096"/>
                      <a:pt x="4618" y="3022"/>
                    </a:cubicBezTo>
                    <a:lnTo>
                      <a:pt x="228" y="26"/>
                    </a:lnTo>
                    <a:cubicBezTo>
                      <a:pt x="205" y="9"/>
                      <a:pt x="178" y="1"/>
                      <a:pt x="15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26"/>
              <p:cNvSpPr/>
              <p:nvPr/>
            </p:nvSpPr>
            <p:spPr>
              <a:xfrm>
                <a:off x="3107700" y="862625"/>
                <a:ext cx="131750" cy="56575"/>
              </a:xfrm>
              <a:custGeom>
                <a:avLst/>
                <a:gdLst/>
                <a:ahLst/>
                <a:cxnLst/>
                <a:rect l="l" t="t" r="r" b="b"/>
                <a:pathLst>
                  <a:path w="5270" h="2263" extrusionOk="0">
                    <a:moveTo>
                      <a:pt x="150" y="0"/>
                    </a:moveTo>
                    <a:cubicBezTo>
                      <a:pt x="98" y="0"/>
                      <a:pt x="48" y="31"/>
                      <a:pt x="27" y="83"/>
                    </a:cubicBezTo>
                    <a:cubicBezTo>
                      <a:pt x="0" y="151"/>
                      <a:pt x="33" y="228"/>
                      <a:pt x="100" y="256"/>
                    </a:cubicBezTo>
                    <a:lnTo>
                      <a:pt x="5034" y="2252"/>
                    </a:lnTo>
                    <a:cubicBezTo>
                      <a:pt x="5050" y="2259"/>
                      <a:pt x="5066" y="2261"/>
                      <a:pt x="5083" y="2262"/>
                    </a:cubicBezTo>
                    <a:cubicBezTo>
                      <a:pt x="5230" y="2262"/>
                      <a:pt x="5269" y="2060"/>
                      <a:pt x="5133" y="2006"/>
                    </a:cubicBezTo>
                    <a:lnTo>
                      <a:pt x="200" y="10"/>
                    </a:lnTo>
                    <a:cubicBezTo>
                      <a:pt x="184" y="3"/>
                      <a:pt x="167" y="0"/>
                      <a:pt x="15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26"/>
              <p:cNvSpPr/>
              <p:nvPr/>
            </p:nvSpPr>
            <p:spPr>
              <a:xfrm>
                <a:off x="3090650" y="918075"/>
                <a:ext cx="133750" cy="48125"/>
              </a:xfrm>
              <a:custGeom>
                <a:avLst/>
                <a:gdLst/>
                <a:ahLst/>
                <a:cxnLst/>
                <a:rect l="l" t="t" r="r" b="b"/>
                <a:pathLst>
                  <a:path w="5350" h="1925" extrusionOk="0">
                    <a:moveTo>
                      <a:pt x="148" y="1"/>
                    </a:moveTo>
                    <a:cubicBezTo>
                      <a:pt x="93" y="1"/>
                      <a:pt x="41" y="37"/>
                      <a:pt x="23" y="93"/>
                    </a:cubicBezTo>
                    <a:cubicBezTo>
                      <a:pt x="1" y="164"/>
                      <a:pt x="38" y="238"/>
                      <a:pt x="109" y="262"/>
                    </a:cubicBezTo>
                    <a:lnTo>
                      <a:pt x="5167" y="1918"/>
                    </a:lnTo>
                    <a:cubicBezTo>
                      <a:pt x="5180" y="1923"/>
                      <a:pt x="5194" y="1925"/>
                      <a:pt x="5207" y="1925"/>
                    </a:cubicBezTo>
                    <a:lnTo>
                      <a:pt x="5209" y="1925"/>
                    </a:lnTo>
                    <a:cubicBezTo>
                      <a:pt x="5273" y="1924"/>
                      <a:pt x="5329" y="1877"/>
                      <a:pt x="5339" y="1812"/>
                    </a:cubicBezTo>
                    <a:cubicBezTo>
                      <a:pt x="5350" y="1748"/>
                      <a:pt x="5311" y="1686"/>
                      <a:pt x="5250" y="1665"/>
                    </a:cubicBezTo>
                    <a:lnTo>
                      <a:pt x="191" y="8"/>
                    </a:lnTo>
                    <a:cubicBezTo>
                      <a:pt x="177" y="3"/>
                      <a:pt x="162" y="1"/>
                      <a:pt x="14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228;p26"/>
              <p:cNvSpPr/>
              <p:nvPr/>
            </p:nvSpPr>
            <p:spPr>
              <a:xfrm>
                <a:off x="3174800" y="757325"/>
                <a:ext cx="110975" cy="90725"/>
              </a:xfrm>
              <a:custGeom>
                <a:avLst/>
                <a:gdLst/>
                <a:ahLst/>
                <a:cxnLst/>
                <a:rect l="l" t="t" r="r" b="b"/>
                <a:pathLst>
                  <a:path w="4439" h="3629" extrusionOk="0">
                    <a:moveTo>
                      <a:pt x="149" y="0"/>
                    </a:moveTo>
                    <a:cubicBezTo>
                      <a:pt x="111" y="0"/>
                      <a:pt x="73" y="17"/>
                      <a:pt x="46" y="49"/>
                    </a:cubicBezTo>
                    <a:cubicBezTo>
                      <a:pt x="1" y="105"/>
                      <a:pt x="8" y="187"/>
                      <a:pt x="62" y="233"/>
                    </a:cubicBezTo>
                    <a:lnTo>
                      <a:pt x="4174" y="3598"/>
                    </a:lnTo>
                    <a:cubicBezTo>
                      <a:pt x="4196" y="3617"/>
                      <a:pt x="4227" y="3628"/>
                      <a:pt x="4258" y="3628"/>
                    </a:cubicBezTo>
                    <a:lnTo>
                      <a:pt x="4258" y="3627"/>
                    </a:lnTo>
                    <a:cubicBezTo>
                      <a:pt x="4258" y="3627"/>
                      <a:pt x="4259" y="3627"/>
                      <a:pt x="4259" y="3627"/>
                    </a:cubicBezTo>
                    <a:cubicBezTo>
                      <a:pt x="4382" y="3627"/>
                      <a:pt x="4438" y="3471"/>
                      <a:pt x="4341" y="3393"/>
                    </a:cubicBezTo>
                    <a:lnTo>
                      <a:pt x="231" y="29"/>
                    </a:lnTo>
                    <a:cubicBezTo>
                      <a:pt x="206" y="9"/>
                      <a:pt x="178" y="0"/>
                      <a:pt x="14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229;p26"/>
              <p:cNvSpPr/>
              <p:nvPr/>
            </p:nvSpPr>
            <p:spPr>
              <a:xfrm>
                <a:off x="3407200" y="621675"/>
                <a:ext cx="44025" cy="142275"/>
              </a:xfrm>
              <a:custGeom>
                <a:avLst/>
                <a:gdLst/>
                <a:ahLst/>
                <a:cxnLst/>
                <a:rect l="l" t="t" r="r" b="b"/>
                <a:pathLst>
                  <a:path w="1761" h="5691" extrusionOk="0">
                    <a:moveTo>
                      <a:pt x="150" y="0"/>
                    </a:moveTo>
                    <a:cubicBezTo>
                      <a:pt x="138" y="0"/>
                      <a:pt x="126" y="2"/>
                      <a:pt x="114" y="5"/>
                    </a:cubicBezTo>
                    <a:cubicBezTo>
                      <a:pt x="42" y="25"/>
                      <a:pt x="0" y="100"/>
                      <a:pt x="22" y="173"/>
                    </a:cubicBezTo>
                    <a:lnTo>
                      <a:pt x="1486" y="5592"/>
                    </a:lnTo>
                    <a:cubicBezTo>
                      <a:pt x="1502" y="5649"/>
                      <a:pt x="1554" y="5689"/>
                      <a:pt x="1613" y="5690"/>
                    </a:cubicBezTo>
                    <a:cubicBezTo>
                      <a:pt x="1626" y="5690"/>
                      <a:pt x="1637" y="5688"/>
                      <a:pt x="1649" y="5686"/>
                    </a:cubicBezTo>
                    <a:cubicBezTo>
                      <a:pt x="1719" y="5666"/>
                      <a:pt x="1760" y="5593"/>
                      <a:pt x="1742" y="5523"/>
                    </a:cubicBezTo>
                    <a:lnTo>
                      <a:pt x="278" y="102"/>
                    </a:lnTo>
                    <a:cubicBezTo>
                      <a:pt x="264" y="41"/>
                      <a:pt x="210" y="0"/>
                      <a:pt x="15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26"/>
              <p:cNvSpPr/>
              <p:nvPr/>
            </p:nvSpPr>
            <p:spPr>
              <a:xfrm>
                <a:off x="3337875" y="641950"/>
                <a:ext cx="64000" cy="135325"/>
              </a:xfrm>
              <a:custGeom>
                <a:avLst/>
                <a:gdLst/>
                <a:ahLst/>
                <a:cxnLst/>
                <a:rect l="l" t="t" r="r" b="b"/>
                <a:pathLst>
                  <a:path w="2560" h="5413" extrusionOk="0">
                    <a:moveTo>
                      <a:pt x="151" y="1"/>
                    </a:moveTo>
                    <a:cubicBezTo>
                      <a:pt x="133" y="1"/>
                      <a:pt x="115" y="5"/>
                      <a:pt x="98" y="12"/>
                    </a:cubicBezTo>
                    <a:cubicBezTo>
                      <a:pt x="32" y="41"/>
                      <a:pt x="1" y="118"/>
                      <a:pt x="28" y="185"/>
                    </a:cubicBezTo>
                    <a:lnTo>
                      <a:pt x="2287" y="5333"/>
                    </a:lnTo>
                    <a:cubicBezTo>
                      <a:pt x="2308" y="5381"/>
                      <a:pt x="2356" y="5413"/>
                      <a:pt x="2408" y="5413"/>
                    </a:cubicBezTo>
                    <a:cubicBezTo>
                      <a:pt x="2427" y="5413"/>
                      <a:pt x="2446" y="5408"/>
                      <a:pt x="2461" y="5401"/>
                    </a:cubicBezTo>
                    <a:cubicBezTo>
                      <a:pt x="2529" y="5372"/>
                      <a:pt x="2559" y="5293"/>
                      <a:pt x="2530" y="5226"/>
                    </a:cubicBezTo>
                    <a:lnTo>
                      <a:pt x="272" y="78"/>
                    </a:lnTo>
                    <a:cubicBezTo>
                      <a:pt x="250" y="30"/>
                      <a:pt x="201" y="1"/>
                      <a:pt x="15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26"/>
              <p:cNvSpPr/>
              <p:nvPr/>
            </p:nvSpPr>
            <p:spPr>
              <a:xfrm>
                <a:off x="3277425" y="675175"/>
                <a:ext cx="76150" cy="125250"/>
              </a:xfrm>
              <a:custGeom>
                <a:avLst/>
                <a:gdLst/>
                <a:ahLst/>
                <a:cxnLst/>
                <a:rect l="l" t="t" r="r" b="b"/>
                <a:pathLst>
                  <a:path w="3046" h="5010" extrusionOk="0">
                    <a:moveTo>
                      <a:pt x="151" y="0"/>
                    </a:moveTo>
                    <a:cubicBezTo>
                      <a:pt x="129" y="0"/>
                      <a:pt x="106" y="6"/>
                      <a:pt x="86" y="18"/>
                    </a:cubicBezTo>
                    <a:cubicBezTo>
                      <a:pt x="22" y="55"/>
                      <a:pt x="0" y="136"/>
                      <a:pt x="37" y="200"/>
                    </a:cubicBezTo>
                    <a:lnTo>
                      <a:pt x="2765" y="4943"/>
                    </a:lnTo>
                    <a:cubicBezTo>
                      <a:pt x="2787" y="4985"/>
                      <a:pt x="2832" y="5010"/>
                      <a:pt x="2880" y="5010"/>
                    </a:cubicBezTo>
                    <a:cubicBezTo>
                      <a:pt x="2982" y="5010"/>
                      <a:pt x="3046" y="4899"/>
                      <a:pt x="2994" y="4811"/>
                    </a:cubicBezTo>
                    <a:lnTo>
                      <a:pt x="268" y="67"/>
                    </a:lnTo>
                    <a:cubicBezTo>
                      <a:pt x="242" y="25"/>
                      <a:pt x="197" y="0"/>
                      <a:pt x="15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26"/>
              <p:cNvSpPr/>
              <p:nvPr/>
            </p:nvSpPr>
            <p:spPr>
              <a:xfrm>
                <a:off x="3469075" y="621775"/>
                <a:ext cx="25500" cy="142175"/>
              </a:xfrm>
              <a:custGeom>
                <a:avLst/>
                <a:gdLst/>
                <a:ahLst/>
                <a:cxnLst/>
                <a:rect l="l" t="t" r="r" b="b"/>
                <a:pathLst>
                  <a:path w="1020" h="5687" extrusionOk="0">
                    <a:moveTo>
                      <a:pt x="143" y="0"/>
                    </a:moveTo>
                    <a:cubicBezTo>
                      <a:pt x="137" y="0"/>
                      <a:pt x="131" y="1"/>
                      <a:pt x="125" y="1"/>
                    </a:cubicBezTo>
                    <a:cubicBezTo>
                      <a:pt x="52" y="11"/>
                      <a:pt x="1" y="78"/>
                      <a:pt x="11" y="151"/>
                    </a:cubicBezTo>
                    <a:lnTo>
                      <a:pt x="748" y="5571"/>
                    </a:lnTo>
                    <a:cubicBezTo>
                      <a:pt x="757" y="5636"/>
                      <a:pt x="813" y="5685"/>
                      <a:pt x="879" y="5686"/>
                    </a:cubicBezTo>
                    <a:cubicBezTo>
                      <a:pt x="885" y="5685"/>
                      <a:pt x="891" y="5685"/>
                      <a:pt x="897" y="5684"/>
                    </a:cubicBezTo>
                    <a:cubicBezTo>
                      <a:pt x="970" y="5675"/>
                      <a:pt x="1020" y="5608"/>
                      <a:pt x="1011" y="5535"/>
                    </a:cubicBezTo>
                    <a:lnTo>
                      <a:pt x="274" y="115"/>
                    </a:lnTo>
                    <a:cubicBezTo>
                      <a:pt x="264" y="49"/>
                      <a:pt x="208" y="0"/>
                      <a:pt x="14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26"/>
              <p:cNvSpPr/>
              <p:nvPr/>
            </p:nvSpPr>
            <p:spPr>
              <a:xfrm>
                <a:off x="3593300" y="659800"/>
                <a:ext cx="11200" cy="101550"/>
              </a:xfrm>
              <a:custGeom>
                <a:avLst/>
                <a:gdLst/>
                <a:ahLst/>
                <a:cxnLst/>
                <a:rect l="l" t="t" r="r" b="b"/>
                <a:pathLst>
                  <a:path w="448" h="4062" extrusionOk="0">
                    <a:moveTo>
                      <a:pt x="149" y="0"/>
                    </a:moveTo>
                    <a:cubicBezTo>
                      <a:pt x="143" y="0"/>
                      <a:pt x="137" y="1"/>
                      <a:pt x="130" y="1"/>
                    </a:cubicBezTo>
                    <a:cubicBezTo>
                      <a:pt x="58" y="5"/>
                      <a:pt x="1" y="67"/>
                      <a:pt x="4" y="140"/>
                    </a:cubicBezTo>
                    <a:lnTo>
                      <a:pt x="180" y="3935"/>
                    </a:lnTo>
                    <a:cubicBezTo>
                      <a:pt x="184" y="4006"/>
                      <a:pt x="242" y="4062"/>
                      <a:pt x="312" y="4062"/>
                    </a:cubicBezTo>
                    <a:lnTo>
                      <a:pt x="319" y="4062"/>
                    </a:lnTo>
                    <a:cubicBezTo>
                      <a:pt x="392" y="4058"/>
                      <a:pt x="448" y="3996"/>
                      <a:pt x="445" y="3923"/>
                    </a:cubicBezTo>
                    <a:lnTo>
                      <a:pt x="269" y="128"/>
                    </a:lnTo>
                    <a:cubicBezTo>
                      <a:pt x="266" y="60"/>
                      <a:pt x="225" y="0"/>
                      <a:pt x="14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234;p26"/>
              <p:cNvSpPr/>
              <p:nvPr/>
            </p:nvSpPr>
            <p:spPr>
              <a:xfrm>
                <a:off x="3636475" y="657850"/>
                <a:ext cx="11225" cy="101500"/>
              </a:xfrm>
              <a:custGeom>
                <a:avLst/>
                <a:gdLst/>
                <a:ahLst/>
                <a:cxnLst/>
                <a:rect l="l" t="t" r="r" b="b"/>
                <a:pathLst>
                  <a:path w="449" h="4060" extrusionOk="0">
                    <a:moveTo>
                      <a:pt x="138" y="1"/>
                    </a:moveTo>
                    <a:cubicBezTo>
                      <a:pt x="135" y="1"/>
                      <a:pt x="133" y="1"/>
                      <a:pt x="130" y="1"/>
                    </a:cubicBezTo>
                    <a:cubicBezTo>
                      <a:pt x="57" y="4"/>
                      <a:pt x="1" y="66"/>
                      <a:pt x="4" y="139"/>
                    </a:cubicBezTo>
                    <a:lnTo>
                      <a:pt x="180" y="3934"/>
                    </a:lnTo>
                    <a:cubicBezTo>
                      <a:pt x="184" y="4004"/>
                      <a:pt x="242" y="4060"/>
                      <a:pt x="313" y="4060"/>
                    </a:cubicBezTo>
                    <a:lnTo>
                      <a:pt x="319" y="4060"/>
                    </a:lnTo>
                    <a:cubicBezTo>
                      <a:pt x="392" y="4057"/>
                      <a:pt x="449" y="3995"/>
                      <a:pt x="445" y="3921"/>
                    </a:cubicBezTo>
                    <a:lnTo>
                      <a:pt x="269" y="127"/>
                    </a:lnTo>
                    <a:cubicBezTo>
                      <a:pt x="266" y="57"/>
                      <a:pt x="219" y="1"/>
                      <a:pt x="13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" name="Google Shape;235;p26"/>
              <p:cNvSpPr/>
              <p:nvPr/>
            </p:nvSpPr>
            <p:spPr>
              <a:xfrm>
                <a:off x="4152300" y="968700"/>
                <a:ext cx="147850" cy="48650"/>
              </a:xfrm>
              <a:custGeom>
                <a:avLst/>
                <a:gdLst/>
                <a:ahLst/>
                <a:cxnLst/>
                <a:rect l="l" t="t" r="r" b="b"/>
                <a:pathLst>
                  <a:path w="5914" h="1946" extrusionOk="0">
                    <a:moveTo>
                      <a:pt x="5619" y="1"/>
                    </a:moveTo>
                    <a:cubicBezTo>
                      <a:pt x="5598" y="1"/>
                      <a:pt x="5578" y="3"/>
                      <a:pt x="5557" y="8"/>
                    </a:cubicBezTo>
                    <a:lnTo>
                      <a:pt x="213" y="1423"/>
                    </a:lnTo>
                    <a:cubicBezTo>
                      <a:pt x="83" y="1457"/>
                      <a:pt x="0" y="1581"/>
                      <a:pt x="17" y="1713"/>
                    </a:cubicBezTo>
                    <a:cubicBezTo>
                      <a:pt x="34" y="1846"/>
                      <a:pt x="147" y="1944"/>
                      <a:pt x="280" y="1945"/>
                    </a:cubicBezTo>
                    <a:cubicBezTo>
                      <a:pt x="303" y="1944"/>
                      <a:pt x="326" y="1942"/>
                      <a:pt x="348" y="1936"/>
                    </a:cubicBezTo>
                    <a:lnTo>
                      <a:pt x="5693" y="521"/>
                    </a:lnTo>
                    <a:cubicBezTo>
                      <a:pt x="5832" y="481"/>
                      <a:pt x="5914" y="338"/>
                      <a:pt x="5876" y="199"/>
                    </a:cubicBezTo>
                    <a:cubicBezTo>
                      <a:pt x="5845" y="80"/>
                      <a:pt x="5737" y="1"/>
                      <a:pt x="561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26"/>
              <p:cNvSpPr/>
              <p:nvPr/>
            </p:nvSpPr>
            <p:spPr>
              <a:xfrm>
                <a:off x="4031000" y="685350"/>
                <a:ext cx="135850" cy="183825"/>
              </a:xfrm>
              <a:custGeom>
                <a:avLst/>
                <a:gdLst/>
                <a:ahLst/>
                <a:cxnLst/>
                <a:rect l="l" t="t" r="r" b="b"/>
                <a:pathLst>
                  <a:path w="5434" h="7353" extrusionOk="0">
                    <a:moveTo>
                      <a:pt x="5133" y="0"/>
                    </a:moveTo>
                    <a:cubicBezTo>
                      <a:pt x="5050" y="0"/>
                      <a:pt x="4968" y="39"/>
                      <a:pt x="4916" y="111"/>
                    </a:cubicBezTo>
                    <a:lnTo>
                      <a:pt x="85" y="6934"/>
                    </a:lnTo>
                    <a:cubicBezTo>
                      <a:pt x="0" y="7053"/>
                      <a:pt x="28" y="7218"/>
                      <a:pt x="148" y="7303"/>
                    </a:cubicBezTo>
                    <a:cubicBezTo>
                      <a:pt x="193" y="7335"/>
                      <a:pt x="246" y="7352"/>
                      <a:pt x="301" y="7352"/>
                    </a:cubicBezTo>
                    <a:cubicBezTo>
                      <a:pt x="387" y="7352"/>
                      <a:pt x="468" y="7310"/>
                      <a:pt x="517" y="7240"/>
                    </a:cubicBezTo>
                    <a:lnTo>
                      <a:pt x="5348" y="419"/>
                    </a:lnTo>
                    <a:cubicBezTo>
                      <a:pt x="5434" y="299"/>
                      <a:pt x="5405" y="134"/>
                      <a:pt x="5286" y="49"/>
                    </a:cubicBezTo>
                    <a:cubicBezTo>
                      <a:pt x="5239" y="16"/>
                      <a:pt x="5186" y="0"/>
                      <a:pt x="513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26"/>
              <p:cNvSpPr/>
              <p:nvPr/>
            </p:nvSpPr>
            <p:spPr>
              <a:xfrm>
                <a:off x="3818125" y="623575"/>
                <a:ext cx="30025" cy="196650"/>
              </a:xfrm>
              <a:custGeom>
                <a:avLst/>
                <a:gdLst/>
                <a:ahLst/>
                <a:cxnLst/>
                <a:rect l="l" t="t" r="r" b="b"/>
                <a:pathLst>
                  <a:path w="1201" h="7866" extrusionOk="0">
                    <a:moveTo>
                      <a:pt x="921" y="1"/>
                    </a:moveTo>
                    <a:cubicBezTo>
                      <a:pt x="785" y="1"/>
                      <a:pt x="669" y="107"/>
                      <a:pt x="659" y="245"/>
                    </a:cubicBezTo>
                    <a:lnTo>
                      <a:pt x="13" y="7577"/>
                    </a:lnTo>
                    <a:cubicBezTo>
                      <a:pt x="0" y="7722"/>
                      <a:pt x="109" y="7851"/>
                      <a:pt x="254" y="7864"/>
                    </a:cubicBezTo>
                    <a:cubicBezTo>
                      <a:pt x="262" y="7865"/>
                      <a:pt x="270" y="7865"/>
                      <a:pt x="278" y="7865"/>
                    </a:cubicBezTo>
                    <a:cubicBezTo>
                      <a:pt x="416" y="7864"/>
                      <a:pt x="531" y="7760"/>
                      <a:pt x="542" y="7622"/>
                    </a:cubicBezTo>
                    <a:lnTo>
                      <a:pt x="1188" y="290"/>
                    </a:lnTo>
                    <a:cubicBezTo>
                      <a:pt x="1201" y="145"/>
                      <a:pt x="1093" y="16"/>
                      <a:pt x="947" y="2"/>
                    </a:cubicBezTo>
                    <a:cubicBezTo>
                      <a:pt x="938" y="1"/>
                      <a:pt x="929" y="1"/>
                      <a:pt x="92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26"/>
              <p:cNvSpPr/>
              <p:nvPr/>
            </p:nvSpPr>
            <p:spPr>
              <a:xfrm>
                <a:off x="4122000" y="800550"/>
                <a:ext cx="118025" cy="81525"/>
              </a:xfrm>
              <a:custGeom>
                <a:avLst/>
                <a:gdLst/>
                <a:ahLst/>
                <a:cxnLst/>
                <a:rect l="l" t="t" r="r" b="b"/>
                <a:pathLst>
                  <a:path w="4721" h="3261" extrusionOk="0">
                    <a:moveTo>
                      <a:pt x="4571" y="0"/>
                    </a:moveTo>
                    <a:cubicBezTo>
                      <a:pt x="4546" y="0"/>
                      <a:pt x="4521" y="7"/>
                      <a:pt x="4499" y="22"/>
                    </a:cubicBezTo>
                    <a:lnTo>
                      <a:pt x="108" y="3018"/>
                    </a:lnTo>
                    <a:cubicBezTo>
                      <a:pt x="1" y="3092"/>
                      <a:pt x="52" y="3261"/>
                      <a:pt x="183" y="3261"/>
                    </a:cubicBezTo>
                    <a:cubicBezTo>
                      <a:pt x="209" y="3261"/>
                      <a:pt x="235" y="3253"/>
                      <a:pt x="258" y="3237"/>
                    </a:cubicBezTo>
                    <a:lnTo>
                      <a:pt x="4648" y="240"/>
                    </a:lnTo>
                    <a:cubicBezTo>
                      <a:pt x="4707" y="198"/>
                      <a:pt x="4721" y="118"/>
                      <a:pt x="4680" y="58"/>
                    </a:cubicBezTo>
                    <a:cubicBezTo>
                      <a:pt x="4655" y="20"/>
                      <a:pt x="4613" y="0"/>
                      <a:pt x="457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39;p26"/>
              <p:cNvSpPr/>
              <p:nvPr/>
            </p:nvSpPr>
            <p:spPr>
              <a:xfrm>
                <a:off x="4140725" y="859175"/>
                <a:ext cx="131750" cy="56575"/>
              </a:xfrm>
              <a:custGeom>
                <a:avLst/>
                <a:gdLst/>
                <a:ahLst/>
                <a:cxnLst/>
                <a:rect l="l" t="t" r="r" b="b"/>
                <a:pathLst>
                  <a:path w="5270" h="2263" extrusionOk="0">
                    <a:moveTo>
                      <a:pt x="5118" y="1"/>
                    </a:moveTo>
                    <a:cubicBezTo>
                      <a:pt x="5102" y="1"/>
                      <a:pt x="5085" y="4"/>
                      <a:pt x="5069" y="10"/>
                    </a:cubicBezTo>
                    <a:lnTo>
                      <a:pt x="137" y="2007"/>
                    </a:lnTo>
                    <a:cubicBezTo>
                      <a:pt x="1" y="2061"/>
                      <a:pt x="40" y="2263"/>
                      <a:pt x="184" y="2263"/>
                    </a:cubicBezTo>
                    <a:cubicBezTo>
                      <a:pt x="185" y="2263"/>
                      <a:pt x="185" y="2263"/>
                      <a:pt x="186" y="2263"/>
                    </a:cubicBezTo>
                    <a:cubicBezTo>
                      <a:pt x="203" y="2263"/>
                      <a:pt x="220" y="2259"/>
                      <a:pt x="236" y="2252"/>
                    </a:cubicBezTo>
                    <a:lnTo>
                      <a:pt x="5168" y="256"/>
                    </a:lnTo>
                    <a:cubicBezTo>
                      <a:pt x="5237" y="229"/>
                      <a:pt x="5270" y="151"/>
                      <a:pt x="5241" y="84"/>
                    </a:cubicBezTo>
                    <a:cubicBezTo>
                      <a:pt x="5220" y="32"/>
                      <a:pt x="5171" y="1"/>
                      <a:pt x="511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" name="Google Shape;240;p26"/>
              <p:cNvSpPr/>
              <p:nvPr/>
            </p:nvSpPr>
            <p:spPr>
              <a:xfrm>
                <a:off x="4154700" y="914675"/>
                <a:ext cx="134825" cy="48100"/>
              </a:xfrm>
              <a:custGeom>
                <a:avLst/>
                <a:gdLst/>
                <a:ahLst/>
                <a:cxnLst/>
                <a:rect l="l" t="t" r="r" b="b"/>
                <a:pathLst>
                  <a:path w="5393" h="1924" extrusionOk="0">
                    <a:moveTo>
                      <a:pt x="5243" y="1"/>
                    </a:moveTo>
                    <a:cubicBezTo>
                      <a:pt x="5229" y="1"/>
                      <a:pt x="5216" y="3"/>
                      <a:pt x="5202" y="7"/>
                    </a:cubicBezTo>
                    <a:lnTo>
                      <a:pt x="143" y="1665"/>
                    </a:lnTo>
                    <a:cubicBezTo>
                      <a:pt x="0" y="1711"/>
                      <a:pt x="33" y="1923"/>
                      <a:pt x="183" y="1923"/>
                    </a:cubicBezTo>
                    <a:cubicBezTo>
                      <a:pt x="183" y="1923"/>
                      <a:pt x="184" y="1923"/>
                      <a:pt x="184" y="1923"/>
                    </a:cubicBezTo>
                    <a:cubicBezTo>
                      <a:pt x="199" y="1923"/>
                      <a:pt x="213" y="1921"/>
                      <a:pt x="225" y="1916"/>
                    </a:cubicBezTo>
                    <a:lnTo>
                      <a:pt x="5284" y="260"/>
                    </a:lnTo>
                    <a:cubicBezTo>
                      <a:pt x="5355" y="237"/>
                      <a:pt x="5392" y="162"/>
                      <a:pt x="5369" y="93"/>
                    </a:cubicBezTo>
                    <a:cubicBezTo>
                      <a:pt x="5351" y="37"/>
                      <a:pt x="5299" y="1"/>
                      <a:pt x="524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26"/>
              <p:cNvSpPr/>
              <p:nvPr/>
            </p:nvSpPr>
            <p:spPr>
              <a:xfrm>
                <a:off x="4094400" y="753875"/>
                <a:ext cx="111050" cy="90750"/>
              </a:xfrm>
              <a:custGeom>
                <a:avLst/>
                <a:gdLst/>
                <a:ahLst/>
                <a:cxnLst/>
                <a:rect l="l" t="t" r="r" b="b"/>
                <a:pathLst>
                  <a:path w="4442" h="3630" extrusionOk="0">
                    <a:moveTo>
                      <a:pt x="4291" y="0"/>
                    </a:moveTo>
                    <a:cubicBezTo>
                      <a:pt x="4262" y="0"/>
                      <a:pt x="4233" y="10"/>
                      <a:pt x="4208" y="30"/>
                    </a:cubicBezTo>
                    <a:lnTo>
                      <a:pt x="97" y="3394"/>
                    </a:lnTo>
                    <a:cubicBezTo>
                      <a:pt x="0" y="3474"/>
                      <a:pt x="56" y="3630"/>
                      <a:pt x="181" y="3630"/>
                    </a:cubicBezTo>
                    <a:cubicBezTo>
                      <a:pt x="212" y="3630"/>
                      <a:pt x="241" y="3619"/>
                      <a:pt x="265" y="3600"/>
                    </a:cubicBezTo>
                    <a:lnTo>
                      <a:pt x="4375" y="236"/>
                    </a:lnTo>
                    <a:cubicBezTo>
                      <a:pt x="4432" y="189"/>
                      <a:pt x="4441" y="106"/>
                      <a:pt x="4395" y="49"/>
                    </a:cubicBezTo>
                    <a:cubicBezTo>
                      <a:pt x="4368" y="17"/>
                      <a:pt x="4330" y="0"/>
                      <a:pt x="429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26"/>
              <p:cNvSpPr/>
              <p:nvPr/>
            </p:nvSpPr>
            <p:spPr>
              <a:xfrm>
                <a:off x="3928925" y="618350"/>
                <a:ext cx="43975" cy="142175"/>
              </a:xfrm>
              <a:custGeom>
                <a:avLst/>
                <a:gdLst/>
                <a:ahLst/>
                <a:cxnLst/>
                <a:rect l="l" t="t" r="r" b="b"/>
                <a:pathLst>
                  <a:path w="1759" h="5687" extrusionOk="0">
                    <a:moveTo>
                      <a:pt x="1609" y="0"/>
                    </a:moveTo>
                    <a:cubicBezTo>
                      <a:pt x="1551" y="0"/>
                      <a:pt x="1498" y="39"/>
                      <a:pt x="1483" y="99"/>
                    </a:cubicBezTo>
                    <a:lnTo>
                      <a:pt x="20" y="5518"/>
                    </a:lnTo>
                    <a:cubicBezTo>
                      <a:pt x="1" y="5590"/>
                      <a:pt x="43" y="5663"/>
                      <a:pt x="113" y="5682"/>
                    </a:cubicBezTo>
                    <a:cubicBezTo>
                      <a:pt x="125" y="5684"/>
                      <a:pt x="136" y="5685"/>
                      <a:pt x="147" y="5687"/>
                    </a:cubicBezTo>
                    <a:cubicBezTo>
                      <a:pt x="208" y="5687"/>
                      <a:pt x="260" y="5646"/>
                      <a:pt x="276" y="5588"/>
                    </a:cubicBezTo>
                    <a:lnTo>
                      <a:pt x="1739" y="168"/>
                    </a:lnTo>
                    <a:cubicBezTo>
                      <a:pt x="1758" y="98"/>
                      <a:pt x="1716" y="25"/>
                      <a:pt x="1646" y="5"/>
                    </a:cubicBezTo>
                    <a:cubicBezTo>
                      <a:pt x="1633" y="2"/>
                      <a:pt x="1621" y="0"/>
                      <a:pt x="160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" name="Google Shape;243;p26"/>
              <p:cNvSpPr/>
              <p:nvPr/>
            </p:nvSpPr>
            <p:spPr>
              <a:xfrm>
                <a:off x="3978275" y="638500"/>
                <a:ext cx="64050" cy="135375"/>
              </a:xfrm>
              <a:custGeom>
                <a:avLst/>
                <a:gdLst/>
                <a:ahLst/>
                <a:cxnLst/>
                <a:rect l="l" t="t" r="r" b="b"/>
                <a:pathLst>
                  <a:path w="2562" h="5415" extrusionOk="0">
                    <a:moveTo>
                      <a:pt x="2410" y="0"/>
                    </a:moveTo>
                    <a:cubicBezTo>
                      <a:pt x="2359" y="0"/>
                      <a:pt x="2310" y="30"/>
                      <a:pt x="2288" y="80"/>
                    </a:cubicBezTo>
                    <a:lnTo>
                      <a:pt x="30" y="5228"/>
                    </a:lnTo>
                    <a:cubicBezTo>
                      <a:pt x="0" y="5295"/>
                      <a:pt x="31" y="5373"/>
                      <a:pt x="98" y="5403"/>
                    </a:cubicBezTo>
                    <a:cubicBezTo>
                      <a:pt x="115" y="5410"/>
                      <a:pt x="133" y="5414"/>
                      <a:pt x="152" y="5414"/>
                    </a:cubicBezTo>
                    <a:cubicBezTo>
                      <a:pt x="204" y="5414"/>
                      <a:pt x="252" y="5382"/>
                      <a:pt x="273" y="5335"/>
                    </a:cubicBezTo>
                    <a:lnTo>
                      <a:pt x="2531" y="187"/>
                    </a:lnTo>
                    <a:cubicBezTo>
                      <a:pt x="2561" y="120"/>
                      <a:pt x="2530" y="41"/>
                      <a:pt x="2463" y="12"/>
                    </a:cubicBezTo>
                    <a:cubicBezTo>
                      <a:pt x="2446" y="4"/>
                      <a:pt x="2428" y="0"/>
                      <a:pt x="241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4" name="Google Shape;244;p26"/>
              <p:cNvSpPr/>
              <p:nvPr/>
            </p:nvSpPr>
            <p:spPr>
              <a:xfrm>
                <a:off x="4026550" y="671675"/>
                <a:ext cx="76225" cy="125350"/>
              </a:xfrm>
              <a:custGeom>
                <a:avLst/>
                <a:gdLst/>
                <a:ahLst/>
                <a:cxnLst/>
                <a:rect l="l" t="t" r="r" b="b"/>
                <a:pathLst>
                  <a:path w="3049" h="5014" extrusionOk="0">
                    <a:moveTo>
                      <a:pt x="2897" y="1"/>
                    </a:moveTo>
                    <a:cubicBezTo>
                      <a:pt x="2850" y="1"/>
                      <a:pt x="2804" y="25"/>
                      <a:pt x="2780" y="70"/>
                    </a:cubicBezTo>
                    <a:lnTo>
                      <a:pt x="52" y="4814"/>
                    </a:lnTo>
                    <a:cubicBezTo>
                      <a:pt x="1" y="4902"/>
                      <a:pt x="65" y="5013"/>
                      <a:pt x="167" y="5013"/>
                    </a:cubicBezTo>
                    <a:cubicBezTo>
                      <a:pt x="215" y="5013"/>
                      <a:pt x="258" y="4987"/>
                      <a:pt x="282" y="4946"/>
                    </a:cubicBezTo>
                    <a:lnTo>
                      <a:pt x="3010" y="202"/>
                    </a:lnTo>
                    <a:cubicBezTo>
                      <a:pt x="3049" y="139"/>
                      <a:pt x="3028" y="55"/>
                      <a:pt x="2963" y="18"/>
                    </a:cubicBezTo>
                    <a:cubicBezTo>
                      <a:pt x="2942" y="6"/>
                      <a:pt x="2920" y="1"/>
                      <a:pt x="289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26"/>
              <p:cNvSpPr/>
              <p:nvPr/>
            </p:nvSpPr>
            <p:spPr>
              <a:xfrm>
                <a:off x="3885525" y="618325"/>
                <a:ext cx="25575" cy="142200"/>
              </a:xfrm>
              <a:custGeom>
                <a:avLst/>
                <a:gdLst/>
                <a:ahLst/>
                <a:cxnLst/>
                <a:rect l="l" t="t" r="r" b="b"/>
                <a:pathLst>
                  <a:path w="1023" h="5688" extrusionOk="0">
                    <a:moveTo>
                      <a:pt x="875" y="1"/>
                    </a:moveTo>
                    <a:cubicBezTo>
                      <a:pt x="811" y="1"/>
                      <a:pt x="755" y="50"/>
                      <a:pt x="749" y="117"/>
                    </a:cubicBezTo>
                    <a:lnTo>
                      <a:pt x="11" y="5536"/>
                    </a:lnTo>
                    <a:cubicBezTo>
                      <a:pt x="1" y="5609"/>
                      <a:pt x="52" y="5676"/>
                      <a:pt x="125" y="5685"/>
                    </a:cubicBezTo>
                    <a:cubicBezTo>
                      <a:pt x="130" y="5686"/>
                      <a:pt x="136" y="5686"/>
                      <a:pt x="143" y="5688"/>
                    </a:cubicBezTo>
                    <a:cubicBezTo>
                      <a:pt x="209" y="5688"/>
                      <a:pt x="266" y="5638"/>
                      <a:pt x="274" y="5572"/>
                    </a:cubicBezTo>
                    <a:lnTo>
                      <a:pt x="1012" y="152"/>
                    </a:lnTo>
                    <a:cubicBezTo>
                      <a:pt x="1022" y="79"/>
                      <a:pt x="971" y="12"/>
                      <a:pt x="898" y="3"/>
                    </a:cubicBezTo>
                    <a:cubicBezTo>
                      <a:pt x="890" y="2"/>
                      <a:pt x="883" y="1"/>
                      <a:pt x="87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26"/>
              <p:cNvSpPr/>
              <p:nvPr/>
            </p:nvSpPr>
            <p:spPr>
              <a:xfrm>
                <a:off x="3775600" y="656425"/>
                <a:ext cx="11275" cy="101525"/>
              </a:xfrm>
              <a:custGeom>
                <a:avLst/>
                <a:gdLst/>
                <a:ahLst/>
                <a:cxnLst/>
                <a:rect l="l" t="t" r="r" b="b"/>
                <a:pathLst>
                  <a:path w="451" h="4061" extrusionOk="0">
                    <a:moveTo>
                      <a:pt x="305" y="0"/>
                    </a:moveTo>
                    <a:cubicBezTo>
                      <a:pt x="234" y="0"/>
                      <a:pt x="185" y="59"/>
                      <a:pt x="182" y="127"/>
                    </a:cubicBezTo>
                    <a:lnTo>
                      <a:pt x="4" y="3921"/>
                    </a:lnTo>
                    <a:cubicBezTo>
                      <a:pt x="1" y="3995"/>
                      <a:pt x="58" y="4057"/>
                      <a:pt x="130" y="4060"/>
                    </a:cubicBezTo>
                    <a:lnTo>
                      <a:pt x="137" y="4060"/>
                    </a:lnTo>
                    <a:cubicBezTo>
                      <a:pt x="208" y="4060"/>
                      <a:pt x="266" y="4004"/>
                      <a:pt x="269" y="3934"/>
                    </a:cubicBezTo>
                    <a:lnTo>
                      <a:pt x="447" y="139"/>
                    </a:lnTo>
                    <a:cubicBezTo>
                      <a:pt x="450" y="66"/>
                      <a:pt x="393" y="5"/>
                      <a:pt x="320" y="1"/>
                    </a:cubicBezTo>
                    <a:cubicBezTo>
                      <a:pt x="315" y="1"/>
                      <a:pt x="310" y="0"/>
                      <a:pt x="30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26"/>
              <p:cNvSpPr/>
              <p:nvPr/>
            </p:nvSpPr>
            <p:spPr>
              <a:xfrm>
                <a:off x="3732450" y="654400"/>
                <a:ext cx="11225" cy="101550"/>
              </a:xfrm>
              <a:custGeom>
                <a:avLst/>
                <a:gdLst/>
                <a:ahLst/>
                <a:cxnLst/>
                <a:rect l="l" t="t" r="r" b="b"/>
                <a:pathLst>
                  <a:path w="449" h="4062" extrusionOk="0">
                    <a:moveTo>
                      <a:pt x="300" y="1"/>
                    </a:moveTo>
                    <a:cubicBezTo>
                      <a:pt x="232" y="1"/>
                      <a:pt x="183" y="62"/>
                      <a:pt x="180" y="129"/>
                    </a:cubicBezTo>
                    <a:lnTo>
                      <a:pt x="4" y="3924"/>
                    </a:lnTo>
                    <a:cubicBezTo>
                      <a:pt x="1" y="3997"/>
                      <a:pt x="57" y="4058"/>
                      <a:pt x="131" y="4061"/>
                    </a:cubicBezTo>
                    <a:lnTo>
                      <a:pt x="136" y="4061"/>
                    </a:lnTo>
                    <a:cubicBezTo>
                      <a:pt x="207" y="4061"/>
                      <a:pt x="265" y="4007"/>
                      <a:pt x="269" y="3935"/>
                    </a:cubicBezTo>
                    <a:lnTo>
                      <a:pt x="445" y="141"/>
                    </a:lnTo>
                    <a:cubicBezTo>
                      <a:pt x="448" y="67"/>
                      <a:pt x="391" y="6"/>
                      <a:pt x="318" y="2"/>
                    </a:cubicBezTo>
                    <a:cubicBezTo>
                      <a:pt x="312" y="1"/>
                      <a:pt x="306" y="1"/>
                      <a:pt x="30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26"/>
              <p:cNvSpPr/>
              <p:nvPr/>
            </p:nvSpPr>
            <p:spPr>
              <a:xfrm>
                <a:off x="3033025" y="606125"/>
                <a:ext cx="1308575" cy="753650"/>
              </a:xfrm>
              <a:custGeom>
                <a:avLst/>
                <a:gdLst/>
                <a:ahLst/>
                <a:cxnLst/>
                <a:rect l="l" t="t" r="r" b="b"/>
                <a:pathLst>
                  <a:path w="52343" h="30146" extrusionOk="0">
                    <a:moveTo>
                      <a:pt x="36596" y="2753"/>
                    </a:moveTo>
                    <a:cubicBezTo>
                      <a:pt x="43428" y="2753"/>
                      <a:pt x="48968" y="8257"/>
                      <a:pt x="48968" y="15047"/>
                    </a:cubicBezTo>
                    <a:cubicBezTo>
                      <a:pt x="48968" y="21837"/>
                      <a:pt x="43428" y="27341"/>
                      <a:pt x="36596" y="27341"/>
                    </a:cubicBezTo>
                    <a:lnTo>
                      <a:pt x="15745" y="27341"/>
                    </a:lnTo>
                    <a:cubicBezTo>
                      <a:pt x="8914" y="27341"/>
                      <a:pt x="3374" y="21838"/>
                      <a:pt x="3374" y="15047"/>
                    </a:cubicBezTo>
                    <a:cubicBezTo>
                      <a:pt x="3374" y="8256"/>
                      <a:pt x="8914" y="2753"/>
                      <a:pt x="15745" y="2753"/>
                    </a:cubicBezTo>
                    <a:close/>
                    <a:moveTo>
                      <a:pt x="14204" y="1"/>
                    </a:moveTo>
                    <a:cubicBezTo>
                      <a:pt x="6359" y="1"/>
                      <a:pt x="1" y="6749"/>
                      <a:pt x="1" y="15073"/>
                    </a:cubicBezTo>
                    <a:cubicBezTo>
                      <a:pt x="1" y="23397"/>
                      <a:pt x="6359" y="30145"/>
                      <a:pt x="14204" y="30145"/>
                    </a:cubicBezTo>
                    <a:lnTo>
                      <a:pt x="38139" y="30145"/>
                    </a:lnTo>
                    <a:cubicBezTo>
                      <a:pt x="45983" y="30145"/>
                      <a:pt x="52342" y="23397"/>
                      <a:pt x="52342" y="15072"/>
                    </a:cubicBezTo>
                    <a:cubicBezTo>
                      <a:pt x="52342" y="6748"/>
                      <a:pt x="45983" y="1"/>
                      <a:pt x="3813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" name="Google Shape;249;p26"/>
              <p:cNvSpPr/>
              <p:nvPr/>
            </p:nvSpPr>
            <p:spPr>
              <a:xfrm>
                <a:off x="3035600" y="616100"/>
                <a:ext cx="1287125" cy="742150"/>
              </a:xfrm>
              <a:custGeom>
                <a:avLst/>
                <a:gdLst/>
                <a:ahLst/>
                <a:cxnLst/>
                <a:rect l="l" t="t" r="r" b="b"/>
                <a:pathLst>
                  <a:path w="51485" h="29686" extrusionOk="0">
                    <a:moveTo>
                      <a:pt x="14035" y="1"/>
                    </a:moveTo>
                    <a:lnTo>
                      <a:pt x="13014" y="54"/>
                    </a:lnTo>
                    <a:cubicBezTo>
                      <a:pt x="12679" y="54"/>
                      <a:pt x="12272" y="130"/>
                      <a:pt x="11792" y="207"/>
                    </a:cubicBezTo>
                    <a:cubicBezTo>
                      <a:pt x="11305" y="261"/>
                      <a:pt x="10769" y="420"/>
                      <a:pt x="10167" y="585"/>
                    </a:cubicBezTo>
                    <a:cubicBezTo>
                      <a:pt x="8978" y="960"/>
                      <a:pt x="7561" y="1556"/>
                      <a:pt x="6146" y="2580"/>
                    </a:cubicBezTo>
                    <a:cubicBezTo>
                      <a:pt x="4733" y="3595"/>
                      <a:pt x="3332" y="5031"/>
                      <a:pt x="2232" y="6874"/>
                    </a:cubicBezTo>
                    <a:cubicBezTo>
                      <a:pt x="1134" y="8711"/>
                      <a:pt x="327" y="10949"/>
                      <a:pt x="103" y="13400"/>
                    </a:cubicBezTo>
                    <a:cubicBezTo>
                      <a:pt x="29" y="14628"/>
                      <a:pt x="0" y="15891"/>
                      <a:pt x="223" y="17168"/>
                    </a:cubicBezTo>
                    <a:cubicBezTo>
                      <a:pt x="288" y="17815"/>
                      <a:pt x="475" y="18440"/>
                      <a:pt x="623" y="19083"/>
                    </a:cubicBezTo>
                    <a:cubicBezTo>
                      <a:pt x="702" y="19402"/>
                      <a:pt x="830" y="19710"/>
                      <a:pt x="932" y="20025"/>
                    </a:cubicBezTo>
                    <a:cubicBezTo>
                      <a:pt x="1038" y="20340"/>
                      <a:pt x="1142" y="20658"/>
                      <a:pt x="1293" y="20959"/>
                    </a:cubicBezTo>
                    <a:cubicBezTo>
                      <a:pt x="1431" y="21264"/>
                      <a:pt x="1570" y="21571"/>
                      <a:pt x="1710" y="21878"/>
                    </a:cubicBezTo>
                    <a:cubicBezTo>
                      <a:pt x="1877" y="22173"/>
                      <a:pt x="2046" y="22468"/>
                      <a:pt x="2214" y="22763"/>
                    </a:cubicBezTo>
                    <a:cubicBezTo>
                      <a:pt x="2372" y="23066"/>
                      <a:pt x="2572" y="23344"/>
                      <a:pt x="2771" y="23622"/>
                    </a:cubicBezTo>
                    <a:cubicBezTo>
                      <a:pt x="2977" y="23896"/>
                      <a:pt x="3149" y="24199"/>
                      <a:pt x="3385" y="24453"/>
                    </a:cubicBezTo>
                    <a:cubicBezTo>
                      <a:pt x="4239" y="25541"/>
                      <a:pt x="5296" y="26478"/>
                      <a:pt x="6444" y="27292"/>
                    </a:cubicBezTo>
                    <a:cubicBezTo>
                      <a:pt x="8671" y="28837"/>
                      <a:pt x="11418" y="29686"/>
                      <a:pt x="14168" y="29686"/>
                    </a:cubicBezTo>
                    <a:cubicBezTo>
                      <a:pt x="14281" y="29686"/>
                      <a:pt x="14394" y="29684"/>
                      <a:pt x="14507" y="29681"/>
                    </a:cubicBezTo>
                    <a:cubicBezTo>
                      <a:pt x="20198" y="29674"/>
                      <a:pt x="25890" y="29668"/>
                      <a:pt x="31225" y="29662"/>
                    </a:cubicBezTo>
                    <a:lnTo>
                      <a:pt x="35154" y="29657"/>
                    </a:lnTo>
                    <a:cubicBezTo>
                      <a:pt x="35460" y="29657"/>
                      <a:pt x="35764" y="29658"/>
                      <a:pt x="36067" y="29658"/>
                    </a:cubicBezTo>
                    <a:cubicBezTo>
                      <a:pt x="37035" y="29658"/>
                      <a:pt x="37990" y="29650"/>
                      <a:pt x="38919" y="29578"/>
                    </a:cubicBezTo>
                    <a:cubicBezTo>
                      <a:pt x="41375" y="29290"/>
                      <a:pt x="43573" y="28357"/>
                      <a:pt x="45322" y="27118"/>
                    </a:cubicBezTo>
                    <a:cubicBezTo>
                      <a:pt x="47062" y="25857"/>
                      <a:pt x="48353" y="24324"/>
                      <a:pt x="49256" y="22842"/>
                    </a:cubicBezTo>
                    <a:cubicBezTo>
                      <a:pt x="50178" y="21358"/>
                      <a:pt x="50682" y="19906"/>
                      <a:pt x="50988" y="18700"/>
                    </a:cubicBezTo>
                    <a:cubicBezTo>
                      <a:pt x="51062" y="18396"/>
                      <a:pt x="51130" y="18108"/>
                      <a:pt x="51196" y="17838"/>
                    </a:cubicBezTo>
                    <a:cubicBezTo>
                      <a:pt x="51236" y="17562"/>
                      <a:pt x="51275" y="17305"/>
                      <a:pt x="51310" y="17065"/>
                    </a:cubicBezTo>
                    <a:cubicBezTo>
                      <a:pt x="51344" y="16825"/>
                      <a:pt x="51376" y="16602"/>
                      <a:pt x="51404" y="16398"/>
                    </a:cubicBezTo>
                    <a:cubicBezTo>
                      <a:pt x="51427" y="16195"/>
                      <a:pt x="51426" y="16007"/>
                      <a:pt x="51437" y="15840"/>
                    </a:cubicBezTo>
                    <a:cubicBezTo>
                      <a:pt x="51468" y="15172"/>
                      <a:pt x="51485" y="14815"/>
                      <a:pt x="51485" y="14815"/>
                    </a:cubicBezTo>
                    <a:lnTo>
                      <a:pt x="51381" y="14815"/>
                    </a:lnTo>
                    <a:cubicBezTo>
                      <a:pt x="51381" y="14815"/>
                      <a:pt x="51347" y="15169"/>
                      <a:pt x="51285" y="15831"/>
                    </a:cubicBezTo>
                    <a:cubicBezTo>
                      <a:pt x="51266" y="15995"/>
                      <a:pt x="51258" y="16180"/>
                      <a:pt x="51227" y="16381"/>
                    </a:cubicBezTo>
                    <a:cubicBezTo>
                      <a:pt x="51187" y="16582"/>
                      <a:pt x="51146" y="16799"/>
                      <a:pt x="51100" y="17036"/>
                    </a:cubicBezTo>
                    <a:cubicBezTo>
                      <a:pt x="51054" y="17270"/>
                      <a:pt x="51005" y="17521"/>
                      <a:pt x="50951" y="17791"/>
                    </a:cubicBezTo>
                    <a:cubicBezTo>
                      <a:pt x="50877" y="18055"/>
                      <a:pt x="50799" y="18335"/>
                      <a:pt x="50716" y="18630"/>
                    </a:cubicBezTo>
                    <a:cubicBezTo>
                      <a:pt x="50372" y="19803"/>
                      <a:pt x="49827" y="21206"/>
                      <a:pt x="48880" y="22612"/>
                    </a:cubicBezTo>
                    <a:cubicBezTo>
                      <a:pt x="47837" y="24181"/>
                      <a:pt x="46508" y="25539"/>
                      <a:pt x="44964" y="26618"/>
                    </a:cubicBezTo>
                    <a:cubicBezTo>
                      <a:pt x="44097" y="27165"/>
                      <a:pt x="43173" y="27706"/>
                      <a:pt x="42133" y="28062"/>
                    </a:cubicBezTo>
                    <a:cubicBezTo>
                      <a:pt x="41112" y="28479"/>
                      <a:pt x="39980" y="28666"/>
                      <a:pt x="38878" y="28809"/>
                    </a:cubicBezTo>
                    <a:lnTo>
                      <a:pt x="37954" y="28839"/>
                    </a:lnTo>
                    <a:lnTo>
                      <a:pt x="37489" y="28854"/>
                    </a:lnTo>
                    <a:lnTo>
                      <a:pt x="37058" y="28844"/>
                    </a:lnTo>
                    <a:lnTo>
                      <a:pt x="35154" y="28804"/>
                    </a:lnTo>
                    <a:cubicBezTo>
                      <a:pt x="33870" y="28768"/>
                      <a:pt x="32558" y="28773"/>
                      <a:pt x="31224" y="28760"/>
                    </a:cubicBezTo>
                    <a:cubicBezTo>
                      <a:pt x="25889" y="28722"/>
                      <a:pt x="20197" y="28682"/>
                      <a:pt x="14507" y="28643"/>
                    </a:cubicBezTo>
                    <a:cubicBezTo>
                      <a:pt x="14372" y="28647"/>
                      <a:pt x="14237" y="28649"/>
                      <a:pt x="14103" y="28649"/>
                    </a:cubicBezTo>
                    <a:cubicBezTo>
                      <a:pt x="11534" y="28649"/>
                      <a:pt x="9071" y="27897"/>
                      <a:pt x="6992" y="26491"/>
                    </a:cubicBezTo>
                    <a:cubicBezTo>
                      <a:pt x="5918" y="25742"/>
                      <a:pt x="4922" y="24878"/>
                      <a:pt x="4114" y="23865"/>
                    </a:cubicBezTo>
                    <a:cubicBezTo>
                      <a:pt x="3890" y="23630"/>
                      <a:pt x="3728" y="23347"/>
                      <a:pt x="3533" y="23092"/>
                    </a:cubicBezTo>
                    <a:cubicBezTo>
                      <a:pt x="3344" y="22831"/>
                      <a:pt x="3153" y="22573"/>
                      <a:pt x="3002" y="22290"/>
                    </a:cubicBezTo>
                    <a:cubicBezTo>
                      <a:pt x="2841" y="22014"/>
                      <a:pt x="2680" y="21738"/>
                      <a:pt x="2521" y="21464"/>
                    </a:cubicBezTo>
                    <a:lnTo>
                      <a:pt x="2123" y="20602"/>
                    </a:lnTo>
                    <a:cubicBezTo>
                      <a:pt x="1979" y="20321"/>
                      <a:pt x="1877" y="20023"/>
                      <a:pt x="1776" y="19727"/>
                    </a:cubicBezTo>
                    <a:cubicBezTo>
                      <a:pt x="1677" y="19430"/>
                      <a:pt x="1553" y="19142"/>
                      <a:pt x="1476" y="18842"/>
                    </a:cubicBezTo>
                    <a:cubicBezTo>
                      <a:pt x="1337" y="18238"/>
                      <a:pt x="1147" y="17641"/>
                      <a:pt x="1073" y="17058"/>
                    </a:cubicBezTo>
                    <a:cubicBezTo>
                      <a:pt x="1029" y="16761"/>
                      <a:pt x="963" y="16483"/>
                      <a:pt x="933" y="16173"/>
                    </a:cubicBezTo>
                    <a:cubicBezTo>
                      <a:pt x="911" y="15856"/>
                      <a:pt x="890" y="15541"/>
                      <a:pt x="868" y="15228"/>
                    </a:cubicBezTo>
                    <a:lnTo>
                      <a:pt x="839" y="14796"/>
                    </a:lnTo>
                    <a:lnTo>
                      <a:pt x="850" y="14352"/>
                    </a:lnTo>
                    <a:cubicBezTo>
                      <a:pt x="858" y="14056"/>
                      <a:pt x="865" y="13762"/>
                      <a:pt x="872" y="13470"/>
                    </a:cubicBezTo>
                    <a:cubicBezTo>
                      <a:pt x="1031" y="11135"/>
                      <a:pt x="1750" y="8979"/>
                      <a:pt x="2761" y="7193"/>
                    </a:cubicBezTo>
                    <a:cubicBezTo>
                      <a:pt x="3783" y="5409"/>
                      <a:pt x="5075" y="3976"/>
                      <a:pt x="6405" y="2939"/>
                    </a:cubicBezTo>
                    <a:cubicBezTo>
                      <a:pt x="7739" y="1899"/>
                      <a:pt x="9099" y="1266"/>
                      <a:pt x="10248" y="854"/>
                    </a:cubicBezTo>
                    <a:cubicBezTo>
                      <a:pt x="10833" y="673"/>
                      <a:pt x="11354" y="496"/>
                      <a:pt x="11822" y="418"/>
                    </a:cubicBezTo>
                    <a:cubicBezTo>
                      <a:pt x="12288" y="320"/>
                      <a:pt x="12686" y="225"/>
                      <a:pt x="13021" y="209"/>
                    </a:cubicBezTo>
                    <a:lnTo>
                      <a:pt x="14041" y="107"/>
                    </a:lnTo>
                    <a:lnTo>
                      <a:pt x="14035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" name="Google Shape;250;p26"/>
              <p:cNvSpPr/>
              <p:nvPr/>
            </p:nvSpPr>
            <p:spPr>
              <a:xfrm>
                <a:off x="1388725" y="1099825"/>
                <a:ext cx="1973375" cy="4377125"/>
              </a:xfrm>
              <a:custGeom>
                <a:avLst/>
                <a:gdLst/>
                <a:ahLst/>
                <a:cxnLst/>
                <a:rect l="l" t="t" r="r" b="b"/>
                <a:pathLst>
                  <a:path w="78935" h="175085" extrusionOk="0">
                    <a:moveTo>
                      <a:pt x="57084" y="0"/>
                    </a:moveTo>
                    <a:cubicBezTo>
                      <a:pt x="54845" y="0"/>
                      <a:pt x="53030" y="1588"/>
                      <a:pt x="52332" y="2943"/>
                    </a:cubicBezTo>
                    <a:cubicBezTo>
                      <a:pt x="51146" y="5245"/>
                      <a:pt x="52839" y="10577"/>
                      <a:pt x="53856" y="12428"/>
                    </a:cubicBezTo>
                    <a:cubicBezTo>
                      <a:pt x="54873" y="14280"/>
                      <a:pt x="57415" y="17817"/>
                      <a:pt x="55382" y="18322"/>
                    </a:cubicBezTo>
                    <a:cubicBezTo>
                      <a:pt x="55290" y="18344"/>
                      <a:pt x="55201" y="18356"/>
                      <a:pt x="55114" y="18356"/>
                    </a:cubicBezTo>
                    <a:cubicBezTo>
                      <a:pt x="53271" y="18356"/>
                      <a:pt x="52447" y="13378"/>
                      <a:pt x="51315" y="8555"/>
                    </a:cubicBezTo>
                    <a:cubicBezTo>
                      <a:pt x="50420" y="4742"/>
                      <a:pt x="49428" y="2944"/>
                      <a:pt x="47755" y="2944"/>
                    </a:cubicBezTo>
                    <a:cubicBezTo>
                      <a:pt x="47212" y="2944"/>
                      <a:pt x="46598" y="3133"/>
                      <a:pt x="45892" y="3504"/>
                    </a:cubicBezTo>
                    <a:cubicBezTo>
                      <a:pt x="43012" y="5020"/>
                      <a:pt x="44537" y="8724"/>
                      <a:pt x="45892" y="11586"/>
                    </a:cubicBezTo>
                    <a:cubicBezTo>
                      <a:pt x="47248" y="14449"/>
                      <a:pt x="47248" y="18153"/>
                      <a:pt x="47248" y="18153"/>
                    </a:cubicBezTo>
                    <a:cubicBezTo>
                      <a:pt x="47248" y="18153"/>
                      <a:pt x="46014" y="13836"/>
                      <a:pt x="44537" y="11923"/>
                    </a:cubicBezTo>
                    <a:cubicBezTo>
                      <a:pt x="43905" y="11103"/>
                      <a:pt x="43089" y="10701"/>
                      <a:pt x="42253" y="10701"/>
                    </a:cubicBezTo>
                    <a:cubicBezTo>
                      <a:pt x="41458" y="10701"/>
                      <a:pt x="40644" y="11065"/>
                      <a:pt x="39952" y="11780"/>
                    </a:cubicBezTo>
                    <a:cubicBezTo>
                      <a:pt x="38355" y="13432"/>
                      <a:pt x="39963" y="17815"/>
                      <a:pt x="39963" y="17815"/>
                    </a:cubicBezTo>
                    <a:cubicBezTo>
                      <a:pt x="39403" y="17537"/>
                      <a:pt x="38861" y="17412"/>
                      <a:pt x="38362" y="17412"/>
                    </a:cubicBezTo>
                    <a:cubicBezTo>
                      <a:pt x="36747" y="17412"/>
                      <a:pt x="35572" y="18720"/>
                      <a:pt x="35620" y="20384"/>
                    </a:cubicBezTo>
                    <a:cubicBezTo>
                      <a:pt x="35673" y="22184"/>
                      <a:pt x="37081" y="26908"/>
                      <a:pt x="37081" y="26908"/>
                    </a:cubicBezTo>
                    <a:cubicBezTo>
                      <a:pt x="33184" y="26908"/>
                      <a:pt x="33692" y="30782"/>
                      <a:pt x="33692" y="33981"/>
                    </a:cubicBezTo>
                    <a:cubicBezTo>
                      <a:pt x="33692" y="37180"/>
                      <a:pt x="36065" y="40968"/>
                      <a:pt x="36065" y="40968"/>
                    </a:cubicBezTo>
                    <a:cubicBezTo>
                      <a:pt x="38352" y="53344"/>
                      <a:pt x="44707" y="62437"/>
                      <a:pt x="46994" y="65973"/>
                    </a:cubicBezTo>
                    <a:cubicBezTo>
                      <a:pt x="49281" y="69508"/>
                      <a:pt x="51315" y="77086"/>
                      <a:pt x="51315" y="77086"/>
                    </a:cubicBezTo>
                    <a:cubicBezTo>
                      <a:pt x="47248" y="80370"/>
                      <a:pt x="0" y="136188"/>
                      <a:pt x="0" y="136188"/>
                    </a:cubicBezTo>
                    <a:lnTo>
                      <a:pt x="67926" y="175084"/>
                    </a:lnTo>
                    <a:lnTo>
                      <a:pt x="70461" y="100154"/>
                    </a:lnTo>
                    <a:cubicBezTo>
                      <a:pt x="78935" y="98639"/>
                      <a:pt x="78595" y="89379"/>
                      <a:pt x="78595" y="86852"/>
                    </a:cubicBezTo>
                    <a:cubicBezTo>
                      <a:pt x="78595" y="84327"/>
                      <a:pt x="74699" y="52503"/>
                      <a:pt x="74190" y="50483"/>
                    </a:cubicBezTo>
                    <a:cubicBezTo>
                      <a:pt x="73681" y="48461"/>
                      <a:pt x="70123" y="37854"/>
                      <a:pt x="69276" y="34319"/>
                    </a:cubicBezTo>
                    <a:cubicBezTo>
                      <a:pt x="68429" y="30782"/>
                      <a:pt x="67582" y="22699"/>
                      <a:pt x="67073" y="21016"/>
                    </a:cubicBezTo>
                    <a:cubicBezTo>
                      <a:pt x="66565" y="19332"/>
                      <a:pt x="65210" y="15628"/>
                      <a:pt x="64871" y="13776"/>
                    </a:cubicBezTo>
                    <a:cubicBezTo>
                      <a:pt x="64533" y="11923"/>
                      <a:pt x="66396" y="8219"/>
                      <a:pt x="62160" y="2943"/>
                    </a:cubicBezTo>
                    <a:cubicBezTo>
                      <a:pt x="60418" y="774"/>
                      <a:pt x="58647" y="0"/>
                      <a:pt x="5708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26"/>
              <p:cNvSpPr/>
              <p:nvPr/>
            </p:nvSpPr>
            <p:spPr>
              <a:xfrm>
                <a:off x="2384825" y="1382050"/>
                <a:ext cx="108100" cy="79925"/>
              </a:xfrm>
              <a:custGeom>
                <a:avLst/>
                <a:gdLst/>
                <a:ahLst/>
                <a:cxnLst/>
                <a:rect l="l" t="t" r="r" b="b"/>
                <a:pathLst>
                  <a:path w="4324" h="3197" extrusionOk="0">
                    <a:moveTo>
                      <a:pt x="2400" y="1"/>
                    </a:moveTo>
                    <a:cubicBezTo>
                      <a:pt x="2126" y="1"/>
                      <a:pt x="1789" y="53"/>
                      <a:pt x="1384" y="201"/>
                    </a:cubicBezTo>
                    <a:cubicBezTo>
                      <a:pt x="638" y="475"/>
                      <a:pt x="1" y="1218"/>
                      <a:pt x="1" y="1802"/>
                    </a:cubicBezTo>
                    <a:cubicBezTo>
                      <a:pt x="1" y="1802"/>
                      <a:pt x="527" y="3197"/>
                      <a:pt x="1810" y="3197"/>
                    </a:cubicBezTo>
                    <a:cubicBezTo>
                      <a:pt x="2074" y="3197"/>
                      <a:pt x="2371" y="3137"/>
                      <a:pt x="2702" y="2994"/>
                    </a:cubicBezTo>
                    <a:cubicBezTo>
                      <a:pt x="4323" y="2292"/>
                      <a:pt x="4137" y="932"/>
                      <a:pt x="3338" y="287"/>
                    </a:cubicBezTo>
                    <a:cubicBezTo>
                      <a:pt x="3338" y="287"/>
                      <a:pt x="3043" y="1"/>
                      <a:pt x="240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26"/>
              <p:cNvSpPr/>
              <p:nvPr/>
            </p:nvSpPr>
            <p:spPr>
              <a:xfrm>
                <a:off x="2708925" y="1116700"/>
                <a:ext cx="212725" cy="176950"/>
              </a:xfrm>
              <a:custGeom>
                <a:avLst/>
                <a:gdLst/>
                <a:ahLst/>
                <a:cxnLst/>
                <a:rect l="l" t="t" r="r" b="b"/>
                <a:pathLst>
                  <a:path w="8509" h="7078" extrusionOk="0">
                    <a:moveTo>
                      <a:pt x="4638" y="0"/>
                    </a:moveTo>
                    <a:cubicBezTo>
                      <a:pt x="4369" y="0"/>
                      <a:pt x="4065" y="19"/>
                      <a:pt x="3718" y="60"/>
                    </a:cubicBezTo>
                    <a:cubicBezTo>
                      <a:pt x="2320" y="226"/>
                      <a:pt x="201" y="1562"/>
                      <a:pt x="1" y="3077"/>
                    </a:cubicBezTo>
                    <a:cubicBezTo>
                      <a:pt x="1" y="3077"/>
                      <a:pt x="1082" y="7078"/>
                      <a:pt x="4283" y="7078"/>
                    </a:cubicBezTo>
                    <a:cubicBezTo>
                      <a:pt x="4544" y="7078"/>
                      <a:pt x="4818" y="7051"/>
                      <a:pt x="5107" y="6994"/>
                    </a:cubicBezTo>
                    <a:cubicBezTo>
                      <a:pt x="8141" y="6395"/>
                      <a:pt x="8509" y="3557"/>
                      <a:pt x="6917" y="1177"/>
                    </a:cubicBezTo>
                    <a:cubicBezTo>
                      <a:pt x="6544" y="621"/>
                      <a:pt x="6177" y="0"/>
                      <a:pt x="463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26"/>
              <p:cNvSpPr/>
              <p:nvPr/>
            </p:nvSpPr>
            <p:spPr>
              <a:xfrm>
                <a:off x="2287500" y="1546550"/>
                <a:ext cx="102775" cy="78600"/>
              </a:xfrm>
              <a:custGeom>
                <a:avLst/>
                <a:gdLst/>
                <a:ahLst/>
                <a:cxnLst/>
                <a:rect l="l" t="t" r="r" b="b"/>
                <a:pathLst>
                  <a:path w="4111" h="3144" extrusionOk="0">
                    <a:moveTo>
                      <a:pt x="2549" y="1"/>
                    </a:moveTo>
                    <a:cubicBezTo>
                      <a:pt x="2265" y="1"/>
                      <a:pt x="1871" y="79"/>
                      <a:pt x="1385" y="368"/>
                    </a:cubicBezTo>
                    <a:cubicBezTo>
                      <a:pt x="979" y="610"/>
                      <a:pt x="1" y="1227"/>
                      <a:pt x="291" y="2061"/>
                    </a:cubicBezTo>
                    <a:cubicBezTo>
                      <a:pt x="291" y="2061"/>
                      <a:pt x="856" y="3143"/>
                      <a:pt x="1924" y="3143"/>
                    </a:cubicBezTo>
                    <a:cubicBezTo>
                      <a:pt x="2190" y="3143"/>
                      <a:pt x="2488" y="3076"/>
                      <a:pt x="2815" y="2909"/>
                    </a:cubicBezTo>
                    <a:cubicBezTo>
                      <a:pt x="4111" y="2246"/>
                      <a:pt x="3750" y="636"/>
                      <a:pt x="3069" y="110"/>
                    </a:cubicBezTo>
                    <a:cubicBezTo>
                      <a:pt x="3069" y="110"/>
                      <a:pt x="2886" y="1"/>
                      <a:pt x="254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" name="Google Shape;254;p26"/>
              <p:cNvSpPr/>
              <p:nvPr/>
            </p:nvSpPr>
            <p:spPr>
              <a:xfrm>
                <a:off x="2257050" y="1791800"/>
                <a:ext cx="70275" cy="53325"/>
              </a:xfrm>
              <a:custGeom>
                <a:avLst/>
                <a:gdLst/>
                <a:ahLst/>
                <a:cxnLst/>
                <a:rect l="l" t="t" r="r" b="b"/>
                <a:pathLst>
                  <a:path w="2811" h="2133" extrusionOk="0">
                    <a:moveTo>
                      <a:pt x="1654" y="1"/>
                    </a:moveTo>
                    <a:cubicBezTo>
                      <a:pt x="1513" y="1"/>
                      <a:pt x="1349" y="15"/>
                      <a:pt x="1162" y="54"/>
                    </a:cubicBezTo>
                    <a:cubicBezTo>
                      <a:pt x="1162" y="54"/>
                      <a:pt x="259" y="333"/>
                      <a:pt x="0" y="815"/>
                    </a:cubicBezTo>
                    <a:cubicBezTo>
                      <a:pt x="0" y="815"/>
                      <a:pt x="231" y="2133"/>
                      <a:pt x="1253" y="2133"/>
                    </a:cubicBezTo>
                    <a:cubicBezTo>
                      <a:pt x="1388" y="2133"/>
                      <a:pt x="1537" y="2110"/>
                      <a:pt x="1701" y="2057"/>
                    </a:cubicBezTo>
                    <a:cubicBezTo>
                      <a:pt x="2810" y="1706"/>
                      <a:pt x="2797" y="792"/>
                      <a:pt x="2298" y="134"/>
                    </a:cubicBezTo>
                    <a:cubicBezTo>
                      <a:pt x="2298" y="134"/>
                      <a:pt x="2081" y="1"/>
                      <a:pt x="1654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" name="Google Shape;255;p26"/>
              <p:cNvSpPr/>
              <p:nvPr/>
            </p:nvSpPr>
            <p:spPr>
              <a:xfrm>
                <a:off x="2513975" y="1187150"/>
                <a:ext cx="109575" cy="79525"/>
              </a:xfrm>
              <a:custGeom>
                <a:avLst/>
                <a:gdLst/>
                <a:ahLst/>
                <a:cxnLst/>
                <a:rect l="l" t="t" r="r" b="b"/>
                <a:pathLst>
                  <a:path w="4383" h="3181" extrusionOk="0">
                    <a:moveTo>
                      <a:pt x="2627" y="0"/>
                    </a:moveTo>
                    <a:cubicBezTo>
                      <a:pt x="2351" y="0"/>
                      <a:pt x="2001" y="40"/>
                      <a:pt x="1571" y="158"/>
                    </a:cubicBezTo>
                    <a:cubicBezTo>
                      <a:pt x="878" y="349"/>
                      <a:pt x="189" y="885"/>
                      <a:pt x="0" y="1467"/>
                    </a:cubicBezTo>
                    <a:cubicBezTo>
                      <a:pt x="0" y="1467"/>
                      <a:pt x="209" y="3180"/>
                      <a:pt x="1748" y="3180"/>
                    </a:cubicBezTo>
                    <a:cubicBezTo>
                      <a:pt x="1874" y="3180"/>
                      <a:pt x="2008" y="3169"/>
                      <a:pt x="2152" y="3144"/>
                    </a:cubicBezTo>
                    <a:cubicBezTo>
                      <a:pt x="4383" y="2762"/>
                      <a:pt x="4139" y="1177"/>
                      <a:pt x="3462" y="174"/>
                    </a:cubicBezTo>
                    <a:cubicBezTo>
                      <a:pt x="3462" y="174"/>
                      <a:pt x="3204" y="0"/>
                      <a:pt x="2627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26"/>
              <p:cNvSpPr/>
              <p:nvPr/>
            </p:nvSpPr>
            <p:spPr>
              <a:xfrm>
                <a:off x="4003125" y="1099825"/>
                <a:ext cx="2227450" cy="4377125"/>
              </a:xfrm>
              <a:custGeom>
                <a:avLst/>
                <a:gdLst/>
                <a:ahLst/>
                <a:cxnLst/>
                <a:rect l="l" t="t" r="r" b="b"/>
                <a:pathLst>
                  <a:path w="89098" h="175085" extrusionOk="0">
                    <a:moveTo>
                      <a:pt x="21852" y="0"/>
                    </a:moveTo>
                    <a:cubicBezTo>
                      <a:pt x="20288" y="0"/>
                      <a:pt x="18518" y="774"/>
                      <a:pt x="16776" y="2943"/>
                    </a:cubicBezTo>
                    <a:cubicBezTo>
                      <a:pt x="12539" y="8219"/>
                      <a:pt x="14404" y="11923"/>
                      <a:pt x="14065" y="13775"/>
                    </a:cubicBezTo>
                    <a:cubicBezTo>
                      <a:pt x="13726" y="15628"/>
                      <a:pt x="12370" y="19332"/>
                      <a:pt x="11861" y="21016"/>
                    </a:cubicBezTo>
                    <a:cubicBezTo>
                      <a:pt x="11354" y="22699"/>
                      <a:pt x="10506" y="30782"/>
                      <a:pt x="9659" y="34318"/>
                    </a:cubicBezTo>
                    <a:cubicBezTo>
                      <a:pt x="8811" y="37853"/>
                      <a:pt x="5254" y="48461"/>
                      <a:pt x="4744" y="50482"/>
                    </a:cubicBezTo>
                    <a:cubicBezTo>
                      <a:pt x="4236" y="52502"/>
                      <a:pt x="340" y="84327"/>
                      <a:pt x="340" y="86852"/>
                    </a:cubicBezTo>
                    <a:cubicBezTo>
                      <a:pt x="340" y="89379"/>
                      <a:pt x="1" y="98639"/>
                      <a:pt x="8473" y="100154"/>
                    </a:cubicBezTo>
                    <a:lnTo>
                      <a:pt x="9455" y="175084"/>
                    </a:lnTo>
                    <a:lnTo>
                      <a:pt x="89098" y="145281"/>
                    </a:lnTo>
                    <a:cubicBezTo>
                      <a:pt x="89098" y="145281"/>
                      <a:pt x="31686" y="80370"/>
                      <a:pt x="27620" y="77086"/>
                    </a:cubicBezTo>
                    <a:cubicBezTo>
                      <a:pt x="27620" y="77086"/>
                      <a:pt x="29653" y="69508"/>
                      <a:pt x="31941" y="65973"/>
                    </a:cubicBezTo>
                    <a:cubicBezTo>
                      <a:pt x="34228" y="62437"/>
                      <a:pt x="40582" y="53344"/>
                      <a:pt x="42870" y="40968"/>
                    </a:cubicBezTo>
                    <a:cubicBezTo>
                      <a:pt x="42870" y="40968"/>
                      <a:pt x="45242" y="37180"/>
                      <a:pt x="45242" y="33981"/>
                    </a:cubicBezTo>
                    <a:cubicBezTo>
                      <a:pt x="45242" y="30782"/>
                      <a:pt x="45750" y="26908"/>
                      <a:pt x="41853" y="26908"/>
                    </a:cubicBezTo>
                    <a:cubicBezTo>
                      <a:pt x="41853" y="26908"/>
                      <a:pt x="43262" y="22184"/>
                      <a:pt x="43315" y="20384"/>
                    </a:cubicBezTo>
                    <a:cubicBezTo>
                      <a:pt x="43363" y="18720"/>
                      <a:pt x="42188" y="17412"/>
                      <a:pt x="40574" y="17412"/>
                    </a:cubicBezTo>
                    <a:cubicBezTo>
                      <a:pt x="40074" y="17412"/>
                      <a:pt x="39533" y="17537"/>
                      <a:pt x="38973" y="17815"/>
                    </a:cubicBezTo>
                    <a:cubicBezTo>
                      <a:pt x="38973" y="17815"/>
                      <a:pt x="40579" y="13432"/>
                      <a:pt x="38983" y="11780"/>
                    </a:cubicBezTo>
                    <a:cubicBezTo>
                      <a:pt x="38291" y="11065"/>
                      <a:pt x="37477" y="10701"/>
                      <a:pt x="36681" y="10701"/>
                    </a:cubicBezTo>
                    <a:cubicBezTo>
                      <a:pt x="35845" y="10701"/>
                      <a:pt x="35030" y="11103"/>
                      <a:pt x="34397" y="11923"/>
                    </a:cubicBezTo>
                    <a:cubicBezTo>
                      <a:pt x="32921" y="13836"/>
                      <a:pt x="31686" y="18153"/>
                      <a:pt x="31686" y="18153"/>
                    </a:cubicBezTo>
                    <a:cubicBezTo>
                      <a:pt x="31686" y="18153"/>
                      <a:pt x="31686" y="14449"/>
                      <a:pt x="33042" y="11586"/>
                    </a:cubicBezTo>
                    <a:cubicBezTo>
                      <a:pt x="34398" y="8724"/>
                      <a:pt x="35923" y="5020"/>
                      <a:pt x="33042" y="3504"/>
                    </a:cubicBezTo>
                    <a:cubicBezTo>
                      <a:pt x="32337" y="3133"/>
                      <a:pt x="31722" y="2944"/>
                      <a:pt x="31180" y="2944"/>
                    </a:cubicBezTo>
                    <a:cubicBezTo>
                      <a:pt x="29508" y="2944"/>
                      <a:pt x="28515" y="4742"/>
                      <a:pt x="27620" y="8555"/>
                    </a:cubicBezTo>
                    <a:cubicBezTo>
                      <a:pt x="26487" y="13378"/>
                      <a:pt x="25664" y="18356"/>
                      <a:pt x="23822" y="18356"/>
                    </a:cubicBezTo>
                    <a:cubicBezTo>
                      <a:pt x="23735" y="18356"/>
                      <a:pt x="23645" y="18344"/>
                      <a:pt x="23554" y="18322"/>
                    </a:cubicBezTo>
                    <a:cubicBezTo>
                      <a:pt x="21519" y="17817"/>
                      <a:pt x="24061" y="14280"/>
                      <a:pt x="25078" y="12428"/>
                    </a:cubicBezTo>
                    <a:cubicBezTo>
                      <a:pt x="26094" y="10577"/>
                      <a:pt x="27789" y="5245"/>
                      <a:pt x="26603" y="2943"/>
                    </a:cubicBezTo>
                    <a:cubicBezTo>
                      <a:pt x="25905" y="1588"/>
                      <a:pt x="24091" y="0"/>
                      <a:pt x="2185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26"/>
              <p:cNvSpPr/>
              <p:nvPr/>
            </p:nvSpPr>
            <p:spPr>
              <a:xfrm>
                <a:off x="4872325" y="1382050"/>
                <a:ext cx="108050" cy="79925"/>
              </a:xfrm>
              <a:custGeom>
                <a:avLst/>
                <a:gdLst/>
                <a:ahLst/>
                <a:cxnLst/>
                <a:rect l="l" t="t" r="r" b="b"/>
                <a:pathLst>
                  <a:path w="4322" h="3197" extrusionOk="0">
                    <a:moveTo>
                      <a:pt x="1922" y="1"/>
                    </a:moveTo>
                    <a:cubicBezTo>
                      <a:pt x="1280" y="1"/>
                      <a:pt x="985" y="287"/>
                      <a:pt x="984" y="287"/>
                    </a:cubicBezTo>
                    <a:cubicBezTo>
                      <a:pt x="185" y="932"/>
                      <a:pt x="0" y="2292"/>
                      <a:pt x="1620" y="2994"/>
                    </a:cubicBezTo>
                    <a:cubicBezTo>
                      <a:pt x="1951" y="3137"/>
                      <a:pt x="2248" y="3197"/>
                      <a:pt x="2513" y="3197"/>
                    </a:cubicBezTo>
                    <a:cubicBezTo>
                      <a:pt x="3796" y="3197"/>
                      <a:pt x="4322" y="1802"/>
                      <a:pt x="4322" y="1802"/>
                    </a:cubicBezTo>
                    <a:cubicBezTo>
                      <a:pt x="4322" y="1218"/>
                      <a:pt x="3686" y="475"/>
                      <a:pt x="2938" y="201"/>
                    </a:cubicBezTo>
                    <a:cubicBezTo>
                      <a:pt x="2534" y="53"/>
                      <a:pt x="2196" y="1"/>
                      <a:pt x="192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26"/>
              <p:cNvSpPr/>
              <p:nvPr/>
            </p:nvSpPr>
            <p:spPr>
              <a:xfrm>
                <a:off x="4443575" y="1116700"/>
                <a:ext cx="212725" cy="176950"/>
              </a:xfrm>
              <a:custGeom>
                <a:avLst/>
                <a:gdLst/>
                <a:ahLst/>
                <a:cxnLst/>
                <a:rect l="l" t="t" r="r" b="b"/>
                <a:pathLst>
                  <a:path w="8509" h="7078" extrusionOk="0">
                    <a:moveTo>
                      <a:pt x="3871" y="0"/>
                    </a:moveTo>
                    <a:cubicBezTo>
                      <a:pt x="2331" y="0"/>
                      <a:pt x="1964" y="621"/>
                      <a:pt x="1592" y="1177"/>
                    </a:cubicBezTo>
                    <a:cubicBezTo>
                      <a:pt x="1" y="3557"/>
                      <a:pt x="368" y="6395"/>
                      <a:pt x="3402" y="6994"/>
                    </a:cubicBezTo>
                    <a:cubicBezTo>
                      <a:pt x="3691" y="7051"/>
                      <a:pt x="3966" y="7078"/>
                      <a:pt x="4226" y="7078"/>
                    </a:cubicBezTo>
                    <a:cubicBezTo>
                      <a:pt x="7428" y="7078"/>
                      <a:pt x="8509" y="3077"/>
                      <a:pt x="8509" y="3077"/>
                    </a:cubicBezTo>
                    <a:cubicBezTo>
                      <a:pt x="8309" y="1562"/>
                      <a:pt x="6189" y="226"/>
                      <a:pt x="4791" y="60"/>
                    </a:cubicBezTo>
                    <a:cubicBezTo>
                      <a:pt x="4445" y="19"/>
                      <a:pt x="4140" y="0"/>
                      <a:pt x="387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" name="Google Shape;259;p26"/>
              <p:cNvSpPr/>
              <p:nvPr/>
            </p:nvSpPr>
            <p:spPr>
              <a:xfrm>
                <a:off x="4974925" y="1546550"/>
                <a:ext cx="102800" cy="78600"/>
              </a:xfrm>
              <a:custGeom>
                <a:avLst/>
                <a:gdLst/>
                <a:ahLst/>
                <a:cxnLst/>
                <a:rect l="l" t="t" r="r" b="b"/>
                <a:pathLst>
                  <a:path w="4112" h="3144" extrusionOk="0">
                    <a:moveTo>
                      <a:pt x="1563" y="1"/>
                    </a:moveTo>
                    <a:cubicBezTo>
                      <a:pt x="1226" y="1"/>
                      <a:pt x="1043" y="110"/>
                      <a:pt x="1043" y="110"/>
                    </a:cubicBezTo>
                    <a:cubicBezTo>
                      <a:pt x="361" y="636"/>
                      <a:pt x="0" y="2246"/>
                      <a:pt x="1296" y="2909"/>
                    </a:cubicBezTo>
                    <a:cubicBezTo>
                      <a:pt x="1624" y="3076"/>
                      <a:pt x="1921" y="3143"/>
                      <a:pt x="2187" y="3143"/>
                    </a:cubicBezTo>
                    <a:cubicBezTo>
                      <a:pt x="3255" y="3143"/>
                      <a:pt x="3821" y="2061"/>
                      <a:pt x="3821" y="2061"/>
                    </a:cubicBezTo>
                    <a:cubicBezTo>
                      <a:pt x="4112" y="1227"/>
                      <a:pt x="3133" y="610"/>
                      <a:pt x="2726" y="368"/>
                    </a:cubicBezTo>
                    <a:cubicBezTo>
                      <a:pt x="2241" y="79"/>
                      <a:pt x="1847" y="1"/>
                      <a:pt x="156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" name="Google Shape;260;p26"/>
              <p:cNvSpPr/>
              <p:nvPr/>
            </p:nvSpPr>
            <p:spPr>
              <a:xfrm>
                <a:off x="5037900" y="1791800"/>
                <a:ext cx="70300" cy="53325"/>
              </a:xfrm>
              <a:custGeom>
                <a:avLst/>
                <a:gdLst/>
                <a:ahLst/>
                <a:cxnLst/>
                <a:rect l="l" t="t" r="r" b="b"/>
                <a:pathLst>
                  <a:path w="2812" h="2133" extrusionOk="0">
                    <a:moveTo>
                      <a:pt x="1156" y="1"/>
                    </a:moveTo>
                    <a:cubicBezTo>
                      <a:pt x="729" y="1"/>
                      <a:pt x="511" y="134"/>
                      <a:pt x="512" y="134"/>
                    </a:cubicBezTo>
                    <a:cubicBezTo>
                      <a:pt x="14" y="792"/>
                      <a:pt x="0" y="1706"/>
                      <a:pt x="1109" y="2057"/>
                    </a:cubicBezTo>
                    <a:cubicBezTo>
                      <a:pt x="1274" y="2110"/>
                      <a:pt x="1423" y="2133"/>
                      <a:pt x="1558" y="2133"/>
                    </a:cubicBezTo>
                    <a:cubicBezTo>
                      <a:pt x="2580" y="2133"/>
                      <a:pt x="2811" y="815"/>
                      <a:pt x="2811" y="815"/>
                    </a:cubicBezTo>
                    <a:cubicBezTo>
                      <a:pt x="2552" y="333"/>
                      <a:pt x="1649" y="54"/>
                      <a:pt x="1649" y="54"/>
                    </a:cubicBezTo>
                    <a:cubicBezTo>
                      <a:pt x="1462" y="15"/>
                      <a:pt x="1297" y="1"/>
                      <a:pt x="115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26"/>
              <p:cNvSpPr/>
              <p:nvPr/>
            </p:nvSpPr>
            <p:spPr>
              <a:xfrm>
                <a:off x="4741625" y="1187150"/>
                <a:ext cx="109650" cy="79525"/>
              </a:xfrm>
              <a:custGeom>
                <a:avLst/>
                <a:gdLst/>
                <a:ahLst/>
                <a:cxnLst/>
                <a:rect l="l" t="t" r="r" b="b"/>
                <a:pathLst>
                  <a:path w="4386" h="3181" extrusionOk="0">
                    <a:moveTo>
                      <a:pt x="1758" y="0"/>
                    </a:moveTo>
                    <a:cubicBezTo>
                      <a:pt x="1181" y="0"/>
                      <a:pt x="923" y="174"/>
                      <a:pt x="923" y="174"/>
                    </a:cubicBezTo>
                    <a:cubicBezTo>
                      <a:pt x="246" y="1177"/>
                      <a:pt x="1" y="2762"/>
                      <a:pt x="2234" y="3144"/>
                    </a:cubicBezTo>
                    <a:cubicBezTo>
                      <a:pt x="2378" y="3169"/>
                      <a:pt x="2512" y="3180"/>
                      <a:pt x="2637" y="3180"/>
                    </a:cubicBezTo>
                    <a:cubicBezTo>
                      <a:pt x="4177" y="3180"/>
                      <a:pt x="4385" y="1467"/>
                      <a:pt x="4385" y="1467"/>
                    </a:cubicBezTo>
                    <a:cubicBezTo>
                      <a:pt x="4196" y="885"/>
                      <a:pt x="3507" y="349"/>
                      <a:pt x="2814" y="158"/>
                    </a:cubicBezTo>
                    <a:cubicBezTo>
                      <a:pt x="2384" y="40"/>
                      <a:pt x="2035" y="0"/>
                      <a:pt x="175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62" name="Google Shape;262;p26"/>
            <p:cNvSpPr/>
            <p:nvPr/>
          </p:nvSpPr>
          <p:spPr>
            <a:xfrm>
              <a:off x="2903475" y="4664714"/>
              <a:ext cx="1296150" cy="547175"/>
            </a:xfrm>
            <a:custGeom>
              <a:avLst/>
              <a:gdLst/>
              <a:ahLst/>
              <a:cxnLst/>
              <a:rect l="l" t="t" r="r" b="b"/>
              <a:pathLst>
                <a:path w="51846" h="21887" extrusionOk="0">
                  <a:moveTo>
                    <a:pt x="18467" y="0"/>
                  </a:moveTo>
                  <a:lnTo>
                    <a:pt x="0" y="21340"/>
                  </a:lnTo>
                  <a:lnTo>
                    <a:pt x="51846" y="21887"/>
                  </a:lnTo>
                  <a:lnTo>
                    <a:pt x="50614" y="16963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263" name="Google Shape;263;p26"/>
            <p:cNvSpPr/>
            <p:nvPr/>
          </p:nvSpPr>
          <p:spPr>
            <a:xfrm>
              <a:off x="4804925" y="4810064"/>
              <a:ext cx="1376500" cy="401825"/>
            </a:xfrm>
            <a:custGeom>
              <a:avLst/>
              <a:gdLst/>
              <a:ahLst/>
              <a:cxnLst/>
              <a:rect l="l" t="t" r="r" b="b"/>
              <a:pathLst>
                <a:path w="55060" h="16073" extrusionOk="0">
                  <a:moveTo>
                    <a:pt x="40081" y="0"/>
                  </a:moveTo>
                  <a:lnTo>
                    <a:pt x="55060" y="15868"/>
                  </a:lnTo>
                  <a:lnTo>
                    <a:pt x="0" y="16073"/>
                  </a:lnTo>
                  <a:lnTo>
                    <a:pt x="1300" y="1258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/>
            <a:lstStyle/>
            <a:p>
              <a:endParaRPr lang="en-ID"/>
            </a:p>
          </p:txBody>
        </p:sp>
      </p:grpSp>
      <p:pic>
        <p:nvPicPr>
          <p:cNvPr id="264" name="Google Shape;264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8675" y="239650"/>
            <a:ext cx="3289100" cy="783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5"/>
          <p:cNvSpPr/>
          <p:nvPr/>
        </p:nvSpPr>
        <p:spPr>
          <a:xfrm rot="10800000">
            <a:off x="1167983" y="211900"/>
            <a:ext cx="5679567" cy="1808850"/>
          </a:xfrm>
          <a:custGeom>
            <a:avLst/>
            <a:gdLst/>
            <a:ahLst/>
            <a:cxnLst/>
            <a:rect l="l" t="t" r="r" b="b"/>
            <a:pathLst>
              <a:path w="44721" h="37653" extrusionOk="0">
                <a:moveTo>
                  <a:pt x="27258" y="1"/>
                </a:moveTo>
                <a:cubicBezTo>
                  <a:pt x="26810" y="1"/>
                  <a:pt x="26362" y="42"/>
                  <a:pt x="25920" y="127"/>
                </a:cubicBezTo>
                <a:cubicBezTo>
                  <a:pt x="23467" y="601"/>
                  <a:pt x="21352" y="2258"/>
                  <a:pt x="18884" y="2655"/>
                </a:cubicBezTo>
                <a:cubicBezTo>
                  <a:pt x="18429" y="2728"/>
                  <a:pt x="17972" y="2757"/>
                  <a:pt x="17514" y="2757"/>
                </a:cubicBezTo>
                <a:cubicBezTo>
                  <a:pt x="15988" y="2757"/>
                  <a:pt x="14448" y="2439"/>
                  <a:pt x="12913" y="2390"/>
                </a:cubicBezTo>
                <a:cubicBezTo>
                  <a:pt x="12755" y="2385"/>
                  <a:pt x="12599" y="2382"/>
                  <a:pt x="12444" y="2382"/>
                </a:cubicBezTo>
                <a:cubicBezTo>
                  <a:pt x="7176" y="2382"/>
                  <a:pt x="3676" y="5309"/>
                  <a:pt x="1537" y="10004"/>
                </a:cubicBezTo>
                <a:cubicBezTo>
                  <a:pt x="639" y="11975"/>
                  <a:pt x="0" y="14274"/>
                  <a:pt x="827" y="16277"/>
                </a:cubicBezTo>
                <a:cubicBezTo>
                  <a:pt x="1847" y="18754"/>
                  <a:pt x="4770" y="19912"/>
                  <a:pt x="5776" y="22331"/>
                </a:cubicBezTo>
                <a:cubicBezTo>
                  <a:pt x="7056" y="25413"/>
                  <a:pt x="6934" y="28588"/>
                  <a:pt x="8905" y="31525"/>
                </a:cubicBezTo>
                <a:cubicBezTo>
                  <a:pt x="11391" y="35229"/>
                  <a:pt x="15744" y="37653"/>
                  <a:pt x="20205" y="37653"/>
                </a:cubicBezTo>
                <a:cubicBezTo>
                  <a:pt x="20219" y="37653"/>
                  <a:pt x="20234" y="37653"/>
                  <a:pt x="20249" y="37653"/>
                </a:cubicBezTo>
                <a:cubicBezTo>
                  <a:pt x="24724" y="37636"/>
                  <a:pt x="29146" y="35107"/>
                  <a:pt x="31286" y="31176"/>
                </a:cubicBezTo>
                <a:cubicBezTo>
                  <a:pt x="32114" y="29655"/>
                  <a:pt x="32626" y="27940"/>
                  <a:pt x="33740" y="26615"/>
                </a:cubicBezTo>
                <a:cubicBezTo>
                  <a:pt x="35995" y="23932"/>
                  <a:pt x="40102" y="23515"/>
                  <a:pt x="42534" y="20991"/>
                </a:cubicBezTo>
                <a:cubicBezTo>
                  <a:pt x="44031" y="19438"/>
                  <a:pt x="44720" y="17144"/>
                  <a:pt x="44327" y="15022"/>
                </a:cubicBezTo>
                <a:cubicBezTo>
                  <a:pt x="43933" y="12902"/>
                  <a:pt x="42468" y="11007"/>
                  <a:pt x="40514" y="10094"/>
                </a:cubicBezTo>
                <a:cubicBezTo>
                  <a:pt x="39236" y="9497"/>
                  <a:pt x="37756" y="9285"/>
                  <a:pt x="36658" y="8399"/>
                </a:cubicBezTo>
                <a:cubicBezTo>
                  <a:pt x="35232" y="7249"/>
                  <a:pt x="34822" y="5282"/>
                  <a:pt x="33886" y="3707"/>
                </a:cubicBezTo>
                <a:cubicBezTo>
                  <a:pt x="33122" y="2419"/>
                  <a:pt x="31948" y="1404"/>
                  <a:pt x="30597" y="764"/>
                </a:cubicBezTo>
                <a:cubicBezTo>
                  <a:pt x="29555" y="271"/>
                  <a:pt x="28407" y="1"/>
                  <a:pt x="2725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5"/>
          <p:cNvSpPr txBox="1">
            <a:spLocks noGrp="1"/>
          </p:cNvSpPr>
          <p:nvPr>
            <p:ph type="title"/>
          </p:nvPr>
        </p:nvSpPr>
        <p:spPr>
          <a:xfrm>
            <a:off x="6226625" y="292625"/>
            <a:ext cx="2538300" cy="30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HOMEOSTASIS ENERGI</a:t>
            </a:r>
            <a:endParaRPr sz="1700"/>
          </a:p>
        </p:txBody>
      </p:sp>
      <p:sp>
        <p:nvSpPr>
          <p:cNvPr id="474" name="Google Shape;474;p35"/>
          <p:cNvSpPr txBox="1">
            <a:spLocks noGrp="1"/>
          </p:cNvSpPr>
          <p:nvPr>
            <p:ph type="title"/>
          </p:nvPr>
        </p:nvSpPr>
        <p:spPr>
          <a:xfrm>
            <a:off x="249575" y="716875"/>
            <a:ext cx="63477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/>
              <a:t>REGULASI JANGKA </a:t>
            </a:r>
            <a:r>
              <a:rPr lang="en" sz="3500" u="sng"/>
              <a:t>PENDEK</a:t>
            </a:r>
            <a:endParaRPr sz="3500" u="sng"/>
          </a:p>
        </p:txBody>
      </p:sp>
      <p:sp>
        <p:nvSpPr>
          <p:cNvPr id="475" name="Google Shape;475;p35"/>
          <p:cNvSpPr txBox="1">
            <a:spLocks noGrp="1"/>
          </p:cNvSpPr>
          <p:nvPr>
            <p:ph type="subTitle" idx="1"/>
          </p:nvPr>
        </p:nvSpPr>
        <p:spPr>
          <a:xfrm>
            <a:off x="710100" y="1289575"/>
            <a:ext cx="7723800" cy="24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Membuat kita berhenti makan</a:t>
            </a:r>
            <a:endParaRPr sz="1500"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Terjadi Ketika tubuh belum mengabsorpsi bahan makan ke dalam darah dan sebelum menyimpan cadangan energi</a:t>
            </a:r>
            <a:endParaRPr sz="1500"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Regulasi jangka pendek memastikan makanan dapat dicerna dengan kecepatan dan jumlah yang stabil, sehingga beban kerja dan absorpsi pada saluran pencernaan tidak berlebihan. </a:t>
            </a:r>
            <a:endParaRPr sz="1500"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Regulasi ini menjaga agar seseorang tidak makan berlebih untuk mencegah berlebihnya penyimpanan cadangan metabolik</a:t>
            </a:r>
            <a:endParaRPr sz="15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36"/>
          <p:cNvSpPr/>
          <p:nvPr/>
        </p:nvSpPr>
        <p:spPr>
          <a:xfrm rot="10800000">
            <a:off x="1167983" y="211900"/>
            <a:ext cx="5679567" cy="1808850"/>
          </a:xfrm>
          <a:custGeom>
            <a:avLst/>
            <a:gdLst/>
            <a:ahLst/>
            <a:cxnLst/>
            <a:rect l="l" t="t" r="r" b="b"/>
            <a:pathLst>
              <a:path w="44721" h="37653" extrusionOk="0">
                <a:moveTo>
                  <a:pt x="27258" y="1"/>
                </a:moveTo>
                <a:cubicBezTo>
                  <a:pt x="26810" y="1"/>
                  <a:pt x="26362" y="42"/>
                  <a:pt x="25920" y="127"/>
                </a:cubicBezTo>
                <a:cubicBezTo>
                  <a:pt x="23467" y="601"/>
                  <a:pt x="21352" y="2258"/>
                  <a:pt x="18884" y="2655"/>
                </a:cubicBezTo>
                <a:cubicBezTo>
                  <a:pt x="18429" y="2728"/>
                  <a:pt x="17972" y="2757"/>
                  <a:pt x="17514" y="2757"/>
                </a:cubicBezTo>
                <a:cubicBezTo>
                  <a:pt x="15988" y="2757"/>
                  <a:pt x="14448" y="2439"/>
                  <a:pt x="12913" y="2390"/>
                </a:cubicBezTo>
                <a:cubicBezTo>
                  <a:pt x="12755" y="2385"/>
                  <a:pt x="12599" y="2382"/>
                  <a:pt x="12444" y="2382"/>
                </a:cubicBezTo>
                <a:cubicBezTo>
                  <a:pt x="7176" y="2382"/>
                  <a:pt x="3676" y="5309"/>
                  <a:pt x="1537" y="10004"/>
                </a:cubicBezTo>
                <a:cubicBezTo>
                  <a:pt x="639" y="11975"/>
                  <a:pt x="0" y="14274"/>
                  <a:pt x="827" y="16277"/>
                </a:cubicBezTo>
                <a:cubicBezTo>
                  <a:pt x="1847" y="18754"/>
                  <a:pt x="4770" y="19912"/>
                  <a:pt x="5776" y="22331"/>
                </a:cubicBezTo>
                <a:cubicBezTo>
                  <a:pt x="7056" y="25413"/>
                  <a:pt x="6934" y="28588"/>
                  <a:pt x="8905" y="31525"/>
                </a:cubicBezTo>
                <a:cubicBezTo>
                  <a:pt x="11391" y="35229"/>
                  <a:pt x="15744" y="37653"/>
                  <a:pt x="20205" y="37653"/>
                </a:cubicBezTo>
                <a:cubicBezTo>
                  <a:pt x="20219" y="37653"/>
                  <a:pt x="20234" y="37653"/>
                  <a:pt x="20249" y="37653"/>
                </a:cubicBezTo>
                <a:cubicBezTo>
                  <a:pt x="24724" y="37636"/>
                  <a:pt x="29146" y="35107"/>
                  <a:pt x="31286" y="31176"/>
                </a:cubicBezTo>
                <a:cubicBezTo>
                  <a:pt x="32114" y="29655"/>
                  <a:pt x="32626" y="27940"/>
                  <a:pt x="33740" y="26615"/>
                </a:cubicBezTo>
                <a:cubicBezTo>
                  <a:pt x="35995" y="23932"/>
                  <a:pt x="40102" y="23515"/>
                  <a:pt x="42534" y="20991"/>
                </a:cubicBezTo>
                <a:cubicBezTo>
                  <a:pt x="44031" y="19438"/>
                  <a:pt x="44720" y="17144"/>
                  <a:pt x="44327" y="15022"/>
                </a:cubicBezTo>
                <a:cubicBezTo>
                  <a:pt x="43933" y="12902"/>
                  <a:pt x="42468" y="11007"/>
                  <a:pt x="40514" y="10094"/>
                </a:cubicBezTo>
                <a:cubicBezTo>
                  <a:pt x="39236" y="9497"/>
                  <a:pt x="37756" y="9285"/>
                  <a:pt x="36658" y="8399"/>
                </a:cubicBezTo>
                <a:cubicBezTo>
                  <a:pt x="35232" y="7249"/>
                  <a:pt x="34822" y="5282"/>
                  <a:pt x="33886" y="3707"/>
                </a:cubicBezTo>
                <a:cubicBezTo>
                  <a:pt x="33122" y="2419"/>
                  <a:pt x="31948" y="1404"/>
                  <a:pt x="30597" y="764"/>
                </a:cubicBezTo>
                <a:cubicBezTo>
                  <a:pt x="29555" y="271"/>
                  <a:pt x="28407" y="1"/>
                  <a:pt x="2725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1" name="Google Shape;481;p36"/>
          <p:cNvSpPr txBox="1">
            <a:spLocks noGrp="1"/>
          </p:cNvSpPr>
          <p:nvPr>
            <p:ph type="title"/>
          </p:nvPr>
        </p:nvSpPr>
        <p:spPr>
          <a:xfrm>
            <a:off x="6226625" y="292625"/>
            <a:ext cx="2538300" cy="30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HOMEOSTASIS ENERGI</a:t>
            </a:r>
            <a:endParaRPr sz="1700"/>
          </a:p>
        </p:txBody>
      </p:sp>
      <p:sp>
        <p:nvSpPr>
          <p:cNvPr id="482" name="Google Shape;482;p36"/>
          <p:cNvSpPr txBox="1">
            <a:spLocks noGrp="1"/>
          </p:cNvSpPr>
          <p:nvPr>
            <p:ph type="title"/>
          </p:nvPr>
        </p:nvSpPr>
        <p:spPr>
          <a:xfrm>
            <a:off x="249575" y="716875"/>
            <a:ext cx="63477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/>
              <a:t>REGULASI JANGKA </a:t>
            </a:r>
            <a:r>
              <a:rPr lang="en" sz="3500" u="sng"/>
              <a:t>PENDEK</a:t>
            </a:r>
            <a:endParaRPr sz="3500" u="sng"/>
          </a:p>
        </p:txBody>
      </p:sp>
      <p:sp>
        <p:nvSpPr>
          <p:cNvPr id="483" name="Google Shape;483;p36"/>
          <p:cNvSpPr txBox="1">
            <a:spLocks noGrp="1"/>
          </p:cNvSpPr>
          <p:nvPr>
            <p:ph type="subTitle" idx="1"/>
          </p:nvPr>
        </p:nvSpPr>
        <p:spPr>
          <a:xfrm>
            <a:off x="710100" y="1289575"/>
            <a:ext cx="7723800" cy="322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Yang berperan:</a:t>
            </a:r>
            <a:endParaRPr sz="140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Reseptor oral</a:t>
            </a:r>
            <a:endParaRPr sz="1400"/>
          </a:p>
          <a:p>
            <a:pPr marL="91440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Ketika kita mengunyah makanan maka air liur akan dikeluarkan, merasakan dan menelan akan membuat rasa kenyang</a:t>
            </a:r>
            <a:endParaRPr sz="1300"/>
          </a:p>
          <a:p>
            <a:pPr marL="91440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Ketika makanan melewati mulut dalam jumlah atau batas tertentu maka menghambat pusat lapar di hipotalamus otak</a:t>
            </a:r>
            <a:endParaRPr sz="1300"/>
          </a:p>
          <a:p>
            <a:pPr marL="91440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Durasi hambatan akibat makanan di mulut sekitar 20-40 menit, dan akan diperlama dengan makanan yang ada di gastrointestinal</a:t>
            </a:r>
            <a:endParaRPr sz="130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Regangan akibat Pengisian Gastrointestinal</a:t>
            </a:r>
            <a:endParaRPr sz="1400"/>
          </a:p>
          <a:p>
            <a:pPr marL="91440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Ketika makanan masuk ke saluran cerna maka akan terjadi regangan pada saluran gastrointestinal</a:t>
            </a:r>
            <a:endParaRPr sz="1300"/>
          </a:p>
          <a:p>
            <a:pPr marL="91440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Regangan ini ditangkap sebagai sinyal yang diteruskan oleh saraf vagus menuju ke hypothalamus</a:t>
            </a:r>
            <a:endParaRPr sz="1300"/>
          </a:p>
          <a:p>
            <a:pPr marL="91440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Efeknya hambatan keinginan untuk makan</a:t>
            </a:r>
            <a:endParaRPr sz="13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37"/>
          <p:cNvSpPr/>
          <p:nvPr/>
        </p:nvSpPr>
        <p:spPr>
          <a:xfrm rot="10800000">
            <a:off x="2026636" y="189564"/>
            <a:ext cx="4385341" cy="1440886"/>
          </a:xfrm>
          <a:custGeom>
            <a:avLst/>
            <a:gdLst/>
            <a:ahLst/>
            <a:cxnLst/>
            <a:rect l="l" t="t" r="r" b="b"/>
            <a:pathLst>
              <a:path w="44721" h="37653" extrusionOk="0">
                <a:moveTo>
                  <a:pt x="27258" y="1"/>
                </a:moveTo>
                <a:cubicBezTo>
                  <a:pt x="26810" y="1"/>
                  <a:pt x="26362" y="42"/>
                  <a:pt x="25920" y="127"/>
                </a:cubicBezTo>
                <a:cubicBezTo>
                  <a:pt x="23467" y="601"/>
                  <a:pt x="21352" y="2258"/>
                  <a:pt x="18884" y="2655"/>
                </a:cubicBezTo>
                <a:cubicBezTo>
                  <a:pt x="18429" y="2728"/>
                  <a:pt x="17972" y="2757"/>
                  <a:pt x="17514" y="2757"/>
                </a:cubicBezTo>
                <a:cubicBezTo>
                  <a:pt x="15988" y="2757"/>
                  <a:pt x="14448" y="2439"/>
                  <a:pt x="12913" y="2390"/>
                </a:cubicBezTo>
                <a:cubicBezTo>
                  <a:pt x="12755" y="2385"/>
                  <a:pt x="12599" y="2382"/>
                  <a:pt x="12444" y="2382"/>
                </a:cubicBezTo>
                <a:cubicBezTo>
                  <a:pt x="7176" y="2382"/>
                  <a:pt x="3676" y="5309"/>
                  <a:pt x="1537" y="10004"/>
                </a:cubicBezTo>
                <a:cubicBezTo>
                  <a:pt x="639" y="11975"/>
                  <a:pt x="0" y="14274"/>
                  <a:pt x="827" y="16277"/>
                </a:cubicBezTo>
                <a:cubicBezTo>
                  <a:pt x="1847" y="18754"/>
                  <a:pt x="4770" y="19912"/>
                  <a:pt x="5776" y="22331"/>
                </a:cubicBezTo>
                <a:cubicBezTo>
                  <a:pt x="7056" y="25413"/>
                  <a:pt x="6934" y="28588"/>
                  <a:pt x="8905" y="31525"/>
                </a:cubicBezTo>
                <a:cubicBezTo>
                  <a:pt x="11391" y="35229"/>
                  <a:pt x="15744" y="37653"/>
                  <a:pt x="20205" y="37653"/>
                </a:cubicBezTo>
                <a:cubicBezTo>
                  <a:pt x="20219" y="37653"/>
                  <a:pt x="20234" y="37653"/>
                  <a:pt x="20249" y="37653"/>
                </a:cubicBezTo>
                <a:cubicBezTo>
                  <a:pt x="24724" y="37636"/>
                  <a:pt x="29146" y="35107"/>
                  <a:pt x="31286" y="31176"/>
                </a:cubicBezTo>
                <a:cubicBezTo>
                  <a:pt x="32114" y="29655"/>
                  <a:pt x="32626" y="27940"/>
                  <a:pt x="33740" y="26615"/>
                </a:cubicBezTo>
                <a:cubicBezTo>
                  <a:pt x="35995" y="23932"/>
                  <a:pt x="40102" y="23515"/>
                  <a:pt x="42534" y="20991"/>
                </a:cubicBezTo>
                <a:cubicBezTo>
                  <a:pt x="44031" y="19438"/>
                  <a:pt x="44720" y="17144"/>
                  <a:pt x="44327" y="15022"/>
                </a:cubicBezTo>
                <a:cubicBezTo>
                  <a:pt x="43933" y="12902"/>
                  <a:pt x="42468" y="11007"/>
                  <a:pt x="40514" y="10094"/>
                </a:cubicBezTo>
                <a:cubicBezTo>
                  <a:pt x="39236" y="9497"/>
                  <a:pt x="37756" y="9285"/>
                  <a:pt x="36658" y="8399"/>
                </a:cubicBezTo>
                <a:cubicBezTo>
                  <a:pt x="35232" y="7249"/>
                  <a:pt x="34822" y="5282"/>
                  <a:pt x="33886" y="3707"/>
                </a:cubicBezTo>
                <a:cubicBezTo>
                  <a:pt x="33122" y="2419"/>
                  <a:pt x="31948" y="1404"/>
                  <a:pt x="30597" y="764"/>
                </a:cubicBezTo>
                <a:cubicBezTo>
                  <a:pt x="29555" y="271"/>
                  <a:pt x="28407" y="1"/>
                  <a:pt x="27258" y="1"/>
                </a:cubicBezTo>
                <a:close/>
              </a:path>
            </a:pathLst>
          </a:custGeom>
          <a:solidFill>
            <a:schemeClr val="accent3"/>
          </a:soli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9" name="Google Shape;489;p37"/>
          <p:cNvSpPr txBox="1">
            <a:spLocks noGrp="1"/>
          </p:cNvSpPr>
          <p:nvPr>
            <p:ph type="title"/>
          </p:nvPr>
        </p:nvSpPr>
        <p:spPr>
          <a:xfrm>
            <a:off x="6226625" y="292625"/>
            <a:ext cx="2538300" cy="30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HOMEOSTASIS ENERGI</a:t>
            </a:r>
            <a:endParaRPr sz="1700"/>
          </a:p>
        </p:txBody>
      </p:sp>
      <p:sp>
        <p:nvSpPr>
          <p:cNvPr id="490" name="Google Shape;490;p37"/>
          <p:cNvSpPr txBox="1">
            <a:spLocks noGrp="1"/>
          </p:cNvSpPr>
          <p:nvPr>
            <p:ph type="title"/>
          </p:nvPr>
        </p:nvSpPr>
        <p:spPr>
          <a:xfrm>
            <a:off x="249575" y="716875"/>
            <a:ext cx="63477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/>
              <a:t>REGULASI JANGKA </a:t>
            </a:r>
            <a:r>
              <a:rPr lang="en" sz="3500" u="sng"/>
              <a:t>PENDEK</a:t>
            </a:r>
            <a:endParaRPr sz="3500" u="sng"/>
          </a:p>
        </p:txBody>
      </p:sp>
      <p:sp>
        <p:nvSpPr>
          <p:cNvPr id="491" name="Google Shape;491;p37"/>
          <p:cNvSpPr txBox="1">
            <a:spLocks noGrp="1"/>
          </p:cNvSpPr>
          <p:nvPr>
            <p:ph type="subTitle" idx="1"/>
          </p:nvPr>
        </p:nvSpPr>
        <p:spPr>
          <a:xfrm>
            <a:off x="646800" y="1289575"/>
            <a:ext cx="7850400" cy="37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/>
              <a:t>Hormon Gastrointestinal</a:t>
            </a:r>
            <a:endParaRPr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Kolesistokinin akan disekresikan bila lemak dan protein berada di duodenum  saraf sensoris local duodenum → saraf vagus → hipotalamus → kenyang </a:t>
            </a:r>
            <a:endParaRPr sz="140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Fungsi Kolesistokinin:</a:t>
            </a:r>
            <a:endParaRPr sz="1400"/>
          </a:p>
          <a:p>
            <a:pPr marL="137160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 sz="1400"/>
              <a:t>Mencegah makan berlebih, tetapi tidak mempengaruhi frekuensi makan, dan jumlah energi Ketika makanan melewati mulut dalam jumlah atau batas tertentu maka menghambat pusat lapar di hipotalamus otak</a:t>
            </a:r>
            <a:endParaRPr sz="140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 b="1"/>
              <a:t>Peptida YY (PYY)</a:t>
            </a:r>
            <a:r>
              <a:rPr lang="en" sz="1400"/>
              <a:t> akan disekresikan oleh hampir seluruh bagian usus akibat makanan lemak → kenyang</a:t>
            </a:r>
            <a:endParaRPr sz="140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 b="1"/>
              <a:t>Glucagon-Like Peptide (GLP)</a:t>
            </a:r>
            <a:r>
              <a:rPr lang="en" sz="1400"/>
              <a:t> disekresikan Ketika makanan masuk usus → Insulin. GLP dan Insulin → kenyang</a:t>
            </a:r>
            <a:endParaRPr sz="140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 b="1"/>
              <a:t>Ghrelin</a:t>
            </a:r>
            <a:r>
              <a:rPr lang="en" sz="1400"/>
              <a:t> dilepaskan oleh sel oksintik lambung dan usus. Dilepaskan ketika sedang puasa → merangsang lapar</a:t>
            </a:r>
            <a:endParaRPr sz="140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Regulasi neuronal sebagai respons umpan balik dari gastrointestinal ke hipotalamus</a:t>
            </a:r>
            <a:endParaRPr sz="1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38"/>
          <p:cNvSpPr/>
          <p:nvPr/>
        </p:nvSpPr>
        <p:spPr>
          <a:xfrm>
            <a:off x="3414725" y="-476237"/>
            <a:ext cx="1943100" cy="2190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7" name="Google Shape;497;p38"/>
          <p:cNvSpPr txBox="1">
            <a:spLocks noGrp="1"/>
          </p:cNvSpPr>
          <p:nvPr>
            <p:ph type="title"/>
          </p:nvPr>
        </p:nvSpPr>
        <p:spPr>
          <a:xfrm>
            <a:off x="1075475" y="794925"/>
            <a:ext cx="63477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/>
              <a:t>REGULASI JANGKA </a:t>
            </a:r>
            <a:r>
              <a:rPr lang="en" sz="3500" u="sng"/>
              <a:t>MENENGAH</a:t>
            </a:r>
            <a:endParaRPr sz="3500" u="sng"/>
          </a:p>
        </p:txBody>
      </p:sp>
      <p:sp>
        <p:nvSpPr>
          <p:cNvPr id="498" name="Google Shape;498;p38"/>
          <p:cNvSpPr txBox="1">
            <a:spLocks noGrp="1"/>
          </p:cNvSpPr>
          <p:nvPr>
            <p:ph type="title"/>
          </p:nvPr>
        </p:nvSpPr>
        <p:spPr>
          <a:xfrm>
            <a:off x="6226625" y="292625"/>
            <a:ext cx="2538300" cy="30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HOMEOSTASIS ENERGI</a:t>
            </a:r>
            <a:endParaRPr sz="1700"/>
          </a:p>
        </p:txBody>
      </p:sp>
      <p:sp>
        <p:nvSpPr>
          <p:cNvPr id="499" name="Google Shape;499;p38"/>
          <p:cNvSpPr txBox="1">
            <a:spLocks noGrp="1"/>
          </p:cNvSpPr>
          <p:nvPr>
            <p:ph type="subTitle" idx="4294967295"/>
          </p:nvPr>
        </p:nvSpPr>
        <p:spPr>
          <a:xfrm>
            <a:off x="710100" y="1367625"/>
            <a:ext cx="7723800" cy="322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Membuat kita tidak lapar pada beberapa jam setelah makan pertama</a:t>
            </a:r>
            <a:endParaRPr sz="140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Mekanisme kontrol bergantung pada status nutrisi dalam darah</a:t>
            </a:r>
            <a:endParaRPr sz="140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Yang berperan:</a:t>
            </a:r>
            <a:endParaRPr sz="140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Kadar glukosa, asam amino, dan lemak dalam darah </a:t>
            </a:r>
            <a:endParaRPr sz="140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Glukosa, asam amino, dan asam lemak dapat </a:t>
            </a:r>
            <a:r>
              <a:rPr lang="en"/>
              <a:t>memengaruhi</a:t>
            </a:r>
            <a:r>
              <a:rPr lang="en" sz="1400"/>
              <a:t> kontrol lapar dan kenyang melalui teori glukostatik, aminostatik, dan lipostatik </a:t>
            </a:r>
            <a:endParaRPr sz="140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Ketika kadar bahan tersebut turun </a:t>
            </a:r>
            <a:r>
              <a:rPr lang="en"/>
              <a:t>→ </a:t>
            </a:r>
            <a:r>
              <a:rPr lang="en" sz="1400"/>
              <a:t>Lapar, dan sebaliknya</a:t>
            </a:r>
            <a:endParaRPr sz="140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Neurofisiologis: Glukosa darah naik  </a:t>
            </a:r>
            <a:r>
              <a:rPr lang="en"/>
              <a:t>→ </a:t>
            </a:r>
            <a:endParaRPr sz="1400"/>
          </a:p>
          <a:p>
            <a:pPr marL="137160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 sz="1400"/>
              <a:t>peningkatan reseptor glukosa di neuron pusat kenyang di nukleus paraventrikular dan ventromedial hipotalamus</a:t>
            </a:r>
            <a:endParaRPr sz="1400"/>
          </a:p>
          <a:p>
            <a:pPr marL="137160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 sz="1400"/>
              <a:t>penurunan neuron sensitif glukosa pada pusat lapar di area hipotalamus lateral</a:t>
            </a:r>
            <a:endParaRPr sz="140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Durasi hambatan akibat makanan di mulut sekitar 20-40 menit, dan akan diperlama dengan makanan yang ada di gastrointestina</a:t>
            </a:r>
            <a:r>
              <a:rPr lang="en"/>
              <a:t>l</a:t>
            </a:r>
            <a:endParaRPr sz="1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39"/>
          <p:cNvSpPr/>
          <p:nvPr/>
        </p:nvSpPr>
        <p:spPr>
          <a:xfrm>
            <a:off x="3414725" y="-476237"/>
            <a:ext cx="1943100" cy="2190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5" name="Google Shape;505;p39"/>
          <p:cNvSpPr txBox="1">
            <a:spLocks noGrp="1"/>
          </p:cNvSpPr>
          <p:nvPr>
            <p:ph type="title"/>
          </p:nvPr>
        </p:nvSpPr>
        <p:spPr>
          <a:xfrm>
            <a:off x="1075475" y="794925"/>
            <a:ext cx="63477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/>
              <a:t>REGULASI JANGKA </a:t>
            </a:r>
            <a:r>
              <a:rPr lang="en" sz="3500" u="sng"/>
              <a:t>MENENGAH</a:t>
            </a:r>
            <a:endParaRPr sz="3500" u="sng"/>
          </a:p>
        </p:txBody>
      </p:sp>
      <p:sp>
        <p:nvSpPr>
          <p:cNvPr id="506" name="Google Shape;506;p39"/>
          <p:cNvSpPr txBox="1">
            <a:spLocks noGrp="1"/>
          </p:cNvSpPr>
          <p:nvPr>
            <p:ph type="title"/>
          </p:nvPr>
        </p:nvSpPr>
        <p:spPr>
          <a:xfrm>
            <a:off x="6226625" y="292625"/>
            <a:ext cx="2538300" cy="30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HOMEOSTASIS ENERGI</a:t>
            </a:r>
            <a:endParaRPr sz="1700"/>
          </a:p>
        </p:txBody>
      </p:sp>
      <p:sp>
        <p:nvSpPr>
          <p:cNvPr id="507" name="Google Shape;507;p39"/>
          <p:cNvSpPr txBox="1">
            <a:spLocks noGrp="1"/>
          </p:cNvSpPr>
          <p:nvPr>
            <p:ph type="subTitle" idx="4294967295"/>
          </p:nvPr>
        </p:nvSpPr>
        <p:spPr>
          <a:xfrm>
            <a:off x="710100" y="1367625"/>
            <a:ext cx="7723800" cy="322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Regulasi suhu tubuh dan asupan makanan</a:t>
            </a:r>
            <a:endParaRPr sz="140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Suhu tubuh turun </a:t>
            </a:r>
            <a:r>
              <a:rPr lang="en"/>
              <a:t>→</a:t>
            </a:r>
            <a:r>
              <a:rPr lang="en" sz="1400"/>
              <a:t> laju metabolik dan penggunaan lemak meningkat </a:t>
            </a:r>
            <a:r>
              <a:rPr lang="en"/>
              <a:t>→</a:t>
            </a:r>
            <a:r>
              <a:rPr lang="en" sz="1400"/>
              <a:t> signal membutuhkan energi tambahan </a:t>
            </a:r>
            <a:r>
              <a:rPr lang="en"/>
              <a:t>→ </a:t>
            </a:r>
            <a:r>
              <a:rPr lang="en" sz="1400"/>
              <a:t>Lapar</a:t>
            </a:r>
            <a:endParaRPr sz="140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Dan sebaliknya</a:t>
            </a:r>
            <a:endParaRPr sz="1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40"/>
          <p:cNvSpPr/>
          <p:nvPr/>
        </p:nvSpPr>
        <p:spPr>
          <a:xfrm>
            <a:off x="3414725" y="-476237"/>
            <a:ext cx="1943100" cy="2190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3" name="Google Shape;513;p40"/>
          <p:cNvSpPr txBox="1">
            <a:spLocks noGrp="1"/>
          </p:cNvSpPr>
          <p:nvPr>
            <p:ph type="title"/>
          </p:nvPr>
        </p:nvSpPr>
        <p:spPr>
          <a:xfrm>
            <a:off x="1075475" y="794925"/>
            <a:ext cx="63477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/>
              <a:t>REGULASI JANGKA </a:t>
            </a:r>
            <a:r>
              <a:rPr lang="en" sz="3500" u="sng"/>
              <a:t>PANJANG</a:t>
            </a:r>
            <a:endParaRPr sz="3500" u="sng"/>
          </a:p>
        </p:txBody>
      </p:sp>
      <p:sp>
        <p:nvSpPr>
          <p:cNvPr id="514" name="Google Shape;514;p40"/>
          <p:cNvSpPr txBox="1">
            <a:spLocks noGrp="1"/>
          </p:cNvSpPr>
          <p:nvPr>
            <p:ph type="title"/>
          </p:nvPr>
        </p:nvSpPr>
        <p:spPr>
          <a:xfrm>
            <a:off x="6226625" y="292625"/>
            <a:ext cx="2538300" cy="30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HOMEOSTASIS ENERGI</a:t>
            </a:r>
            <a:endParaRPr sz="1700"/>
          </a:p>
        </p:txBody>
      </p:sp>
      <p:sp>
        <p:nvSpPr>
          <p:cNvPr id="515" name="Google Shape;515;p40"/>
          <p:cNvSpPr txBox="1">
            <a:spLocks noGrp="1"/>
          </p:cNvSpPr>
          <p:nvPr>
            <p:ph type="subTitle" idx="4294967295"/>
          </p:nvPr>
        </p:nvSpPr>
        <p:spPr>
          <a:xfrm>
            <a:off x="710100" y="1367625"/>
            <a:ext cx="7723800" cy="362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Umpan balik dari jaringan adiposa</a:t>
            </a:r>
            <a:endParaRPr sz="140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Apabila tubuh dalam kondisi kelebihan asupan makanan, maka sebagian akan disimpan sebagai lemak di jaringan adiposa.</a:t>
            </a:r>
            <a:endParaRPr sz="140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Peningkatan jumlah cadangan pada jaringan adiposa akan menyebabkan sel-sel adiposa menyintesis leptin</a:t>
            </a:r>
            <a:endParaRPr sz="140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Leptin merupakan sinyal dari penyimpanan energi yang akan diteruskan ke hipotalamus.</a:t>
            </a:r>
            <a:endParaRPr sz="140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Reseptor leptin terutama berada pada neuron POMC dan AGRP/NPY pada nukelus arkuatus dan paraventricular</a:t>
            </a:r>
            <a:endParaRPr sz="140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Peningkatan stimulasi leptin pada hipotalamus akan menyebabkan hal-hal berikut:</a:t>
            </a:r>
            <a:endParaRPr sz="1400"/>
          </a:p>
          <a:p>
            <a:pPr marL="91440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Penurunan produksi stimulator nafsu makan pada hipotalamus, seperti NPY dan AGRP </a:t>
            </a:r>
            <a:endParaRPr sz="1300"/>
          </a:p>
          <a:p>
            <a:pPr marL="91440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Peningkatan aktivasi POMC dan melanokortin </a:t>
            </a:r>
            <a:endParaRPr sz="1300"/>
          </a:p>
          <a:p>
            <a:pPr marL="91440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Peningkatan produksi senyawa yang memiliki efek supresi nafsu makan, seperti corticotropin-releasing hormone</a:t>
            </a:r>
            <a:endParaRPr sz="1300"/>
          </a:p>
          <a:p>
            <a:pPr marL="91440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Penurunan sekresi insulin, sehingga menurunkan penyimpanan energi</a:t>
            </a:r>
            <a:endParaRPr sz="13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41"/>
          <p:cNvSpPr txBox="1">
            <a:spLocks noGrp="1"/>
          </p:cNvSpPr>
          <p:nvPr>
            <p:ph type="title"/>
          </p:nvPr>
        </p:nvSpPr>
        <p:spPr>
          <a:xfrm>
            <a:off x="1820225" y="2118125"/>
            <a:ext cx="51321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500"/>
              <a:t>TERIMA KASIH</a:t>
            </a:r>
            <a:endParaRPr sz="4500"/>
          </a:p>
        </p:txBody>
      </p:sp>
      <p:sp>
        <p:nvSpPr>
          <p:cNvPr id="521" name="Google Shape;521;p41"/>
          <p:cNvSpPr/>
          <p:nvPr/>
        </p:nvSpPr>
        <p:spPr>
          <a:xfrm>
            <a:off x="3414725" y="-476237"/>
            <a:ext cx="1943100" cy="2190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7"/>
          <p:cNvSpPr txBox="1">
            <a:spLocks noGrp="1"/>
          </p:cNvSpPr>
          <p:nvPr>
            <p:ph type="title" idx="3"/>
          </p:nvPr>
        </p:nvSpPr>
        <p:spPr>
          <a:xfrm>
            <a:off x="849749" y="1093763"/>
            <a:ext cx="1269000" cy="61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01</a:t>
            </a:r>
            <a:endParaRPr sz="5000"/>
          </a:p>
        </p:txBody>
      </p:sp>
      <p:sp>
        <p:nvSpPr>
          <p:cNvPr id="270" name="Google Shape;270;p27"/>
          <p:cNvSpPr txBox="1">
            <a:spLocks noGrp="1"/>
          </p:cNvSpPr>
          <p:nvPr>
            <p:ph type="title"/>
          </p:nvPr>
        </p:nvSpPr>
        <p:spPr>
          <a:xfrm>
            <a:off x="2118750" y="259600"/>
            <a:ext cx="4906500" cy="61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/>
              <a:t>PENYEBAB OBESITAS</a:t>
            </a:r>
            <a:endParaRPr sz="3500"/>
          </a:p>
        </p:txBody>
      </p:sp>
      <p:sp>
        <p:nvSpPr>
          <p:cNvPr id="271" name="Google Shape;271;p27"/>
          <p:cNvSpPr txBox="1">
            <a:spLocks noGrp="1"/>
          </p:cNvSpPr>
          <p:nvPr>
            <p:ph type="title" idx="2"/>
          </p:nvPr>
        </p:nvSpPr>
        <p:spPr>
          <a:xfrm>
            <a:off x="1686050" y="1132325"/>
            <a:ext cx="29862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Faktor Genetik</a:t>
            </a:r>
            <a:endParaRPr sz="3000"/>
          </a:p>
        </p:txBody>
      </p:sp>
      <p:sp>
        <p:nvSpPr>
          <p:cNvPr id="272" name="Google Shape;272;p27"/>
          <p:cNvSpPr txBox="1">
            <a:spLocks noGrp="1"/>
          </p:cNvSpPr>
          <p:nvPr>
            <p:ph type="body" idx="4294967295"/>
          </p:nvPr>
        </p:nvSpPr>
        <p:spPr>
          <a:xfrm>
            <a:off x="1607900" y="1827600"/>
            <a:ext cx="6320700" cy="295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Genetik atau faktor keturunan berperan dalam menentukan apakah seorang anak akan obesitas atau tidak</a:t>
            </a:r>
            <a:endParaRPr sz="1300"/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Anak dari orangtua yang mengalami kegemukan lebih berisiko dibandingkan anak dengan orangtua yang memiliki berat badan ideal karena:</a:t>
            </a:r>
            <a:endParaRPr sz="1300"/>
          </a:p>
          <a:p>
            <a:pPr marL="91440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Informasi genetik  </a:t>
            </a:r>
            <a:endParaRPr sz="1300"/>
          </a:p>
          <a:p>
            <a:pPr marL="1371600" lvl="2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</a:pPr>
            <a:r>
              <a:rPr lang="en" sz="1300"/>
              <a:t>Menentukan respon tubuh terhadap perubahan lingkungan</a:t>
            </a:r>
            <a:endParaRPr sz="1300"/>
          </a:p>
          <a:p>
            <a:pPr marL="1371600" lvl="2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</a:pPr>
            <a:r>
              <a:rPr lang="en" sz="1300"/>
              <a:t>Kecepatan metabolisme basal, distribusi lemak, sinyal tubuh terhadap kenyang lapar</a:t>
            </a:r>
            <a:endParaRPr sz="1300"/>
          </a:p>
          <a:p>
            <a:pPr marL="91440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Pola asah, asih dan asuhnya</a:t>
            </a:r>
            <a:endParaRPr sz="1300"/>
          </a:p>
          <a:p>
            <a:pPr marL="1371600" lvl="2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</a:pPr>
            <a:r>
              <a:rPr lang="en" sz="1300"/>
              <a:t>Pola Makan, pola aktivitas fisik</a:t>
            </a:r>
            <a:endParaRPr sz="1300"/>
          </a:p>
          <a:p>
            <a:pPr marL="1371600" lvl="2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</a:pPr>
            <a:r>
              <a:rPr lang="en" sz="1300"/>
              <a:t>Macam diet</a:t>
            </a:r>
            <a:endParaRPr sz="13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8"/>
          <p:cNvSpPr txBox="1">
            <a:spLocks noGrp="1"/>
          </p:cNvSpPr>
          <p:nvPr>
            <p:ph type="title"/>
          </p:nvPr>
        </p:nvSpPr>
        <p:spPr>
          <a:xfrm>
            <a:off x="6233550" y="214975"/>
            <a:ext cx="2341800" cy="35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PENYEBAB OBESITAS</a:t>
            </a:r>
            <a:endParaRPr sz="1700"/>
          </a:p>
        </p:txBody>
      </p:sp>
      <p:sp>
        <p:nvSpPr>
          <p:cNvPr id="278" name="Google Shape;278;p28"/>
          <p:cNvSpPr txBox="1">
            <a:spLocks noGrp="1"/>
          </p:cNvSpPr>
          <p:nvPr>
            <p:ph type="title" idx="2"/>
          </p:nvPr>
        </p:nvSpPr>
        <p:spPr>
          <a:xfrm>
            <a:off x="2520100" y="788825"/>
            <a:ext cx="46032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1"/>
                </a:solidFill>
              </a:rPr>
              <a:t>Pola Makan Tidak Sehat</a:t>
            </a:r>
            <a:endParaRPr sz="3000">
              <a:solidFill>
                <a:schemeClr val="accent1"/>
              </a:solidFill>
            </a:endParaRPr>
          </a:p>
        </p:txBody>
      </p:sp>
      <p:sp>
        <p:nvSpPr>
          <p:cNvPr id="279" name="Google Shape;279;p28"/>
          <p:cNvSpPr txBox="1">
            <a:spLocks noGrp="1"/>
          </p:cNvSpPr>
          <p:nvPr>
            <p:ph type="title" idx="4294967295"/>
          </p:nvPr>
        </p:nvSpPr>
        <p:spPr>
          <a:xfrm>
            <a:off x="1619100" y="711725"/>
            <a:ext cx="979200" cy="61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solidFill>
                  <a:schemeClr val="accent2"/>
                </a:solidFill>
              </a:rPr>
              <a:t>02</a:t>
            </a:r>
            <a:endParaRPr sz="5000">
              <a:solidFill>
                <a:schemeClr val="accent2"/>
              </a:solidFill>
            </a:endParaRPr>
          </a:p>
        </p:txBody>
      </p:sp>
      <p:sp>
        <p:nvSpPr>
          <p:cNvPr id="280" name="Google Shape;280;p28"/>
          <p:cNvSpPr txBox="1">
            <a:spLocks noGrp="1"/>
          </p:cNvSpPr>
          <p:nvPr>
            <p:ph type="body" idx="4294967295"/>
          </p:nvPr>
        </p:nvSpPr>
        <p:spPr>
          <a:xfrm>
            <a:off x="3345575" y="1475575"/>
            <a:ext cx="4897200" cy="295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Jumlah asupan kalori ke tubuh memiliki dampak langsung terhadap berat badan Anda</a:t>
            </a:r>
            <a:endParaRPr sz="1300"/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Bila Konsumsi kalori &gt; yang digunakan maka Berat badan akan naik</a:t>
            </a:r>
            <a:endParaRPr sz="1300"/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Pola makan yang merangsang peningkatan berat badan:</a:t>
            </a:r>
            <a:endParaRPr sz="1300"/>
          </a:p>
          <a:p>
            <a:pPr marL="91440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konsumsi buah dan sayur yang kurang</a:t>
            </a:r>
            <a:endParaRPr sz="1300"/>
          </a:p>
          <a:p>
            <a:pPr marL="91440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minum minuman manis atau berkalori tinggi,</a:t>
            </a:r>
            <a:endParaRPr sz="1300"/>
          </a:p>
          <a:p>
            <a:pPr marL="91440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porsi makan yang berlebihan, dan konsumsi makanan cepat saji terlalu sering</a:t>
            </a:r>
            <a:endParaRPr sz="1300"/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Perencanaan program diet berguna untuk mengatasi penyebab obesitas karena faktor ini</a:t>
            </a:r>
            <a:endParaRPr sz="13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/>
          </a:p>
        </p:txBody>
      </p:sp>
      <p:pic>
        <p:nvPicPr>
          <p:cNvPr id="281" name="Google Shape;281;p28"/>
          <p:cNvPicPr preferRelativeResize="0"/>
          <p:nvPr/>
        </p:nvPicPr>
        <p:blipFill rotWithShape="1">
          <a:blip r:embed="rId3">
            <a:alphaModFix/>
          </a:blip>
          <a:srcRect t="17333" b="19930"/>
          <a:stretch/>
        </p:blipFill>
        <p:spPr>
          <a:xfrm>
            <a:off x="479425" y="1505125"/>
            <a:ext cx="3078000" cy="2897100"/>
          </a:xfrm>
          <a:prstGeom prst="ellipse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9"/>
          <p:cNvSpPr txBox="1">
            <a:spLocks noGrp="1"/>
          </p:cNvSpPr>
          <p:nvPr>
            <p:ph type="title"/>
          </p:nvPr>
        </p:nvSpPr>
        <p:spPr>
          <a:xfrm>
            <a:off x="6233550" y="214975"/>
            <a:ext cx="2341800" cy="35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PENYEBAB OBESITAS</a:t>
            </a:r>
            <a:endParaRPr sz="1700"/>
          </a:p>
        </p:txBody>
      </p:sp>
      <p:sp>
        <p:nvSpPr>
          <p:cNvPr id="287" name="Google Shape;287;p29"/>
          <p:cNvSpPr/>
          <p:nvPr/>
        </p:nvSpPr>
        <p:spPr>
          <a:xfrm>
            <a:off x="3992125" y="691375"/>
            <a:ext cx="1617000" cy="535200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29"/>
          <p:cNvSpPr txBox="1">
            <a:spLocks noGrp="1"/>
          </p:cNvSpPr>
          <p:nvPr>
            <p:ph type="title" idx="2"/>
          </p:nvPr>
        </p:nvSpPr>
        <p:spPr>
          <a:xfrm>
            <a:off x="2417050" y="907863"/>
            <a:ext cx="59079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1"/>
                </a:solidFill>
              </a:rPr>
              <a:t>Kurang Bergerak &amp; Berolahraga</a:t>
            </a:r>
            <a:endParaRPr sz="300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>
              <a:solidFill>
                <a:schemeClr val="accent1"/>
              </a:solidFill>
            </a:endParaRPr>
          </a:p>
        </p:txBody>
      </p:sp>
      <p:sp>
        <p:nvSpPr>
          <p:cNvPr id="289" name="Google Shape;289;p29"/>
          <p:cNvSpPr txBox="1">
            <a:spLocks noGrp="1"/>
          </p:cNvSpPr>
          <p:nvPr>
            <p:ph type="title" idx="3"/>
          </p:nvPr>
        </p:nvSpPr>
        <p:spPr>
          <a:xfrm>
            <a:off x="1328799" y="869300"/>
            <a:ext cx="1269000" cy="61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solidFill>
                  <a:schemeClr val="accent2"/>
                </a:solidFill>
              </a:rPr>
              <a:t>03</a:t>
            </a:r>
            <a:endParaRPr sz="5000">
              <a:solidFill>
                <a:schemeClr val="accent2"/>
              </a:solidFill>
            </a:endParaRPr>
          </a:p>
        </p:txBody>
      </p:sp>
      <p:sp>
        <p:nvSpPr>
          <p:cNvPr id="290" name="Google Shape;290;p29"/>
          <p:cNvSpPr txBox="1">
            <a:spLocks noGrp="1"/>
          </p:cNvSpPr>
          <p:nvPr>
            <p:ph type="body" idx="4294967295"/>
          </p:nvPr>
        </p:nvSpPr>
        <p:spPr>
          <a:xfrm>
            <a:off x="3544550" y="1661525"/>
            <a:ext cx="5030700" cy="249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Berperan sebagai penyebab lonjakan kasus obesitas di banyak negara</a:t>
            </a:r>
            <a:endParaRPr sz="1500"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Di USA sebuah survei (1988-2010) menyebutkan peningkatan risiko obesitas lebih banyak dipengaruhi oleh jarang bergerak dibandingkan pola makan tidak sehat</a:t>
            </a:r>
            <a:endParaRPr sz="1500"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Ekses kalori akan disimpan di dalam tubuh sebagai lemak</a:t>
            </a:r>
            <a:endParaRPr sz="1500"/>
          </a:p>
        </p:txBody>
      </p:sp>
      <p:grpSp>
        <p:nvGrpSpPr>
          <p:cNvPr id="291" name="Google Shape;291;p29"/>
          <p:cNvGrpSpPr/>
          <p:nvPr/>
        </p:nvGrpSpPr>
        <p:grpSpPr>
          <a:xfrm>
            <a:off x="819050" y="1604282"/>
            <a:ext cx="2288476" cy="2669916"/>
            <a:chOff x="-5439725" y="1105250"/>
            <a:chExt cx="2032575" cy="2245325"/>
          </a:xfrm>
        </p:grpSpPr>
        <p:sp>
          <p:nvSpPr>
            <p:cNvPr id="292" name="Google Shape;292;p29"/>
            <p:cNvSpPr/>
            <p:nvPr/>
          </p:nvSpPr>
          <p:spPr>
            <a:xfrm>
              <a:off x="-5439725" y="2938600"/>
              <a:ext cx="2032575" cy="411975"/>
            </a:xfrm>
            <a:custGeom>
              <a:avLst/>
              <a:gdLst/>
              <a:ahLst/>
              <a:cxnLst/>
              <a:rect l="l" t="t" r="r" b="b"/>
              <a:pathLst>
                <a:path w="81303" h="16479" extrusionOk="0">
                  <a:moveTo>
                    <a:pt x="40652" y="1"/>
                  </a:moveTo>
                  <a:cubicBezTo>
                    <a:pt x="29870" y="1"/>
                    <a:pt x="19530" y="869"/>
                    <a:pt x="11906" y="2414"/>
                  </a:cubicBezTo>
                  <a:cubicBezTo>
                    <a:pt x="4283" y="3960"/>
                    <a:pt x="0" y="6056"/>
                    <a:pt x="0" y="8240"/>
                  </a:cubicBezTo>
                  <a:cubicBezTo>
                    <a:pt x="0" y="10425"/>
                    <a:pt x="4283" y="12521"/>
                    <a:pt x="11906" y="14067"/>
                  </a:cubicBezTo>
                  <a:cubicBezTo>
                    <a:pt x="19530" y="15612"/>
                    <a:pt x="29870" y="16479"/>
                    <a:pt x="40652" y="16479"/>
                  </a:cubicBezTo>
                  <a:cubicBezTo>
                    <a:pt x="51433" y="16479"/>
                    <a:pt x="61773" y="15612"/>
                    <a:pt x="69396" y="14067"/>
                  </a:cubicBezTo>
                  <a:cubicBezTo>
                    <a:pt x="77020" y="12521"/>
                    <a:pt x="81303" y="10425"/>
                    <a:pt x="81303" y="8240"/>
                  </a:cubicBezTo>
                  <a:cubicBezTo>
                    <a:pt x="81303" y="6056"/>
                    <a:pt x="77020" y="3960"/>
                    <a:pt x="69396" y="2414"/>
                  </a:cubicBezTo>
                  <a:cubicBezTo>
                    <a:pt x="61773" y="869"/>
                    <a:pt x="51433" y="1"/>
                    <a:pt x="40652" y="1"/>
                  </a:cubicBezTo>
                  <a:close/>
                </a:path>
              </a:pathLst>
            </a:custGeom>
            <a:solidFill>
              <a:srgbClr val="000000">
                <a:alpha val="8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29"/>
            <p:cNvSpPr/>
            <p:nvPr/>
          </p:nvSpPr>
          <p:spPr>
            <a:xfrm>
              <a:off x="-4154900" y="1175300"/>
              <a:ext cx="369125" cy="860125"/>
            </a:xfrm>
            <a:custGeom>
              <a:avLst/>
              <a:gdLst/>
              <a:ahLst/>
              <a:cxnLst/>
              <a:rect l="l" t="t" r="r" b="b"/>
              <a:pathLst>
                <a:path w="14765" h="34405" extrusionOk="0">
                  <a:moveTo>
                    <a:pt x="14765" y="28819"/>
                  </a:moveTo>
                  <a:lnTo>
                    <a:pt x="14765" y="28819"/>
                  </a:lnTo>
                  <a:cubicBezTo>
                    <a:pt x="14764" y="28819"/>
                    <a:pt x="14759" y="28828"/>
                    <a:pt x="14749" y="28845"/>
                  </a:cubicBezTo>
                  <a:lnTo>
                    <a:pt x="14749" y="28845"/>
                  </a:lnTo>
                  <a:cubicBezTo>
                    <a:pt x="14759" y="28829"/>
                    <a:pt x="14764" y="28819"/>
                    <a:pt x="14765" y="28819"/>
                  </a:cubicBezTo>
                  <a:close/>
                  <a:moveTo>
                    <a:pt x="2309" y="1"/>
                  </a:moveTo>
                  <a:lnTo>
                    <a:pt x="2750" y="3198"/>
                  </a:lnTo>
                  <a:cubicBezTo>
                    <a:pt x="2750" y="3198"/>
                    <a:pt x="3191" y="7054"/>
                    <a:pt x="2640" y="9367"/>
                  </a:cubicBezTo>
                  <a:cubicBezTo>
                    <a:pt x="2089" y="11682"/>
                    <a:pt x="1102" y="12842"/>
                    <a:pt x="551" y="16258"/>
                  </a:cubicBezTo>
                  <a:cubicBezTo>
                    <a:pt x="1" y="19674"/>
                    <a:pt x="441" y="24634"/>
                    <a:pt x="1102" y="27938"/>
                  </a:cubicBezTo>
                  <a:cubicBezTo>
                    <a:pt x="1711" y="30984"/>
                    <a:pt x="5315" y="34405"/>
                    <a:pt x="8206" y="34405"/>
                  </a:cubicBezTo>
                  <a:cubicBezTo>
                    <a:pt x="8452" y="34405"/>
                    <a:pt x="8692" y="34380"/>
                    <a:pt x="8925" y="34328"/>
                  </a:cubicBezTo>
                  <a:cubicBezTo>
                    <a:pt x="11774" y="33696"/>
                    <a:pt x="14520" y="29226"/>
                    <a:pt x="14749" y="28845"/>
                  </a:cubicBezTo>
                  <a:lnTo>
                    <a:pt x="14749" y="28845"/>
                  </a:lnTo>
                  <a:cubicBezTo>
                    <a:pt x="14676" y="28961"/>
                    <a:pt x="14339" y="29424"/>
                    <a:pt x="13636" y="29424"/>
                  </a:cubicBezTo>
                  <a:cubicBezTo>
                    <a:pt x="13204" y="29424"/>
                    <a:pt x="12633" y="29249"/>
                    <a:pt x="11901" y="28709"/>
                  </a:cubicBezTo>
                  <a:cubicBezTo>
                    <a:pt x="9807" y="27166"/>
                    <a:pt x="11570" y="23970"/>
                    <a:pt x="12231" y="19563"/>
                  </a:cubicBezTo>
                  <a:cubicBezTo>
                    <a:pt x="12892" y="15156"/>
                    <a:pt x="13769" y="7493"/>
                    <a:pt x="11234" y="4518"/>
                  </a:cubicBezTo>
                  <a:cubicBezTo>
                    <a:pt x="8701" y="1544"/>
                    <a:pt x="2310" y="1"/>
                    <a:pt x="230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29"/>
            <p:cNvSpPr/>
            <p:nvPr/>
          </p:nvSpPr>
          <p:spPr>
            <a:xfrm>
              <a:off x="-4906925" y="2295200"/>
              <a:ext cx="1156975" cy="969675"/>
            </a:xfrm>
            <a:custGeom>
              <a:avLst/>
              <a:gdLst/>
              <a:ahLst/>
              <a:cxnLst/>
              <a:rect l="l" t="t" r="r" b="b"/>
              <a:pathLst>
                <a:path w="46279" h="38787" extrusionOk="0">
                  <a:moveTo>
                    <a:pt x="23140" y="0"/>
                  </a:moveTo>
                  <a:cubicBezTo>
                    <a:pt x="17002" y="0"/>
                    <a:pt x="11117" y="2044"/>
                    <a:pt x="6777" y="5680"/>
                  </a:cubicBezTo>
                  <a:cubicBezTo>
                    <a:pt x="2438" y="9316"/>
                    <a:pt x="0" y="14249"/>
                    <a:pt x="0" y="19393"/>
                  </a:cubicBezTo>
                  <a:cubicBezTo>
                    <a:pt x="0" y="24536"/>
                    <a:pt x="2438" y="29469"/>
                    <a:pt x="6777" y="33105"/>
                  </a:cubicBezTo>
                  <a:cubicBezTo>
                    <a:pt x="11117" y="36743"/>
                    <a:pt x="17002" y="38786"/>
                    <a:pt x="23140" y="38786"/>
                  </a:cubicBezTo>
                  <a:cubicBezTo>
                    <a:pt x="29277" y="38786"/>
                    <a:pt x="35161" y="36743"/>
                    <a:pt x="39501" y="33105"/>
                  </a:cubicBezTo>
                  <a:cubicBezTo>
                    <a:pt x="43840" y="29469"/>
                    <a:pt x="46279" y="24536"/>
                    <a:pt x="46279" y="19393"/>
                  </a:cubicBezTo>
                  <a:cubicBezTo>
                    <a:pt x="46279" y="14249"/>
                    <a:pt x="43840" y="9316"/>
                    <a:pt x="39501" y="5680"/>
                  </a:cubicBezTo>
                  <a:cubicBezTo>
                    <a:pt x="35161" y="2044"/>
                    <a:pt x="29277" y="0"/>
                    <a:pt x="231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29"/>
            <p:cNvSpPr/>
            <p:nvPr/>
          </p:nvSpPr>
          <p:spPr>
            <a:xfrm>
              <a:off x="-4890800" y="1441025"/>
              <a:ext cx="165850" cy="199025"/>
            </a:xfrm>
            <a:custGeom>
              <a:avLst/>
              <a:gdLst/>
              <a:ahLst/>
              <a:cxnLst/>
              <a:rect l="l" t="t" r="r" b="b"/>
              <a:pathLst>
                <a:path w="6634" h="7961" extrusionOk="0">
                  <a:moveTo>
                    <a:pt x="6128" y="1"/>
                  </a:moveTo>
                  <a:lnTo>
                    <a:pt x="1884" y="275"/>
                  </a:lnTo>
                  <a:lnTo>
                    <a:pt x="1" y="4086"/>
                  </a:lnTo>
                  <a:lnTo>
                    <a:pt x="2359" y="7623"/>
                  </a:lnTo>
                  <a:lnTo>
                    <a:pt x="2864" y="7961"/>
                  </a:lnTo>
                  <a:lnTo>
                    <a:pt x="6633" y="338"/>
                  </a:lnTo>
                  <a:lnTo>
                    <a:pt x="612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29"/>
            <p:cNvSpPr/>
            <p:nvPr/>
          </p:nvSpPr>
          <p:spPr>
            <a:xfrm>
              <a:off x="-4878150" y="1449475"/>
              <a:ext cx="212150" cy="190575"/>
            </a:xfrm>
            <a:custGeom>
              <a:avLst/>
              <a:gdLst/>
              <a:ahLst/>
              <a:cxnLst/>
              <a:rect l="l" t="t" r="r" b="b"/>
              <a:pathLst>
                <a:path w="8486" h="7623" extrusionOk="0">
                  <a:moveTo>
                    <a:pt x="6127" y="0"/>
                  </a:moveTo>
                  <a:lnTo>
                    <a:pt x="1884" y="274"/>
                  </a:lnTo>
                  <a:lnTo>
                    <a:pt x="0" y="4085"/>
                  </a:lnTo>
                  <a:lnTo>
                    <a:pt x="2358" y="7623"/>
                  </a:lnTo>
                  <a:lnTo>
                    <a:pt x="6601" y="7349"/>
                  </a:lnTo>
                  <a:lnTo>
                    <a:pt x="8486" y="3538"/>
                  </a:lnTo>
                  <a:lnTo>
                    <a:pt x="612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29"/>
            <p:cNvSpPr/>
            <p:nvPr/>
          </p:nvSpPr>
          <p:spPr>
            <a:xfrm>
              <a:off x="-4868425" y="1455350"/>
              <a:ext cx="410650" cy="613975"/>
            </a:xfrm>
            <a:custGeom>
              <a:avLst/>
              <a:gdLst/>
              <a:ahLst/>
              <a:cxnLst/>
              <a:rect l="l" t="t" r="r" b="b"/>
              <a:pathLst>
                <a:path w="16426" h="24559" extrusionOk="0">
                  <a:moveTo>
                    <a:pt x="4023" y="0"/>
                  </a:moveTo>
                  <a:cubicBezTo>
                    <a:pt x="3552" y="0"/>
                    <a:pt x="2802" y="333"/>
                    <a:pt x="1770" y="1227"/>
                  </a:cubicBezTo>
                  <a:cubicBezTo>
                    <a:pt x="507" y="2323"/>
                    <a:pt x="1" y="3417"/>
                    <a:pt x="590" y="4764"/>
                  </a:cubicBezTo>
                  <a:cubicBezTo>
                    <a:pt x="1180" y="6113"/>
                    <a:pt x="2444" y="7460"/>
                    <a:pt x="2274" y="9650"/>
                  </a:cubicBezTo>
                  <a:cubicBezTo>
                    <a:pt x="2106" y="11840"/>
                    <a:pt x="2191" y="19504"/>
                    <a:pt x="2949" y="22032"/>
                  </a:cubicBezTo>
                  <a:cubicBezTo>
                    <a:pt x="3706" y="24558"/>
                    <a:pt x="3623" y="24558"/>
                    <a:pt x="4633" y="24558"/>
                  </a:cubicBezTo>
                  <a:cubicBezTo>
                    <a:pt x="5644" y="24558"/>
                    <a:pt x="8592" y="23296"/>
                    <a:pt x="11709" y="21694"/>
                  </a:cubicBezTo>
                  <a:cubicBezTo>
                    <a:pt x="14826" y="20093"/>
                    <a:pt x="16173" y="17736"/>
                    <a:pt x="16173" y="17736"/>
                  </a:cubicBezTo>
                  <a:lnTo>
                    <a:pt x="16426" y="5777"/>
                  </a:lnTo>
                  <a:lnTo>
                    <a:pt x="16426" y="5777"/>
                  </a:lnTo>
                  <a:cubicBezTo>
                    <a:pt x="16425" y="5777"/>
                    <a:pt x="15162" y="7039"/>
                    <a:pt x="13730" y="9650"/>
                  </a:cubicBezTo>
                  <a:cubicBezTo>
                    <a:pt x="12298" y="12261"/>
                    <a:pt x="8676" y="15883"/>
                    <a:pt x="8002" y="16640"/>
                  </a:cubicBezTo>
                  <a:cubicBezTo>
                    <a:pt x="7329" y="17399"/>
                    <a:pt x="6823" y="17567"/>
                    <a:pt x="6823" y="17567"/>
                  </a:cubicBezTo>
                  <a:cubicBezTo>
                    <a:pt x="6823" y="17567"/>
                    <a:pt x="5644" y="14114"/>
                    <a:pt x="5306" y="11840"/>
                  </a:cubicBezTo>
                  <a:cubicBezTo>
                    <a:pt x="4970" y="9565"/>
                    <a:pt x="4465" y="5102"/>
                    <a:pt x="4465" y="5102"/>
                  </a:cubicBezTo>
                  <a:lnTo>
                    <a:pt x="5812" y="2406"/>
                  </a:lnTo>
                  <a:cubicBezTo>
                    <a:pt x="5812" y="2406"/>
                    <a:pt x="4717" y="217"/>
                    <a:pt x="4297" y="48"/>
                  </a:cubicBezTo>
                  <a:cubicBezTo>
                    <a:pt x="4219" y="17"/>
                    <a:pt x="4128" y="0"/>
                    <a:pt x="402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29"/>
            <p:cNvSpPr/>
            <p:nvPr/>
          </p:nvSpPr>
          <p:spPr>
            <a:xfrm>
              <a:off x="-5391475" y="1564800"/>
              <a:ext cx="1396975" cy="1600975"/>
            </a:xfrm>
            <a:custGeom>
              <a:avLst/>
              <a:gdLst/>
              <a:ahLst/>
              <a:cxnLst/>
              <a:rect l="l" t="t" r="r" b="b"/>
              <a:pathLst>
                <a:path w="55879" h="64039" extrusionOk="0">
                  <a:moveTo>
                    <a:pt x="46534" y="1"/>
                  </a:moveTo>
                  <a:cubicBezTo>
                    <a:pt x="45048" y="1"/>
                    <a:pt x="43750" y="253"/>
                    <a:pt x="43750" y="253"/>
                  </a:cubicBezTo>
                  <a:cubicBezTo>
                    <a:pt x="43750" y="253"/>
                    <a:pt x="42902" y="90"/>
                    <a:pt x="41755" y="90"/>
                  </a:cubicBezTo>
                  <a:cubicBezTo>
                    <a:pt x="41065" y="90"/>
                    <a:pt x="40268" y="149"/>
                    <a:pt x="39483" y="338"/>
                  </a:cubicBezTo>
                  <a:cubicBezTo>
                    <a:pt x="37393" y="839"/>
                    <a:pt x="36305" y="2178"/>
                    <a:pt x="35886" y="4604"/>
                  </a:cubicBezTo>
                  <a:cubicBezTo>
                    <a:pt x="35468" y="7029"/>
                    <a:pt x="33963" y="10041"/>
                    <a:pt x="34965" y="12300"/>
                  </a:cubicBezTo>
                  <a:cubicBezTo>
                    <a:pt x="35969" y="14560"/>
                    <a:pt x="36890" y="16315"/>
                    <a:pt x="36973" y="18155"/>
                  </a:cubicBezTo>
                  <a:cubicBezTo>
                    <a:pt x="37057" y="19995"/>
                    <a:pt x="36807" y="23174"/>
                    <a:pt x="36722" y="23425"/>
                  </a:cubicBezTo>
                  <a:cubicBezTo>
                    <a:pt x="36639" y="23677"/>
                    <a:pt x="36137" y="24429"/>
                    <a:pt x="36137" y="24429"/>
                  </a:cubicBezTo>
                  <a:cubicBezTo>
                    <a:pt x="36137" y="24429"/>
                    <a:pt x="36056" y="25077"/>
                    <a:pt x="34599" y="25077"/>
                  </a:cubicBezTo>
                  <a:cubicBezTo>
                    <a:pt x="33961" y="25077"/>
                    <a:pt x="33060" y="24953"/>
                    <a:pt x="31787" y="24596"/>
                  </a:cubicBezTo>
                  <a:cubicBezTo>
                    <a:pt x="30014" y="24100"/>
                    <a:pt x="28031" y="23874"/>
                    <a:pt x="25915" y="23874"/>
                  </a:cubicBezTo>
                  <a:cubicBezTo>
                    <a:pt x="23037" y="23874"/>
                    <a:pt x="19912" y="24291"/>
                    <a:pt x="16730" y="25014"/>
                  </a:cubicBezTo>
                  <a:cubicBezTo>
                    <a:pt x="11209" y="26269"/>
                    <a:pt x="8282" y="27272"/>
                    <a:pt x="8032" y="29113"/>
                  </a:cubicBezTo>
                  <a:cubicBezTo>
                    <a:pt x="7782" y="30955"/>
                    <a:pt x="7780" y="42329"/>
                    <a:pt x="8283" y="45676"/>
                  </a:cubicBezTo>
                  <a:cubicBezTo>
                    <a:pt x="8784" y="49022"/>
                    <a:pt x="8115" y="52452"/>
                    <a:pt x="8115" y="52452"/>
                  </a:cubicBezTo>
                  <a:cubicBezTo>
                    <a:pt x="8115" y="52452"/>
                    <a:pt x="6024" y="53957"/>
                    <a:pt x="3682" y="54878"/>
                  </a:cubicBezTo>
                  <a:cubicBezTo>
                    <a:pt x="1339" y="55797"/>
                    <a:pt x="1" y="56300"/>
                    <a:pt x="420" y="57136"/>
                  </a:cubicBezTo>
                  <a:cubicBezTo>
                    <a:pt x="838" y="57972"/>
                    <a:pt x="2427" y="58140"/>
                    <a:pt x="4435" y="58140"/>
                  </a:cubicBezTo>
                  <a:cubicBezTo>
                    <a:pt x="6443" y="58140"/>
                    <a:pt x="9202" y="57972"/>
                    <a:pt x="9202" y="57972"/>
                  </a:cubicBezTo>
                  <a:lnTo>
                    <a:pt x="9202" y="57972"/>
                  </a:lnTo>
                  <a:cubicBezTo>
                    <a:pt x="9202" y="57972"/>
                    <a:pt x="6693" y="59560"/>
                    <a:pt x="5021" y="60649"/>
                  </a:cubicBezTo>
                  <a:cubicBezTo>
                    <a:pt x="3348" y="61736"/>
                    <a:pt x="1757" y="61988"/>
                    <a:pt x="2512" y="63159"/>
                  </a:cubicBezTo>
                  <a:cubicBezTo>
                    <a:pt x="2990" y="63903"/>
                    <a:pt x="6076" y="64039"/>
                    <a:pt x="8711" y="64039"/>
                  </a:cubicBezTo>
                  <a:cubicBezTo>
                    <a:pt x="10217" y="64039"/>
                    <a:pt x="11575" y="63995"/>
                    <a:pt x="12214" y="63995"/>
                  </a:cubicBezTo>
                  <a:cubicBezTo>
                    <a:pt x="13971" y="63995"/>
                    <a:pt x="15979" y="63325"/>
                    <a:pt x="16146" y="62572"/>
                  </a:cubicBezTo>
                  <a:cubicBezTo>
                    <a:pt x="16314" y="61820"/>
                    <a:pt x="15644" y="59227"/>
                    <a:pt x="15644" y="58223"/>
                  </a:cubicBezTo>
                  <a:cubicBezTo>
                    <a:pt x="15644" y="57219"/>
                    <a:pt x="15393" y="52786"/>
                    <a:pt x="16397" y="50778"/>
                  </a:cubicBezTo>
                  <a:cubicBezTo>
                    <a:pt x="17400" y="48770"/>
                    <a:pt x="18906" y="42916"/>
                    <a:pt x="18823" y="40656"/>
                  </a:cubicBezTo>
                  <a:cubicBezTo>
                    <a:pt x="18738" y="38398"/>
                    <a:pt x="18572" y="36976"/>
                    <a:pt x="18572" y="36976"/>
                  </a:cubicBezTo>
                  <a:lnTo>
                    <a:pt x="18572" y="36976"/>
                  </a:lnTo>
                  <a:cubicBezTo>
                    <a:pt x="18572" y="36976"/>
                    <a:pt x="28191" y="38315"/>
                    <a:pt x="31956" y="39653"/>
                  </a:cubicBezTo>
                  <a:cubicBezTo>
                    <a:pt x="34257" y="40471"/>
                    <a:pt x="38277" y="41195"/>
                    <a:pt x="41953" y="41195"/>
                  </a:cubicBezTo>
                  <a:cubicBezTo>
                    <a:pt x="44290" y="41195"/>
                    <a:pt x="46488" y="40902"/>
                    <a:pt x="48016" y="40155"/>
                  </a:cubicBezTo>
                  <a:cubicBezTo>
                    <a:pt x="51948" y="38230"/>
                    <a:pt x="53538" y="35889"/>
                    <a:pt x="52952" y="32542"/>
                  </a:cubicBezTo>
                  <a:cubicBezTo>
                    <a:pt x="52366" y="29197"/>
                    <a:pt x="50777" y="27022"/>
                    <a:pt x="51195" y="23091"/>
                  </a:cubicBezTo>
                  <a:cubicBezTo>
                    <a:pt x="51613" y="19159"/>
                    <a:pt x="51613" y="15311"/>
                    <a:pt x="52617" y="13386"/>
                  </a:cubicBezTo>
                  <a:cubicBezTo>
                    <a:pt x="53621" y="11463"/>
                    <a:pt x="55879" y="8033"/>
                    <a:pt x="55712" y="5775"/>
                  </a:cubicBezTo>
                  <a:cubicBezTo>
                    <a:pt x="55544" y="3515"/>
                    <a:pt x="51362" y="1257"/>
                    <a:pt x="49272" y="421"/>
                  </a:cubicBezTo>
                  <a:cubicBezTo>
                    <a:pt x="48467" y="100"/>
                    <a:pt x="47463" y="1"/>
                    <a:pt x="4653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29"/>
            <p:cNvSpPr/>
            <p:nvPr/>
          </p:nvSpPr>
          <p:spPr>
            <a:xfrm>
              <a:off x="-5391475" y="2261200"/>
              <a:ext cx="292800" cy="757100"/>
            </a:xfrm>
            <a:custGeom>
              <a:avLst/>
              <a:gdLst/>
              <a:ahLst/>
              <a:cxnLst/>
              <a:rect l="l" t="t" r="r" b="b"/>
              <a:pathLst>
                <a:path w="11712" h="30284" extrusionOk="0">
                  <a:moveTo>
                    <a:pt x="8739" y="0"/>
                  </a:moveTo>
                  <a:cubicBezTo>
                    <a:pt x="8332" y="378"/>
                    <a:pt x="8095" y="790"/>
                    <a:pt x="8032" y="1257"/>
                  </a:cubicBezTo>
                  <a:cubicBezTo>
                    <a:pt x="7780" y="3097"/>
                    <a:pt x="7780" y="14473"/>
                    <a:pt x="8283" y="17820"/>
                  </a:cubicBezTo>
                  <a:cubicBezTo>
                    <a:pt x="8784" y="21166"/>
                    <a:pt x="8115" y="24596"/>
                    <a:pt x="8115" y="24596"/>
                  </a:cubicBezTo>
                  <a:cubicBezTo>
                    <a:pt x="8115" y="24596"/>
                    <a:pt x="6024" y="26101"/>
                    <a:pt x="3682" y="27022"/>
                  </a:cubicBezTo>
                  <a:cubicBezTo>
                    <a:pt x="1339" y="27941"/>
                    <a:pt x="1" y="28444"/>
                    <a:pt x="420" y="29280"/>
                  </a:cubicBezTo>
                  <a:cubicBezTo>
                    <a:pt x="838" y="30116"/>
                    <a:pt x="2427" y="30284"/>
                    <a:pt x="4435" y="30284"/>
                  </a:cubicBezTo>
                  <a:cubicBezTo>
                    <a:pt x="6138" y="30284"/>
                    <a:pt x="8375" y="30164"/>
                    <a:pt x="9017" y="30127"/>
                  </a:cubicBezTo>
                  <a:cubicBezTo>
                    <a:pt x="9421" y="29996"/>
                    <a:pt x="10206" y="29718"/>
                    <a:pt x="10206" y="29531"/>
                  </a:cubicBezTo>
                  <a:cubicBezTo>
                    <a:pt x="10206" y="29280"/>
                    <a:pt x="10876" y="23257"/>
                    <a:pt x="10959" y="17401"/>
                  </a:cubicBezTo>
                  <a:cubicBezTo>
                    <a:pt x="11044" y="11546"/>
                    <a:pt x="11712" y="4771"/>
                    <a:pt x="11712" y="4771"/>
                  </a:cubicBezTo>
                  <a:lnTo>
                    <a:pt x="10959" y="1759"/>
                  </a:lnTo>
                  <a:cubicBezTo>
                    <a:pt x="10959" y="1759"/>
                    <a:pt x="9857" y="709"/>
                    <a:pt x="8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29"/>
            <p:cNvSpPr/>
            <p:nvPr/>
          </p:nvSpPr>
          <p:spPr>
            <a:xfrm>
              <a:off x="-5391475" y="2876075"/>
              <a:ext cx="260075" cy="142225"/>
            </a:xfrm>
            <a:custGeom>
              <a:avLst/>
              <a:gdLst/>
              <a:ahLst/>
              <a:cxnLst/>
              <a:rect l="l" t="t" r="r" b="b"/>
              <a:pathLst>
                <a:path w="10403" h="5689" extrusionOk="0">
                  <a:moveTo>
                    <a:pt x="8115" y="1"/>
                  </a:moveTo>
                  <a:cubicBezTo>
                    <a:pt x="8115" y="1"/>
                    <a:pt x="6024" y="1506"/>
                    <a:pt x="3681" y="2427"/>
                  </a:cubicBezTo>
                  <a:cubicBezTo>
                    <a:pt x="1339" y="3346"/>
                    <a:pt x="1" y="3849"/>
                    <a:pt x="419" y="4685"/>
                  </a:cubicBezTo>
                  <a:cubicBezTo>
                    <a:pt x="837" y="5521"/>
                    <a:pt x="2427" y="5689"/>
                    <a:pt x="4435" y="5689"/>
                  </a:cubicBezTo>
                  <a:cubicBezTo>
                    <a:pt x="6136" y="5689"/>
                    <a:pt x="8375" y="5569"/>
                    <a:pt x="9017" y="5532"/>
                  </a:cubicBezTo>
                  <a:cubicBezTo>
                    <a:pt x="9420" y="5401"/>
                    <a:pt x="10206" y="5123"/>
                    <a:pt x="10206" y="4936"/>
                  </a:cubicBezTo>
                  <a:cubicBezTo>
                    <a:pt x="10206" y="4847"/>
                    <a:pt x="10291" y="4028"/>
                    <a:pt x="10403" y="2760"/>
                  </a:cubicBezTo>
                  <a:lnTo>
                    <a:pt x="10038" y="2760"/>
                  </a:lnTo>
                  <a:cubicBezTo>
                    <a:pt x="10038" y="2760"/>
                    <a:pt x="9788" y="2175"/>
                    <a:pt x="9370" y="1088"/>
                  </a:cubicBezTo>
                  <a:cubicBezTo>
                    <a:pt x="8951" y="1"/>
                    <a:pt x="8115" y="1"/>
                    <a:pt x="811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29"/>
            <p:cNvSpPr/>
            <p:nvPr/>
          </p:nvSpPr>
          <p:spPr>
            <a:xfrm>
              <a:off x="-5191500" y="2127500"/>
              <a:ext cx="1138475" cy="467175"/>
            </a:xfrm>
            <a:custGeom>
              <a:avLst/>
              <a:gdLst/>
              <a:ahLst/>
              <a:cxnLst/>
              <a:rect l="l" t="t" r="r" b="b"/>
              <a:pathLst>
                <a:path w="45539" h="18687" extrusionOk="0">
                  <a:moveTo>
                    <a:pt x="28832" y="1"/>
                  </a:moveTo>
                  <a:cubicBezTo>
                    <a:pt x="28791" y="495"/>
                    <a:pt x="28750" y="841"/>
                    <a:pt x="28724" y="917"/>
                  </a:cubicBezTo>
                  <a:cubicBezTo>
                    <a:pt x="28641" y="1167"/>
                    <a:pt x="28138" y="1921"/>
                    <a:pt x="28138" y="1921"/>
                  </a:cubicBezTo>
                  <a:cubicBezTo>
                    <a:pt x="28138" y="1921"/>
                    <a:pt x="28058" y="2568"/>
                    <a:pt x="26601" y="2568"/>
                  </a:cubicBezTo>
                  <a:cubicBezTo>
                    <a:pt x="25964" y="2568"/>
                    <a:pt x="25062" y="2444"/>
                    <a:pt x="23789" y="2088"/>
                  </a:cubicBezTo>
                  <a:cubicBezTo>
                    <a:pt x="22016" y="1592"/>
                    <a:pt x="20033" y="1366"/>
                    <a:pt x="17917" y="1366"/>
                  </a:cubicBezTo>
                  <a:cubicBezTo>
                    <a:pt x="15038" y="1366"/>
                    <a:pt x="11913" y="1783"/>
                    <a:pt x="8731" y="2506"/>
                  </a:cubicBezTo>
                  <a:cubicBezTo>
                    <a:pt x="3211" y="3761"/>
                    <a:pt x="283" y="4764"/>
                    <a:pt x="33" y="6605"/>
                  </a:cubicBezTo>
                  <a:cubicBezTo>
                    <a:pt x="21" y="6690"/>
                    <a:pt x="10" y="6802"/>
                    <a:pt x="0" y="6926"/>
                  </a:cubicBezTo>
                  <a:cubicBezTo>
                    <a:pt x="297" y="7361"/>
                    <a:pt x="645" y="7831"/>
                    <a:pt x="1037" y="8277"/>
                  </a:cubicBezTo>
                  <a:cubicBezTo>
                    <a:pt x="2207" y="9616"/>
                    <a:pt x="3713" y="10119"/>
                    <a:pt x="3713" y="10119"/>
                  </a:cubicBezTo>
                  <a:cubicBezTo>
                    <a:pt x="3964" y="11289"/>
                    <a:pt x="5554" y="14969"/>
                    <a:pt x="7897" y="14969"/>
                  </a:cubicBezTo>
                  <a:cubicBezTo>
                    <a:pt x="10239" y="14969"/>
                    <a:pt x="10573" y="14468"/>
                    <a:pt x="10573" y="14468"/>
                  </a:cubicBezTo>
                  <a:cubicBezTo>
                    <a:pt x="10573" y="14468"/>
                    <a:pt x="20194" y="15807"/>
                    <a:pt x="23957" y="17144"/>
                  </a:cubicBezTo>
                  <a:cubicBezTo>
                    <a:pt x="26258" y="17963"/>
                    <a:pt x="30279" y="18687"/>
                    <a:pt x="33955" y="18687"/>
                  </a:cubicBezTo>
                  <a:cubicBezTo>
                    <a:pt x="36292" y="18687"/>
                    <a:pt x="38490" y="18394"/>
                    <a:pt x="40019" y="17647"/>
                  </a:cubicBezTo>
                  <a:cubicBezTo>
                    <a:pt x="43950" y="15722"/>
                    <a:pt x="45539" y="13381"/>
                    <a:pt x="44953" y="10034"/>
                  </a:cubicBezTo>
                  <a:cubicBezTo>
                    <a:pt x="44708" y="8639"/>
                    <a:pt x="44290" y="7447"/>
                    <a:pt x="43915" y="6247"/>
                  </a:cubicBezTo>
                  <a:cubicBezTo>
                    <a:pt x="43420" y="6273"/>
                    <a:pt x="42869" y="6291"/>
                    <a:pt x="42279" y="6291"/>
                  </a:cubicBezTo>
                  <a:cubicBezTo>
                    <a:pt x="39823" y="6291"/>
                    <a:pt x="36708" y="5979"/>
                    <a:pt x="34329" y="4681"/>
                  </a:cubicBezTo>
                  <a:cubicBezTo>
                    <a:pt x="31390" y="3078"/>
                    <a:pt x="29685" y="1171"/>
                    <a:pt x="2883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29"/>
            <p:cNvSpPr/>
            <p:nvPr/>
          </p:nvSpPr>
          <p:spPr>
            <a:xfrm>
              <a:off x="-5193675" y="2086300"/>
              <a:ext cx="855225" cy="294175"/>
            </a:xfrm>
            <a:custGeom>
              <a:avLst/>
              <a:gdLst/>
              <a:ahLst/>
              <a:cxnLst/>
              <a:rect l="l" t="t" r="r" b="b"/>
              <a:pathLst>
                <a:path w="34209" h="11767" extrusionOk="0">
                  <a:moveTo>
                    <a:pt x="29027" y="1"/>
                  </a:moveTo>
                  <a:cubicBezTo>
                    <a:pt x="28964" y="1286"/>
                    <a:pt x="28859" y="2420"/>
                    <a:pt x="28811" y="2565"/>
                  </a:cubicBezTo>
                  <a:cubicBezTo>
                    <a:pt x="28728" y="2815"/>
                    <a:pt x="28225" y="3569"/>
                    <a:pt x="28225" y="3569"/>
                  </a:cubicBezTo>
                  <a:cubicBezTo>
                    <a:pt x="28225" y="3569"/>
                    <a:pt x="28145" y="4216"/>
                    <a:pt x="26688" y="4216"/>
                  </a:cubicBezTo>
                  <a:cubicBezTo>
                    <a:pt x="26051" y="4216"/>
                    <a:pt x="25149" y="4092"/>
                    <a:pt x="23876" y="3736"/>
                  </a:cubicBezTo>
                  <a:cubicBezTo>
                    <a:pt x="22103" y="3240"/>
                    <a:pt x="20120" y="3014"/>
                    <a:pt x="18004" y="3014"/>
                  </a:cubicBezTo>
                  <a:cubicBezTo>
                    <a:pt x="15125" y="3014"/>
                    <a:pt x="12000" y="3431"/>
                    <a:pt x="8818" y="4154"/>
                  </a:cubicBezTo>
                  <a:cubicBezTo>
                    <a:pt x="3298" y="5409"/>
                    <a:pt x="370" y="6412"/>
                    <a:pt x="120" y="8253"/>
                  </a:cubicBezTo>
                  <a:cubicBezTo>
                    <a:pt x="69" y="8622"/>
                    <a:pt x="29" y="9380"/>
                    <a:pt x="1" y="10374"/>
                  </a:cubicBezTo>
                  <a:cubicBezTo>
                    <a:pt x="1102" y="11121"/>
                    <a:pt x="2440" y="11764"/>
                    <a:pt x="3800" y="11767"/>
                  </a:cubicBezTo>
                  <a:cubicBezTo>
                    <a:pt x="3800" y="11767"/>
                    <a:pt x="5481" y="8424"/>
                    <a:pt x="9712" y="8424"/>
                  </a:cubicBezTo>
                  <a:cubicBezTo>
                    <a:pt x="13942" y="8424"/>
                    <a:pt x="31822" y="8755"/>
                    <a:pt x="31822" y="8755"/>
                  </a:cubicBezTo>
                  <a:lnTo>
                    <a:pt x="34209" y="3312"/>
                  </a:lnTo>
                  <a:cubicBezTo>
                    <a:pt x="34209" y="3312"/>
                    <a:pt x="31397" y="1306"/>
                    <a:pt x="2902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29"/>
            <p:cNvSpPr/>
            <p:nvPr/>
          </p:nvSpPr>
          <p:spPr>
            <a:xfrm>
              <a:off x="-4542425" y="1564775"/>
              <a:ext cx="604025" cy="824075"/>
            </a:xfrm>
            <a:custGeom>
              <a:avLst/>
              <a:gdLst/>
              <a:ahLst/>
              <a:cxnLst/>
              <a:rect l="l" t="t" r="r" b="b"/>
              <a:pathLst>
                <a:path w="24161" h="32963" extrusionOk="0">
                  <a:moveTo>
                    <a:pt x="12574" y="1"/>
                  </a:moveTo>
                  <a:cubicBezTo>
                    <a:pt x="11087" y="1"/>
                    <a:pt x="9788" y="254"/>
                    <a:pt x="9788" y="254"/>
                  </a:cubicBezTo>
                  <a:cubicBezTo>
                    <a:pt x="9788" y="254"/>
                    <a:pt x="8938" y="91"/>
                    <a:pt x="7789" y="91"/>
                  </a:cubicBezTo>
                  <a:cubicBezTo>
                    <a:pt x="7101" y="91"/>
                    <a:pt x="6305" y="150"/>
                    <a:pt x="5521" y="338"/>
                  </a:cubicBezTo>
                  <a:cubicBezTo>
                    <a:pt x="3431" y="840"/>
                    <a:pt x="2343" y="2179"/>
                    <a:pt x="1924" y="4605"/>
                  </a:cubicBezTo>
                  <a:cubicBezTo>
                    <a:pt x="1506" y="7030"/>
                    <a:pt x="1" y="10042"/>
                    <a:pt x="1003" y="12301"/>
                  </a:cubicBezTo>
                  <a:cubicBezTo>
                    <a:pt x="2007" y="14561"/>
                    <a:pt x="2928" y="16316"/>
                    <a:pt x="3011" y="18156"/>
                  </a:cubicBezTo>
                  <a:cubicBezTo>
                    <a:pt x="3095" y="19996"/>
                    <a:pt x="2845" y="23175"/>
                    <a:pt x="2760" y="23426"/>
                  </a:cubicBezTo>
                  <a:cubicBezTo>
                    <a:pt x="2677" y="23678"/>
                    <a:pt x="2175" y="24430"/>
                    <a:pt x="2175" y="24430"/>
                  </a:cubicBezTo>
                  <a:cubicBezTo>
                    <a:pt x="2175" y="24430"/>
                    <a:pt x="2172" y="24444"/>
                    <a:pt x="2165" y="24464"/>
                  </a:cubicBezTo>
                  <a:cubicBezTo>
                    <a:pt x="2784" y="25742"/>
                    <a:pt x="4207" y="28428"/>
                    <a:pt x="5772" y="29616"/>
                  </a:cubicBezTo>
                  <a:cubicBezTo>
                    <a:pt x="5772" y="29616"/>
                    <a:pt x="8113" y="29616"/>
                    <a:pt x="9787" y="31122"/>
                  </a:cubicBezTo>
                  <a:cubicBezTo>
                    <a:pt x="11460" y="32628"/>
                    <a:pt x="13551" y="32962"/>
                    <a:pt x="15809" y="32962"/>
                  </a:cubicBezTo>
                  <a:cubicBezTo>
                    <a:pt x="16787" y="32962"/>
                    <a:pt x="17952" y="32695"/>
                    <a:pt x="18959" y="32393"/>
                  </a:cubicBezTo>
                  <a:cubicBezTo>
                    <a:pt x="18405" y="29414"/>
                    <a:pt x="17080" y="27339"/>
                    <a:pt x="17171" y="24049"/>
                  </a:cubicBezTo>
                  <a:cubicBezTo>
                    <a:pt x="17216" y="23994"/>
                    <a:pt x="17248" y="23930"/>
                    <a:pt x="17267" y="23863"/>
                  </a:cubicBezTo>
                  <a:cubicBezTo>
                    <a:pt x="17480" y="22938"/>
                    <a:pt x="21745" y="18035"/>
                    <a:pt x="22171" y="16329"/>
                  </a:cubicBezTo>
                  <a:cubicBezTo>
                    <a:pt x="22598" y="14623"/>
                    <a:pt x="24161" y="9435"/>
                    <a:pt x="22739" y="6451"/>
                  </a:cubicBezTo>
                  <a:cubicBezTo>
                    <a:pt x="21318" y="3466"/>
                    <a:pt x="19542" y="2755"/>
                    <a:pt x="19542" y="2755"/>
                  </a:cubicBezTo>
                  <a:lnTo>
                    <a:pt x="19535" y="2779"/>
                  </a:lnTo>
                  <a:cubicBezTo>
                    <a:pt x="18152" y="1732"/>
                    <a:pt x="16431" y="870"/>
                    <a:pt x="15308" y="421"/>
                  </a:cubicBezTo>
                  <a:cubicBezTo>
                    <a:pt x="14504" y="100"/>
                    <a:pt x="13503" y="1"/>
                    <a:pt x="125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29"/>
            <p:cNvSpPr/>
            <p:nvPr/>
          </p:nvSpPr>
          <p:spPr>
            <a:xfrm>
              <a:off x="-4455375" y="1105300"/>
              <a:ext cx="391125" cy="731175"/>
            </a:xfrm>
            <a:custGeom>
              <a:avLst/>
              <a:gdLst/>
              <a:ahLst/>
              <a:cxnLst/>
              <a:rect l="l" t="t" r="r" b="b"/>
              <a:pathLst>
                <a:path w="15645" h="29247" extrusionOk="0">
                  <a:moveTo>
                    <a:pt x="9232" y="0"/>
                  </a:moveTo>
                  <a:cubicBezTo>
                    <a:pt x="6787" y="0"/>
                    <a:pt x="4293" y="1124"/>
                    <a:pt x="3346" y="2247"/>
                  </a:cubicBezTo>
                  <a:cubicBezTo>
                    <a:pt x="2009" y="3836"/>
                    <a:pt x="2176" y="6931"/>
                    <a:pt x="1841" y="7600"/>
                  </a:cubicBezTo>
                  <a:cubicBezTo>
                    <a:pt x="1506" y="8268"/>
                    <a:pt x="1" y="9357"/>
                    <a:pt x="168" y="9775"/>
                  </a:cubicBezTo>
                  <a:cubicBezTo>
                    <a:pt x="336" y="10193"/>
                    <a:pt x="1423" y="10779"/>
                    <a:pt x="1423" y="10779"/>
                  </a:cubicBezTo>
                  <a:cubicBezTo>
                    <a:pt x="1423" y="10779"/>
                    <a:pt x="1841" y="12619"/>
                    <a:pt x="2009" y="13372"/>
                  </a:cubicBezTo>
                  <a:cubicBezTo>
                    <a:pt x="2176" y="14124"/>
                    <a:pt x="2677" y="15128"/>
                    <a:pt x="3263" y="15128"/>
                  </a:cubicBezTo>
                  <a:cubicBezTo>
                    <a:pt x="3849" y="15128"/>
                    <a:pt x="5627" y="14730"/>
                    <a:pt x="5627" y="14730"/>
                  </a:cubicBezTo>
                  <a:lnTo>
                    <a:pt x="5627" y="14730"/>
                  </a:lnTo>
                  <a:cubicBezTo>
                    <a:pt x="5627" y="14730"/>
                    <a:pt x="5791" y="17344"/>
                    <a:pt x="5298" y="18393"/>
                  </a:cubicBezTo>
                  <a:cubicBezTo>
                    <a:pt x="4630" y="19817"/>
                    <a:pt x="1203" y="28338"/>
                    <a:pt x="2708" y="29174"/>
                  </a:cubicBezTo>
                  <a:cubicBezTo>
                    <a:pt x="2797" y="29223"/>
                    <a:pt x="2903" y="29246"/>
                    <a:pt x="3024" y="29246"/>
                  </a:cubicBezTo>
                  <a:cubicBezTo>
                    <a:pt x="4951" y="29246"/>
                    <a:pt x="10681" y="23317"/>
                    <a:pt x="12412" y="21979"/>
                  </a:cubicBezTo>
                  <a:cubicBezTo>
                    <a:pt x="14252" y="20558"/>
                    <a:pt x="11826" y="18801"/>
                    <a:pt x="11826" y="18801"/>
                  </a:cubicBezTo>
                  <a:cubicBezTo>
                    <a:pt x="11826" y="18801"/>
                    <a:pt x="11001" y="18768"/>
                    <a:pt x="11335" y="16676"/>
                  </a:cubicBezTo>
                  <a:cubicBezTo>
                    <a:pt x="11669" y="14585"/>
                    <a:pt x="12873" y="13584"/>
                    <a:pt x="12873" y="13584"/>
                  </a:cubicBezTo>
                  <a:cubicBezTo>
                    <a:pt x="12873" y="13584"/>
                    <a:pt x="14974" y="10361"/>
                    <a:pt x="15309" y="7600"/>
                  </a:cubicBezTo>
                  <a:cubicBezTo>
                    <a:pt x="15645" y="4840"/>
                    <a:pt x="15140" y="2247"/>
                    <a:pt x="12130" y="658"/>
                  </a:cubicBezTo>
                  <a:cubicBezTo>
                    <a:pt x="11248" y="193"/>
                    <a:pt x="10244" y="0"/>
                    <a:pt x="923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29"/>
            <p:cNvSpPr/>
            <p:nvPr/>
          </p:nvSpPr>
          <p:spPr>
            <a:xfrm>
              <a:off x="-5347550" y="2999475"/>
              <a:ext cx="363050" cy="166300"/>
            </a:xfrm>
            <a:custGeom>
              <a:avLst/>
              <a:gdLst/>
              <a:ahLst/>
              <a:cxnLst/>
              <a:rect l="l" t="t" r="r" b="b"/>
              <a:pathLst>
                <a:path w="14522" h="6652" extrusionOk="0">
                  <a:moveTo>
                    <a:pt x="8449" y="0"/>
                  </a:moveTo>
                  <a:lnTo>
                    <a:pt x="7070" y="606"/>
                  </a:lnTo>
                  <a:cubicBezTo>
                    <a:pt x="7304" y="593"/>
                    <a:pt x="7445" y="585"/>
                    <a:pt x="7445" y="585"/>
                  </a:cubicBezTo>
                  <a:lnTo>
                    <a:pt x="7445" y="585"/>
                  </a:lnTo>
                  <a:cubicBezTo>
                    <a:pt x="7445" y="585"/>
                    <a:pt x="4936" y="2173"/>
                    <a:pt x="3262" y="3262"/>
                  </a:cubicBezTo>
                  <a:cubicBezTo>
                    <a:pt x="1589" y="4349"/>
                    <a:pt x="0" y="4601"/>
                    <a:pt x="753" y="5772"/>
                  </a:cubicBezTo>
                  <a:cubicBezTo>
                    <a:pt x="1232" y="6516"/>
                    <a:pt x="4319" y="6652"/>
                    <a:pt x="6953" y="6652"/>
                  </a:cubicBezTo>
                  <a:cubicBezTo>
                    <a:pt x="8460" y="6652"/>
                    <a:pt x="9818" y="6608"/>
                    <a:pt x="10457" y="6608"/>
                  </a:cubicBezTo>
                  <a:cubicBezTo>
                    <a:pt x="12214" y="6608"/>
                    <a:pt x="14221" y="5938"/>
                    <a:pt x="14389" y="5185"/>
                  </a:cubicBezTo>
                  <a:cubicBezTo>
                    <a:pt x="14521" y="4585"/>
                    <a:pt x="14123" y="2814"/>
                    <a:pt x="13957" y="1613"/>
                  </a:cubicBezTo>
                  <a:cubicBezTo>
                    <a:pt x="13611" y="1737"/>
                    <a:pt x="13249" y="1813"/>
                    <a:pt x="12882" y="1840"/>
                  </a:cubicBezTo>
                  <a:cubicBezTo>
                    <a:pt x="12743" y="1849"/>
                    <a:pt x="12602" y="1853"/>
                    <a:pt x="12462" y="1853"/>
                  </a:cubicBezTo>
                  <a:cubicBezTo>
                    <a:pt x="11331" y="1853"/>
                    <a:pt x="10206" y="1589"/>
                    <a:pt x="10206" y="1589"/>
                  </a:cubicBezTo>
                  <a:cubicBezTo>
                    <a:pt x="10206" y="1589"/>
                    <a:pt x="10206" y="1171"/>
                    <a:pt x="9955" y="585"/>
                  </a:cubicBezTo>
                  <a:cubicBezTo>
                    <a:pt x="9703" y="0"/>
                    <a:pt x="8449" y="0"/>
                    <a:pt x="844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9"/>
            <p:cNvSpPr/>
            <p:nvPr/>
          </p:nvSpPr>
          <p:spPr>
            <a:xfrm>
              <a:off x="-4349500" y="1105250"/>
              <a:ext cx="312200" cy="339700"/>
            </a:xfrm>
            <a:custGeom>
              <a:avLst/>
              <a:gdLst/>
              <a:ahLst/>
              <a:cxnLst/>
              <a:rect l="l" t="t" r="r" b="b"/>
              <a:pathLst>
                <a:path w="12488" h="13588" extrusionOk="0">
                  <a:moveTo>
                    <a:pt x="5001" y="1"/>
                  </a:moveTo>
                  <a:cubicBezTo>
                    <a:pt x="3122" y="1"/>
                    <a:pt x="1214" y="667"/>
                    <a:pt x="1" y="1485"/>
                  </a:cubicBezTo>
                  <a:cubicBezTo>
                    <a:pt x="302" y="1526"/>
                    <a:pt x="624" y="1678"/>
                    <a:pt x="948" y="2031"/>
                  </a:cubicBezTo>
                  <a:cubicBezTo>
                    <a:pt x="2160" y="3353"/>
                    <a:pt x="1499" y="5778"/>
                    <a:pt x="2601" y="6879"/>
                  </a:cubicBezTo>
                  <a:cubicBezTo>
                    <a:pt x="3289" y="7568"/>
                    <a:pt x="3762" y="7697"/>
                    <a:pt x="4021" y="7697"/>
                  </a:cubicBezTo>
                  <a:cubicBezTo>
                    <a:pt x="4175" y="7697"/>
                    <a:pt x="4253" y="7650"/>
                    <a:pt x="4253" y="7650"/>
                  </a:cubicBezTo>
                  <a:cubicBezTo>
                    <a:pt x="4253" y="7650"/>
                    <a:pt x="4792" y="6769"/>
                    <a:pt x="5315" y="6769"/>
                  </a:cubicBezTo>
                  <a:cubicBezTo>
                    <a:pt x="5576" y="6769"/>
                    <a:pt x="5833" y="6990"/>
                    <a:pt x="6017" y="7650"/>
                  </a:cubicBezTo>
                  <a:cubicBezTo>
                    <a:pt x="6567" y="9634"/>
                    <a:pt x="5796" y="10516"/>
                    <a:pt x="5246" y="10736"/>
                  </a:cubicBezTo>
                  <a:cubicBezTo>
                    <a:pt x="4695" y="10956"/>
                    <a:pt x="4033" y="11066"/>
                    <a:pt x="4033" y="11066"/>
                  </a:cubicBezTo>
                  <a:cubicBezTo>
                    <a:pt x="4033" y="11066"/>
                    <a:pt x="6893" y="13588"/>
                    <a:pt x="8555" y="13588"/>
                  </a:cubicBezTo>
                  <a:cubicBezTo>
                    <a:pt x="8583" y="13588"/>
                    <a:pt x="8610" y="13587"/>
                    <a:pt x="8638" y="13586"/>
                  </a:cubicBezTo>
                  <a:cubicBezTo>
                    <a:pt x="8638" y="13586"/>
                    <a:pt x="11818" y="10943"/>
                    <a:pt x="12151" y="8183"/>
                  </a:cubicBezTo>
                  <a:cubicBezTo>
                    <a:pt x="12487" y="5422"/>
                    <a:pt x="10907" y="2249"/>
                    <a:pt x="7895" y="659"/>
                  </a:cubicBezTo>
                  <a:cubicBezTo>
                    <a:pt x="7014" y="194"/>
                    <a:pt x="6011" y="1"/>
                    <a:pt x="50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9"/>
            <p:cNvSpPr/>
            <p:nvPr/>
          </p:nvSpPr>
          <p:spPr>
            <a:xfrm>
              <a:off x="-4854475" y="1470750"/>
              <a:ext cx="165850" cy="199025"/>
            </a:xfrm>
            <a:custGeom>
              <a:avLst/>
              <a:gdLst/>
              <a:ahLst/>
              <a:cxnLst/>
              <a:rect l="l" t="t" r="r" b="b"/>
              <a:pathLst>
                <a:path w="6634" h="7961" extrusionOk="0">
                  <a:moveTo>
                    <a:pt x="6128" y="1"/>
                  </a:moveTo>
                  <a:lnTo>
                    <a:pt x="1886" y="275"/>
                  </a:lnTo>
                  <a:lnTo>
                    <a:pt x="1" y="4086"/>
                  </a:lnTo>
                  <a:lnTo>
                    <a:pt x="2359" y="7623"/>
                  </a:lnTo>
                  <a:lnTo>
                    <a:pt x="2865" y="7961"/>
                  </a:lnTo>
                  <a:lnTo>
                    <a:pt x="6634" y="338"/>
                  </a:lnTo>
                  <a:lnTo>
                    <a:pt x="612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9"/>
            <p:cNvSpPr/>
            <p:nvPr/>
          </p:nvSpPr>
          <p:spPr>
            <a:xfrm>
              <a:off x="-4841825" y="1479200"/>
              <a:ext cx="212150" cy="190575"/>
            </a:xfrm>
            <a:custGeom>
              <a:avLst/>
              <a:gdLst/>
              <a:ahLst/>
              <a:cxnLst/>
              <a:rect l="l" t="t" r="r" b="b"/>
              <a:pathLst>
                <a:path w="8486" h="7623" extrusionOk="0">
                  <a:moveTo>
                    <a:pt x="6128" y="0"/>
                  </a:moveTo>
                  <a:lnTo>
                    <a:pt x="1885" y="274"/>
                  </a:lnTo>
                  <a:lnTo>
                    <a:pt x="0" y="4086"/>
                  </a:lnTo>
                  <a:lnTo>
                    <a:pt x="2359" y="7623"/>
                  </a:lnTo>
                  <a:lnTo>
                    <a:pt x="6602" y="7349"/>
                  </a:lnTo>
                  <a:lnTo>
                    <a:pt x="8486" y="3538"/>
                  </a:lnTo>
                  <a:lnTo>
                    <a:pt x="612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9"/>
            <p:cNvSpPr/>
            <p:nvPr/>
          </p:nvSpPr>
          <p:spPr>
            <a:xfrm>
              <a:off x="-4128375" y="1701975"/>
              <a:ext cx="216275" cy="836350"/>
            </a:xfrm>
            <a:custGeom>
              <a:avLst/>
              <a:gdLst/>
              <a:ahLst/>
              <a:cxnLst/>
              <a:rect l="l" t="t" r="r" b="b"/>
              <a:pathLst>
                <a:path w="8651" h="33454" extrusionOk="0">
                  <a:moveTo>
                    <a:pt x="4384" y="1"/>
                  </a:moveTo>
                  <a:cubicBezTo>
                    <a:pt x="3239" y="1"/>
                    <a:pt x="1924" y="717"/>
                    <a:pt x="1417" y="2241"/>
                  </a:cubicBezTo>
                  <a:cubicBezTo>
                    <a:pt x="564" y="4800"/>
                    <a:pt x="614" y="9759"/>
                    <a:pt x="614" y="9759"/>
                  </a:cubicBezTo>
                  <a:cubicBezTo>
                    <a:pt x="331" y="11992"/>
                    <a:pt x="134" y="16961"/>
                    <a:pt x="64" y="19946"/>
                  </a:cubicBezTo>
                  <a:cubicBezTo>
                    <a:pt x="0" y="22598"/>
                    <a:pt x="566" y="25278"/>
                    <a:pt x="1833" y="27185"/>
                  </a:cubicBezTo>
                  <a:cubicBezTo>
                    <a:pt x="3636" y="29895"/>
                    <a:pt x="4491" y="33453"/>
                    <a:pt x="5041" y="33453"/>
                  </a:cubicBezTo>
                  <a:cubicBezTo>
                    <a:pt x="5592" y="33453"/>
                    <a:pt x="8515" y="33088"/>
                    <a:pt x="8515" y="33088"/>
                  </a:cubicBezTo>
                  <a:cubicBezTo>
                    <a:pt x="8515" y="33088"/>
                    <a:pt x="8651" y="32777"/>
                    <a:pt x="7579" y="30402"/>
                  </a:cubicBezTo>
                  <a:cubicBezTo>
                    <a:pt x="7213" y="29593"/>
                    <a:pt x="6569" y="27560"/>
                    <a:pt x="6569" y="26017"/>
                  </a:cubicBezTo>
                  <a:cubicBezTo>
                    <a:pt x="6569" y="24474"/>
                    <a:pt x="4801" y="20500"/>
                    <a:pt x="4801" y="19619"/>
                  </a:cubicBezTo>
                  <a:cubicBezTo>
                    <a:pt x="4801" y="19168"/>
                    <a:pt x="5387" y="12391"/>
                    <a:pt x="6075" y="9294"/>
                  </a:cubicBezTo>
                  <a:cubicBezTo>
                    <a:pt x="7038" y="6044"/>
                    <a:pt x="6959" y="2526"/>
                    <a:pt x="6177" y="963"/>
                  </a:cubicBezTo>
                  <a:cubicBezTo>
                    <a:pt x="5861" y="331"/>
                    <a:pt x="5162" y="1"/>
                    <a:pt x="438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29"/>
            <p:cNvSpPr/>
            <p:nvPr/>
          </p:nvSpPr>
          <p:spPr>
            <a:xfrm>
              <a:off x="-3989475" y="2498650"/>
              <a:ext cx="103750" cy="102800"/>
            </a:xfrm>
            <a:custGeom>
              <a:avLst/>
              <a:gdLst/>
              <a:ahLst/>
              <a:cxnLst/>
              <a:rect l="l" t="t" r="r" b="b"/>
              <a:pathLst>
                <a:path w="4150" h="4112" extrusionOk="0">
                  <a:moveTo>
                    <a:pt x="3153" y="1"/>
                  </a:moveTo>
                  <a:cubicBezTo>
                    <a:pt x="2527" y="1"/>
                    <a:pt x="1727" y="145"/>
                    <a:pt x="1286" y="145"/>
                  </a:cubicBezTo>
                  <a:cubicBezTo>
                    <a:pt x="1029" y="145"/>
                    <a:pt x="796" y="132"/>
                    <a:pt x="605" y="132"/>
                  </a:cubicBezTo>
                  <a:cubicBezTo>
                    <a:pt x="221" y="132"/>
                    <a:pt x="1" y="181"/>
                    <a:pt x="74" y="475"/>
                  </a:cubicBezTo>
                  <a:cubicBezTo>
                    <a:pt x="184" y="917"/>
                    <a:pt x="1727" y="1027"/>
                    <a:pt x="1727" y="1027"/>
                  </a:cubicBezTo>
                  <a:lnTo>
                    <a:pt x="2277" y="1247"/>
                  </a:lnTo>
                  <a:lnTo>
                    <a:pt x="3599" y="4111"/>
                  </a:lnTo>
                  <a:cubicBezTo>
                    <a:pt x="3599" y="4111"/>
                    <a:pt x="4150" y="1027"/>
                    <a:pt x="4041" y="365"/>
                  </a:cubicBezTo>
                  <a:cubicBezTo>
                    <a:pt x="3994" y="82"/>
                    <a:pt x="3623" y="1"/>
                    <a:pt x="315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29"/>
            <p:cNvSpPr/>
            <p:nvPr/>
          </p:nvSpPr>
          <p:spPr>
            <a:xfrm>
              <a:off x="-4088800" y="2546875"/>
              <a:ext cx="283750" cy="38575"/>
            </a:xfrm>
            <a:custGeom>
              <a:avLst/>
              <a:gdLst/>
              <a:ahLst/>
              <a:cxnLst/>
              <a:rect l="l" t="t" r="r" b="b"/>
              <a:pathLst>
                <a:path w="11350" h="1543" extrusionOk="0">
                  <a:moveTo>
                    <a:pt x="0" y="0"/>
                  </a:moveTo>
                  <a:lnTo>
                    <a:pt x="0" y="1543"/>
                  </a:lnTo>
                  <a:lnTo>
                    <a:pt x="11349" y="1543"/>
                  </a:lnTo>
                  <a:lnTo>
                    <a:pt x="1134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29"/>
            <p:cNvSpPr/>
            <p:nvPr/>
          </p:nvSpPr>
          <p:spPr>
            <a:xfrm>
              <a:off x="-3824350" y="2461475"/>
              <a:ext cx="123975" cy="203875"/>
            </a:xfrm>
            <a:custGeom>
              <a:avLst/>
              <a:gdLst/>
              <a:ahLst/>
              <a:cxnLst/>
              <a:rect l="l" t="t" r="r" b="b"/>
              <a:pathLst>
                <a:path w="4959" h="8155" extrusionOk="0">
                  <a:moveTo>
                    <a:pt x="0" y="1"/>
                  </a:moveTo>
                  <a:lnTo>
                    <a:pt x="0" y="8154"/>
                  </a:lnTo>
                  <a:lnTo>
                    <a:pt x="4958" y="8154"/>
                  </a:lnTo>
                  <a:lnTo>
                    <a:pt x="495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29"/>
            <p:cNvSpPr/>
            <p:nvPr/>
          </p:nvSpPr>
          <p:spPr>
            <a:xfrm>
              <a:off x="-4207250" y="2461475"/>
              <a:ext cx="123975" cy="203875"/>
            </a:xfrm>
            <a:custGeom>
              <a:avLst/>
              <a:gdLst/>
              <a:ahLst/>
              <a:cxnLst/>
              <a:rect l="l" t="t" r="r" b="b"/>
              <a:pathLst>
                <a:path w="4959" h="8155" extrusionOk="0">
                  <a:moveTo>
                    <a:pt x="0" y="1"/>
                  </a:moveTo>
                  <a:lnTo>
                    <a:pt x="0" y="8154"/>
                  </a:lnTo>
                  <a:lnTo>
                    <a:pt x="4958" y="8154"/>
                  </a:lnTo>
                  <a:lnTo>
                    <a:pt x="495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29"/>
            <p:cNvSpPr/>
            <p:nvPr/>
          </p:nvSpPr>
          <p:spPr>
            <a:xfrm>
              <a:off x="-4036450" y="2506825"/>
              <a:ext cx="150100" cy="102525"/>
            </a:xfrm>
            <a:custGeom>
              <a:avLst/>
              <a:gdLst/>
              <a:ahLst/>
              <a:cxnLst/>
              <a:rect l="l" t="t" r="r" b="b"/>
              <a:pathLst>
                <a:path w="6004" h="4101" extrusionOk="0">
                  <a:moveTo>
                    <a:pt x="870" y="0"/>
                  </a:moveTo>
                  <a:cubicBezTo>
                    <a:pt x="559" y="0"/>
                    <a:pt x="256" y="103"/>
                    <a:pt x="0" y="391"/>
                  </a:cubicBezTo>
                  <a:lnTo>
                    <a:pt x="623" y="3416"/>
                  </a:lnTo>
                  <a:cubicBezTo>
                    <a:pt x="705" y="3816"/>
                    <a:pt x="1056" y="4100"/>
                    <a:pt x="1461" y="4100"/>
                  </a:cubicBezTo>
                  <a:cubicBezTo>
                    <a:pt x="1476" y="4100"/>
                    <a:pt x="1492" y="4100"/>
                    <a:pt x="1507" y="4099"/>
                  </a:cubicBezTo>
                  <a:cubicBezTo>
                    <a:pt x="2281" y="4057"/>
                    <a:pt x="3481" y="3988"/>
                    <a:pt x="4187" y="3916"/>
                  </a:cubicBezTo>
                  <a:cubicBezTo>
                    <a:pt x="4388" y="3896"/>
                    <a:pt x="4562" y="3891"/>
                    <a:pt x="4715" y="3891"/>
                  </a:cubicBezTo>
                  <a:cubicBezTo>
                    <a:pt x="4888" y="3891"/>
                    <a:pt x="5032" y="3897"/>
                    <a:pt x="5153" y="3897"/>
                  </a:cubicBezTo>
                  <a:cubicBezTo>
                    <a:pt x="5512" y="3897"/>
                    <a:pt x="5662" y="3838"/>
                    <a:pt x="5729" y="3365"/>
                  </a:cubicBezTo>
                  <a:cubicBezTo>
                    <a:pt x="5786" y="2971"/>
                    <a:pt x="5871" y="2232"/>
                    <a:pt x="5941" y="1604"/>
                  </a:cubicBezTo>
                  <a:cubicBezTo>
                    <a:pt x="6003" y="1035"/>
                    <a:pt x="5558" y="541"/>
                    <a:pt x="4990" y="541"/>
                  </a:cubicBezTo>
                  <a:cubicBezTo>
                    <a:pt x="4978" y="541"/>
                    <a:pt x="4966" y="542"/>
                    <a:pt x="4954" y="542"/>
                  </a:cubicBezTo>
                  <a:cubicBezTo>
                    <a:pt x="4097" y="573"/>
                    <a:pt x="3012" y="611"/>
                    <a:pt x="2755" y="611"/>
                  </a:cubicBezTo>
                  <a:cubicBezTo>
                    <a:pt x="2442" y="611"/>
                    <a:pt x="1630" y="0"/>
                    <a:pt x="87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30"/>
          <p:cNvSpPr txBox="1">
            <a:spLocks noGrp="1"/>
          </p:cNvSpPr>
          <p:nvPr>
            <p:ph type="title"/>
          </p:nvPr>
        </p:nvSpPr>
        <p:spPr>
          <a:xfrm>
            <a:off x="2107650" y="680225"/>
            <a:ext cx="4928700" cy="55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TUBUH DIBENTUK OLEH</a:t>
            </a:r>
            <a:endParaRPr/>
          </a:p>
        </p:txBody>
      </p:sp>
      <p:grpSp>
        <p:nvGrpSpPr>
          <p:cNvPr id="320" name="Google Shape;320;p30"/>
          <p:cNvGrpSpPr/>
          <p:nvPr/>
        </p:nvGrpSpPr>
        <p:grpSpPr>
          <a:xfrm>
            <a:off x="6227500" y="1932345"/>
            <a:ext cx="430700" cy="116100"/>
            <a:chOff x="4356650" y="865325"/>
            <a:chExt cx="430700" cy="116100"/>
          </a:xfrm>
        </p:grpSpPr>
        <p:sp>
          <p:nvSpPr>
            <p:cNvPr id="321" name="Google Shape;321;p30"/>
            <p:cNvSpPr/>
            <p:nvPr/>
          </p:nvSpPr>
          <p:spPr>
            <a:xfrm>
              <a:off x="4356650" y="865325"/>
              <a:ext cx="116100" cy="1161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0"/>
            <p:cNvSpPr/>
            <p:nvPr/>
          </p:nvSpPr>
          <p:spPr>
            <a:xfrm>
              <a:off x="4513950" y="865325"/>
              <a:ext cx="116100" cy="1161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0"/>
            <p:cNvSpPr/>
            <p:nvPr/>
          </p:nvSpPr>
          <p:spPr>
            <a:xfrm>
              <a:off x="4671250" y="865325"/>
              <a:ext cx="116100" cy="1161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4" name="Google Shape;324;p30"/>
          <p:cNvGrpSpPr/>
          <p:nvPr/>
        </p:nvGrpSpPr>
        <p:grpSpPr>
          <a:xfrm>
            <a:off x="1681333" y="2196808"/>
            <a:ext cx="1875747" cy="2749230"/>
            <a:chOff x="1083375" y="704776"/>
            <a:chExt cx="2657995" cy="4085037"/>
          </a:xfrm>
        </p:grpSpPr>
        <p:sp>
          <p:nvSpPr>
            <p:cNvPr id="325" name="Google Shape;325;p30"/>
            <p:cNvSpPr/>
            <p:nvPr/>
          </p:nvSpPr>
          <p:spPr>
            <a:xfrm>
              <a:off x="1541348" y="4463133"/>
              <a:ext cx="1803241" cy="326680"/>
            </a:xfrm>
            <a:custGeom>
              <a:avLst/>
              <a:gdLst/>
              <a:ahLst/>
              <a:cxnLst/>
              <a:rect l="l" t="t" r="r" b="b"/>
              <a:pathLst>
                <a:path w="88644" h="16059" extrusionOk="0">
                  <a:moveTo>
                    <a:pt x="44321" y="16058"/>
                  </a:moveTo>
                  <a:cubicBezTo>
                    <a:pt x="68733" y="16058"/>
                    <a:pt x="88643" y="12452"/>
                    <a:pt x="88643" y="8030"/>
                  </a:cubicBezTo>
                  <a:cubicBezTo>
                    <a:pt x="88643" y="3608"/>
                    <a:pt x="68732" y="1"/>
                    <a:pt x="44321" y="1"/>
                  </a:cubicBezTo>
                  <a:cubicBezTo>
                    <a:pt x="19911" y="1"/>
                    <a:pt x="1" y="3608"/>
                    <a:pt x="1" y="8029"/>
                  </a:cubicBezTo>
                  <a:cubicBezTo>
                    <a:pt x="1" y="12450"/>
                    <a:pt x="19911" y="16058"/>
                    <a:pt x="44321" y="16058"/>
                  </a:cubicBezTo>
                  <a:close/>
                </a:path>
              </a:pathLst>
            </a:custGeom>
            <a:solidFill>
              <a:srgbClr val="3D58A3">
                <a:alpha val="31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30"/>
            <p:cNvSpPr/>
            <p:nvPr/>
          </p:nvSpPr>
          <p:spPr>
            <a:xfrm>
              <a:off x="2410986" y="4349789"/>
              <a:ext cx="452946" cy="323690"/>
            </a:xfrm>
            <a:custGeom>
              <a:avLst/>
              <a:gdLst/>
              <a:ahLst/>
              <a:cxnLst/>
              <a:rect l="l" t="t" r="r" b="b"/>
              <a:pathLst>
                <a:path w="22266" h="15912" extrusionOk="0">
                  <a:moveTo>
                    <a:pt x="1796" y="513"/>
                  </a:moveTo>
                  <a:cubicBezTo>
                    <a:pt x="898" y="1798"/>
                    <a:pt x="0" y="5716"/>
                    <a:pt x="178" y="7782"/>
                  </a:cubicBezTo>
                  <a:cubicBezTo>
                    <a:pt x="355" y="9847"/>
                    <a:pt x="334" y="10162"/>
                    <a:pt x="1584" y="10665"/>
                  </a:cubicBezTo>
                  <a:cubicBezTo>
                    <a:pt x="3874" y="11587"/>
                    <a:pt x="3371" y="10476"/>
                    <a:pt x="7604" y="13477"/>
                  </a:cubicBezTo>
                  <a:cubicBezTo>
                    <a:pt x="8825" y="14342"/>
                    <a:pt x="11778" y="15771"/>
                    <a:pt x="15411" y="15841"/>
                  </a:cubicBezTo>
                  <a:cubicBezTo>
                    <a:pt x="19043" y="15911"/>
                    <a:pt x="22266" y="15387"/>
                    <a:pt x="22266" y="13462"/>
                  </a:cubicBezTo>
                  <a:cubicBezTo>
                    <a:pt x="22266" y="11536"/>
                    <a:pt x="21134" y="10637"/>
                    <a:pt x="18485" y="8796"/>
                  </a:cubicBezTo>
                  <a:cubicBezTo>
                    <a:pt x="15836" y="6954"/>
                    <a:pt x="13246" y="3426"/>
                    <a:pt x="12478" y="1829"/>
                  </a:cubicBezTo>
                  <a:cubicBezTo>
                    <a:pt x="11711" y="232"/>
                    <a:pt x="9127" y="628"/>
                    <a:pt x="7972" y="1140"/>
                  </a:cubicBezTo>
                  <a:cubicBezTo>
                    <a:pt x="6817" y="1653"/>
                    <a:pt x="5647" y="4620"/>
                    <a:pt x="4106" y="3594"/>
                  </a:cubicBezTo>
                  <a:cubicBezTo>
                    <a:pt x="2567" y="2569"/>
                    <a:pt x="2309" y="1"/>
                    <a:pt x="1796" y="5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30"/>
            <p:cNvSpPr/>
            <p:nvPr/>
          </p:nvSpPr>
          <p:spPr>
            <a:xfrm>
              <a:off x="1871657" y="4349789"/>
              <a:ext cx="452946" cy="323690"/>
            </a:xfrm>
            <a:custGeom>
              <a:avLst/>
              <a:gdLst/>
              <a:ahLst/>
              <a:cxnLst/>
              <a:rect l="l" t="t" r="r" b="b"/>
              <a:pathLst>
                <a:path w="22266" h="15912" extrusionOk="0">
                  <a:moveTo>
                    <a:pt x="20471" y="513"/>
                  </a:moveTo>
                  <a:cubicBezTo>
                    <a:pt x="21368" y="1798"/>
                    <a:pt x="22266" y="5716"/>
                    <a:pt x="22089" y="7782"/>
                  </a:cubicBezTo>
                  <a:cubicBezTo>
                    <a:pt x="21912" y="9847"/>
                    <a:pt x="21933" y="10162"/>
                    <a:pt x="20682" y="10665"/>
                  </a:cubicBezTo>
                  <a:cubicBezTo>
                    <a:pt x="18393" y="11587"/>
                    <a:pt x="18894" y="10476"/>
                    <a:pt x="14662" y="13477"/>
                  </a:cubicBezTo>
                  <a:cubicBezTo>
                    <a:pt x="13441" y="14342"/>
                    <a:pt x="10488" y="15771"/>
                    <a:pt x="6856" y="15841"/>
                  </a:cubicBezTo>
                  <a:cubicBezTo>
                    <a:pt x="3224" y="15911"/>
                    <a:pt x="1" y="15387"/>
                    <a:pt x="1" y="13462"/>
                  </a:cubicBezTo>
                  <a:cubicBezTo>
                    <a:pt x="1" y="11536"/>
                    <a:pt x="1132" y="10637"/>
                    <a:pt x="3782" y="8796"/>
                  </a:cubicBezTo>
                  <a:cubicBezTo>
                    <a:pt x="6430" y="6954"/>
                    <a:pt x="9020" y="3426"/>
                    <a:pt x="9788" y="1829"/>
                  </a:cubicBezTo>
                  <a:cubicBezTo>
                    <a:pt x="10555" y="232"/>
                    <a:pt x="13139" y="628"/>
                    <a:pt x="14294" y="1140"/>
                  </a:cubicBezTo>
                  <a:cubicBezTo>
                    <a:pt x="15450" y="1653"/>
                    <a:pt x="16620" y="4620"/>
                    <a:pt x="18159" y="3594"/>
                  </a:cubicBezTo>
                  <a:cubicBezTo>
                    <a:pt x="19700" y="2569"/>
                    <a:pt x="19957" y="1"/>
                    <a:pt x="20471" y="5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30"/>
            <p:cNvSpPr/>
            <p:nvPr/>
          </p:nvSpPr>
          <p:spPr>
            <a:xfrm>
              <a:off x="1978410" y="2816642"/>
              <a:ext cx="381259" cy="1756392"/>
            </a:xfrm>
            <a:custGeom>
              <a:avLst/>
              <a:gdLst/>
              <a:ahLst/>
              <a:cxnLst/>
              <a:rect l="l" t="t" r="r" b="b"/>
              <a:pathLst>
                <a:path w="18742" h="86341" extrusionOk="0">
                  <a:moveTo>
                    <a:pt x="9377" y="1"/>
                  </a:moveTo>
                  <a:lnTo>
                    <a:pt x="9377" y="1"/>
                  </a:lnTo>
                  <a:cubicBezTo>
                    <a:pt x="14514" y="1"/>
                    <a:pt x="18716" y="2929"/>
                    <a:pt x="18716" y="6505"/>
                  </a:cubicBezTo>
                  <a:lnTo>
                    <a:pt x="18716" y="38693"/>
                  </a:lnTo>
                  <a:cubicBezTo>
                    <a:pt x="18742" y="39056"/>
                    <a:pt x="18742" y="39421"/>
                    <a:pt x="18716" y="39786"/>
                  </a:cubicBezTo>
                  <a:lnTo>
                    <a:pt x="18716" y="39792"/>
                  </a:lnTo>
                  <a:lnTo>
                    <a:pt x="18716" y="40512"/>
                  </a:lnTo>
                  <a:cubicBezTo>
                    <a:pt x="18716" y="40875"/>
                    <a:pt x="18672" y="41237"/>
                    <a:pt x="18585" y="41591"/>
                  </a:cubicBezTo>
                  <a:lnTo>
                    <a:pt x="14772" y="77142"/>
                  </a:lnTo>
                  <a:cubicBezTo>
                    <a:pt x="8968" y="86341"/>
                    <a:pt x="8202" y="76638"/>
                    <a:pt x="4752" y="77124"/>
                  </a:cubicBezTo>
                  <a:lnTo>
                    <a:pt x="241" y="41856"/>
                  </a:lnTo>
                  <a:cubicBezTo>
                    <a:pt x="107" y="41420"/>
                    <a:pt x="39" y="40966"/>
                    <a:pt x="39" y="40511"/>
                  </a:cubicBezTo>
                  <a:lnTo>
                    <a:pt x="39" y="39772"/>
                  </a:lnTo>
                  <a:cubicBezTo>
                    <a:pt x="0" y="39375"/>
                    <a:pt x="0" y="38974"/>
                    <a:pt x="39" y="38577"/>
                  </a:cubicBezTo>
                  <a:lnTo>
                    <a:pt x="39" y="6505"/>
                  </a:lnTo>
                  <a:cubicBezTo>
                    <a:pt x="39" y="2929"/>
                    <a:pt x="4240" y="1"/>
                    <a:pt x="93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30"/>
            <p:cNvSpPr/>
            <p:nvPr/>
          </p:nvSpPr>
          <p:spPr>
            <a:xfrm>
              <a:off x="2388775" y="2816650"/>
              <a:ext cx="350885" cy="1756392"/>
            </a:xfrm>
            <a:custGeom>
              <a:avLst/>
              <a:gdLst/>
              <a:ahLst/>
              <a:cxnLst/>
              <a:rect l="l" t="t" r="r" b="b"/>
              <a:pathLst>
                <a:path w="17859" h="86341" extrusionOk="0">
                  <a:moveTo>
                    <a:pt x="25" y="39784"/>
                  </a:moveTo>
                  <a:lnTo>
                    <a:pt x="25" y="40511"/>
                  </a:lnTo>
                  <a:cubicBezTo>
                    <a:pt x="26" y="40874"/>
                    <a:pt x="68" y="41236"/>
                    <a:pt x="150" y="41590"/>
                  </a:cubicBezTo>
                  <a:lnTo>
                    <a:pt x="3529" y="77142"/>
                  </a:lnTo>
                  <a:cubicBezTo>
                    <a:pt x="9335" y="86341"/>
                    <a:pt x="10097" y="76636"/>
                    <a:pt x="13549" y="77123"/>
                  </a:cubicBezTo>
                  <a:lnTo>
                    <a:pt x="17628" y="41853"/>
                  </a:lnTo>
                  <a:cubicBezTo>
                    <a:pt x="17756" y="41417"/>
                    <a:pt x="17820" y="40965"/>
                    <a:pt x="17820" y="40511"/>
                  </a:cubicBezTo>
                  <a:lnTo>
                    <a:pt x="17820" y="39786"/>
                  </a:lnTo>
                  <a:cubicBezTo>
                    <a:pt x="17858" y="39381"/>
                    <a:pt x="17858" y="38973"/>
                    <a:pt x="17820" y="38568"/>
                  </a:cubicBezTo>
                  <a:lnTo>
                    <a:pt x="17820" y="6505"/>
                  </a:lnTo>
                  <a:cubicBezTo>
                    <a:pt x="17820" y="2928"/>
                    <a:pt x="13817" y="1"/>
                    <a:pt x="8922" y="1"/>
                  </a:cubicBezTo>
                  <a:lnTo>
                    <a:pt x="8922" y="1"/>
                  </a:lnTo>
                  <a:cubicBezTo>
                    <a:pt x="4029" y="1"/>
                    <a:pt x="25" y="2929"/>
                    <a:pt x="25" y="6505"/>
                  </a:cubicBezTo>
                  <a:lnTo>
                    <a:pt x="25" y="38693"/>
                  </a:lnTo>
                  <a:cubicBezTo>
                    <a:pt x="1" y="39056"/>
                    <a:pt x="1" y="39421"/>
                    <a:pt x="25" y="3978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30"/>
            <p:cNvSpPr/>
            <p:nvPr/>
          </p:nvSpPr>
          <p:spPr>
            <a:xfrm>
              <a:off x="1779855" y="2388879"/>
              <a:ext cx="1126730" cy="1072762"/>
            </a:xfrm>
            <a:custGeom>
              <a:avLst/>
              <a:gdLst/>
              <a:ahLst/>
              <a:cxnLst/>
              <a:rect l="l" t="t" r="r" b="b"/>
              <a:pathLst>
                <a:path w="55388" h="52735" extrusionOk="0">
                  <a:moveTo>
                    <a:pt x="4855" y="0"/>
                  </a:moveTo>
                  <a:lnTo>
                    <a:pt x="52705" y="0"/>
                  </a:lnTo>
                  <a:cubicBezTo>
                    <a:pt x="55387" y="11406"/>
                    <a:pt x="55337" y="40666"/>
                    <a:pt x="50912" y="52734"/>
                  </a:cubicBezTo>
                  <a:lnTo>
                    <a:pt x="29688" y="52734"/>
                  </a:lnTo>
                  <a:cubicBezTo>
                    <a:pt x="29386" y="44312"/>
                    <a:pt x="29082" y="45616"/>
                    <a:pt x="28780" y="37193"/>
                  </a:cubicBezTo>
                  <a:cubicBezTo>
                    <a:pt x="28477" y="45616"/>
                    <a:pt x="28882" y="44312"/>
                    <a:pt x="28580" y="52734"/>
                  </a:cubicBezTo>
                  <a:lnTo>
                    <a:pt x="6647" y="52734"/>
                  </a:lnTo>
                  <a:cubicBezTo>
                    <a:pt x="840" y="41348"/>
                    <a:pt x="0" y="12051"/>
                    <a:pt x="485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30"/>
            <p:cNvSpPr/>
            <p:nvPr/>
          </p:nvSpPr>
          <p:spPr>
            <a:xfrm>
              <a:off x="2761875" y="1584525"/>
              <a:ext cx="637392" cy="305054"/>
            </a:xfrm>
            <a:custGeom>
              <a:avLst/>
              <a:gdLst/>
              <a:ahLst/>
              <a:cxnLst/>
              <a:rect l="l" t="t" r="r" b="b"/>
              <a:pathLst>
                <a:path w="31333" h="15339" extrusionOk="0">
                  <a:moveTo>
                    <a:pt x="6205" y="12948"/>
                  </a:moveTo>
                  <a:cubicBezTo>
                    <a:pt x="11483" y="14473"/>
                    <a:pt x="17409" y="15339"/>
                    <a:pt x="25192" y="12819"/>
                  </a:cubicBezTo>
                  <a:cubicBezTo>
                    <a:pt x="31332" y="10828"/>
                    <a:pt x="30981" y="4779"/>
                    <a:pt x="24946" y="2489"/>
                  </a:cubicBezTo>
                  <a:cubicBezTo>
                    <a:pt x="18377" y="0"/>
                    <a:pt x="12311" y="161"/>
                    <a:pt x="5844" y="3196"/>
                  </a:cubicBezTo>
                  <a:cubicBezTo>
                    <a:pt x="0" y="5940"/>
                    <a:pt x="3" y="11159"/>
                    <a:pt x="6205" y="1294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30"/>
            <p:cNvSpPr/>
            <p:nvPr/>
          </p:nvSpPr>
          <p:spPr>
            <a:xfrm>
              <a:off x="2453777" y="1589400"/>
              <a:ext cx="649230" cy="311810"/>
            </a:xfrm>
            <a:custGeom>
              <a:avLst/>
              <a:gdLst/>
              <a:ahLst/>
              <a:cxnLst/>
              <a:rect l="l" t="t" r="r" b="b"/>
              <a:pathLst>
                <a:path w="27736" h="15328" extrusionOk="0">
                  <a:moveTo>
                    <a:pt x="9367" y="14893"/>
                  </a:moveTo>
                  <a:lnTo>
                    <a:pt x="27735" y="13931"/>
                  </a:lnTo>
                  <a:lnTo>
                    <a:pt x="27341" y="2"/>
                  </a:lnTo>
                  <a:lnTo>
                    <a:pt x="8787" y="2"/>
                  </a:lnTo>
                  <a:cubicBezTo>
                    <a:pt x="1" y="1"/>
                    <a:pt x="1049" y="15328"/>
                    <a:pt x="9367" y="148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30"/>
            <p:cNvSpPr/>
            <p:nvPr/>
          </p:nvSpPr>
          <p:spPr>
            <a:xfrm>
              <a:off x="1601275" y="1733716"/>
              <a:ext cx="486430" cy="561128"/>
            </a:xfrm>
            <a:custGeom>
              <a:avLst/>
              <a:gdLst/>
              <a:ahLst/>
              <a:cxnLst/>
              <a:rect l="l" t="t" r="r" b="b"/>
              <a:pathLst>
                <a:path w="23912" h="27584" extrusionOk="0">
                  <a:moveTo>
                    <a:pt x="21558" y="9188"/>
                  </a:moveTo>
                  <a:cubicBezTo>
                    <a:pt x="19555" y="14305"/>
                    <a:pt x="16111" y="19277"/>
                    <a:pt x="9376" y="23920"/>
                  </a:cubicBezTo>
                  <a:cubicBezTo>
                    <a:pt x="4062" y="27583"/>
                    <a:pt x="1" y="23882"/>
                    <a:pt x="1856" y="17700"/>
                  </a:cubicBezTo>
                  <a:cubicBezTo>
                    <a:pt x="3876" y="10972"/>
                    <a:pt x="7694" y="6257"/>
                    <a:pt x="14037" y="2970"/>
                  </a:cubicBezTo>
                  <a:cubicBezTo>
                    <a:pt x="19770" y="1"/>
                    <a:pt x="23911" y="3177"/>
                    <a:pt x="21558" y="918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30"/>
            <p:cNvSpPr/>
            <p:nvPr/>
          </p:nvSpPr>
          <p:spPr>
            <a:xfrm>
              <a:off x="1332805" y="1889573"/>
              <a:ext cx="504799" cy="400686"/>
            </a:xfrm>
            <a:custGeom>
              <a:avLst/>
              <a:gdLst/>
              <a:ahLst/>
              <a:cxnLst/>
              <a:rect l="l" t="t" r="r" b="b"/>
              <a:pathLst>
                <a:path w="24815" h="19697" extrusionOk="0">
                  <a:moveTo>
                    <a:pt x="22942" y="10471"/>
                  </a:moveTo>
                  <a:cubicBezTo>
                    <a:pt x="19774" y="5961"/>
                    <a:pt x="16187" y="6869"/>
                    <a:pt x="8221" y="2885"/>
                  </a:cubicBezTo>
                  <a:cubicBezTo>
                    <a:pt x="2451" y="1"/>
                    <a:pt x="1" y="3292"/>
                    <a:pt x="5052" y="7311"/>
                  </a:cubicBezTo>
                  <a:cubicBezTo>
                    <a:pt x="8718" y="12520"/>
                    <a:pt x="12529" y="15169"/>
                    <a:pt x="16389" y="16969"/>
                  </a:cubicBezTo>
                  <a:cubicBezTo>
                    <a:pt x="22239" y="19696"/>
                    <a:pt x="24815" y="15303"/>
                    <a:pt x="22942" y="1047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30"/>
            <p:cNvSpPr/>
            <p:nvPr/>
          </p:nvSpPr>
          <p:spPr>
            <a:xfrm>
              <a:off x="1136080" y="1722630"/>
              <a:ext cx="193498" cy="143679"/>
            </a:xfrm>
            <a:custGeom>
              <a:avLst/>
              <a:gdLst/>
              <a:ahLst/>
              <a:cxnLst/>
              <a:rect l="l" t="t" r="r" b="b"/>
              <a:pathLst>
                <a:path w="9512" h="7063" extrusionOk="0">
                  <a:moveTo>
                    <a:pt x="401" y="578"/>
                  </a:moveTo>
                  <a:lnTo>
                    <a:pt x="401" y="578"/>
                  </a:lnTo>
                  <a:cubicBezTo>
                    <a:pt x="0" y="1037"/>
                    <a:pt x="72" y="1661"/>
                    <a:pt x="547" y="1978"/>
                  </a:cubicBezTo>
                  <a:lnTo>
                    <a:pt x="7512" y="6744"/>
                  </a:lnTo>
                  <a:cubicBezTo>
                    <a:pt x="7987" y="7063"/>
                    <a:pt x="8710" y="6941"/>
                    <a:pt x="9109" y="6485"/>
                  </a:cubicBezTo>
                  <a:lnTo>
                    <a:pt x="9109" y="6485"/>
                  </a:lnTo>
                  <a:cubicBezTo>
                    <a:pt x="9511" y="6028"/>
                    <a:pt x="9440" y="5406"/>
                    <a:pt x="8965" y="5086"/>
                  </a:cubicBezTo>
                  <a:lnTo>
                    <a:pt x="2000" y="319"/>
                  </a:lnTo>
                  <a:cubicBezTo>
                    <a:pt x="1525" y="1"/>
                    <a:pt x="801" y="124"/>
                    <a:pt x="401" y="57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30"/>
            <p:cNvSpPr/>
            <p:nvPr/>
          </p:nvSpPr>
          <p:spPr>
            <a:xfrm>
              <a:off x="1198794" y="1797182"/>
              <a:ext cx="281133" cy="224113"/>
            </a:xfrm>
            <a:custGeom>
              <a:avLst/>
              <a:gdLst/>
              <a:ahLst/>
              <a:cxnLst/>
              <a:rect l="l" t="t" r="r" b="b"/>
              <a:pathLst>
                <a:path w="13820" h="11017" extrusionOk="0">
                  <a:moveTo>
                    <a:pt x="13819" y="7140"/>
                  </a:moveTo>
                  <a:lnTo>
                    <a:pt x="11058" y="11017"/>
                  </a:lnTo>
                  <a:lnTo>
                    <a:pt x="6829" y="9517"/>
                  </a:lnTo>
                  <a:cubicBezTo>
                    <a:pt x="4578" y="8720"/>
                    <a:pt x="1444" y="4106"/>
                    <a:pt x="0" y="2109"/>
                  </a:cubicBezTo>
                  <a:lnTo>
                    <a:pt x="2848" y="1"/>
                  </a:lnTo>
                  <a:lnTo>
                    <a:pt x="10583" y="231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30"/>
            <p:cNvSpPr/>
            <p:nvPr/>
          </p:nvSpPr>
          <p:spPr>
            <a:xfrm>
              <a:off x="1273611" y="1912437"/>
              <a:ext cx="76244" cy="47764"/>
            </a:xfrm>
            <a:custGeom>
              <a:avLst/>
              <a:gdLst/>
              <a:ahLst/>
              <a:cxnLst/>
              <a:rect l="l" t="t" r="r" b="b"/>
              <a:pathLst>
                <a:path w="3748" h="2348" extrusionOk="0">
                  <a:moveTo>
                    <a:pt x="182" y="807"/>
                  </a:moveTo>
                  <a:lnTo>
                    <a:pt x="182" y="807"/>
                  </a:lnTo>
                  <a:cubicBezTo>
                    <a:pt x="1" y="1297"/>
                    <a:pt x="248" y="1782"/>
                    <a:pt x="730" y="1886"/>
                  </a:cubicBezTo>
                  <a:lnTo>
                    <a:pt x="2363" y="2244"/>
                  </a:lnTo>
                  <a:cubicBezTo>
                    <a:pt x="2844" y="2348"/>
                    <a:pt x="3387" y="2032"/>
                    <a:pt x="3569" y="1543"/>
                  </a:cubicBezTo>
                  <a:lnTo>
                    <a:pt x="3569" y="1543"/>
                  </a:lnTo>
                  <a:cubicBezTo>
                    <a:pt x="3747" y="1053"/>
                    <a:pt x="3503" y="568"/>
                    <a:pt x="3021" y="463"/>
                  </a:cubicBezTo>
                  <a:lnTo>
                    <a:pt x="1387" y="106"/>
                  </a:lnTo>
                  <a:cubicBezTo>
                    <a:pt x="907" y="0"/>
                    <a:pt x="362" y="318"/>
                    <a:pt x="182" y="80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30"/>
            <p:cNvSpPr/>
            <p:nvPr/>
          </p:nvSpPr>
          <p:spPr>
            <a:xfrm>
              <a:off x="1329083" y="1831946"/>
              <a:ext cx="150840" cy="189328"/>
            </a:xfrm>
            <a:custGeom>
              <a:avLst/>
              <a:gdLst/>
              <a:ahLst/>
              <a:cxnLst/>
              <a:rect l="l" t="t" r="r" b="b"/>
              <a:pathLst>
                <a:path w="7415" h="9307" extrusionOk="0">
                  <a:moveTo>
                    <a:pt x="7414" y="5431"/>
                  </a:moveTo>
                  <a:lnTo>
                    <a:pt x="4654" y="9306"/>
                  </a:lnTo>
                  <a:cubicBezTo>
                    <a:pt x="1382" y="8149"/>
                    <a:pt x="1" y="3661"/>
                    <a:pt x="1574" y="1052"/>
                  </a:cubicBezTo>
                  <a:cubicBezTo>
                    <a:pt x="1729" y="678"/>
                    <a:pt x="1930" y="325"/>
                    <a:pt x="2170" y="1"/>
                  </a:cubicBezTo>
                  <a:lnTo>
                    <a:pt x="6281" y="99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30"/>
            <p:cNvSpPr/>
            <p:nvPr/>
          </p:nvSpPr>
          <p:spPr>
            <a:xfrm>
              <a:off x="1399648" y="1719334"/>
              <a:ext cx="67171" cy="202998"/>
            </a:xfrm>
            <a:custGeom>
              <a:avLst/>
              <a:gdLst/>
              <a:ahLst/>
              <a:cxnLst/>
              <a:rect l="l" t="t" r="r" b="b"/>
              <a:pathLst>
                <a:path w="3302" h="9979" extrusionOk="0">
                  <a:moveTo>
                    <a:pt x="2055" y="9778"/>
                  </a:moveTo>
                  <a:lnTo>
                    <a:pt x="1267" y="9979"/>
                  </a:lnTo>
                  <a:lnTo>
                    <a:pt x="1141" y="9120"/>
                  </a:lnTo>
                  <a:lnTo>
                    <a:pt x="116" y="2232"/>
                  </a:lnTo>
                  <a:cubicBezTo>
                    <a:pt x="0" y="1456"/>
                    <a:pt x="258" y="961"/>
                    <a:pt x="682" y="629"/>
                  </a:cubicBezTo>
                  <a:cubicBezTo>
                    <a:pt x="1041" y="347"/>
                    <a:pt x="2001" y="1"/>
                    <a:pt x="2055" y="367"/>
                  </a:cubicBezTo>
                  <a:lnTo>
                    <a:pt x="3201" y="8192"/>
                  </a:lnTo>
                  <a:cubicBezTo>
                    <a:pt x="3302" y="8876"/>
                    <a:pt x="2787" y="9589"/>
                    <a:pt x="2055" y="977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30"/>
            <p:cNvSpPr/>
            <p:nvPr/>
          </p:nvSpPr>
          <p:spPr>
            <a:xfrm>
              <a:off x="1232622" y="1858837"/>
              <a:ext cx="82835" cy="54253"/>
            </a:xfrm>
            <a:custGeom>
              <a:avLst/>
              <a:gdLst/>
              <a:ahLst/>
              <a:cxnLst/>
              <a:rect l="l" t="t" r="r" b="b"/>
              <a:pathLst>
                <a:path w="4072" h="2667" extrusionOk="0">
                  <a:moveTo>
                    <a:pt x="210" y="937"/>
                  </a:moveTo>
                  <a:lnTo>
                    <a:pt x="210" y="937"/>
                  </a:lnTo>
                  <a:cubicBezTo>
                    <a:pt x="0" y="1506"/>
                    <a:pt x="287" y="2070"/>
                    <a:pt x="846" y="2192"/>
                  </a:cubicBezTo>
                  <a:lnTo>
                    <a:pt x="2462" y="2545"/>
                  </a:lnTo>
                  <a:cubicBezTo>
                    <a:pt x="3020" y="2667"/>
                    <a:pt x="3650" y="2299"/>
                    <a:pt x="3862" y="1729"/>
                  </a:cubicBezTo>
                  <a:lnTo>
                    <a:pt x="3862" y="1729"/>
                  </a:lnTo>
                  <a:cubicBezTo>
                    <a:pt x="4071" y="1162"/>
                    <a:pt x="3786" y="598"/>
                    <a:pt x="3226" y="477"/>
                  </a:cubicBezTo>
                  <a:lnTo>
                    <a:pt x="1609" y="123"/>
                  </a:lnTo>
                  <a:cubicBezTo>
                    <a:pt x="1050" y="1"/>
                    <a:pt x="420" y="368"/>
                    <a:pt x="210" y="93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0"/>
            <p:cNvSpPr/>
            <p:nvPr/>
          </p:nvSpPr>
          <p:spPr>
            <a:xfrm>
              <a:off x="1192793" y="1803447"/>
              <a:ext cx="82835" cy="54233"/>
            </a:xfrm>
            <a:custGeom>
              <a:avLst/>
              <a:gdLst/>
              <a:ahLst/>
              <a:cxnLst/>
              <a:rect l="l" t="t" r="r" b="b"/>
              <a:pathLst>
                <a:path w="4072" h="2666" extrusionOk="0">
                  <a:moveTo>
                    <a:pt x="210" y="937"/>
                  </a:moveTo>
                  <a:lnTo>
                    <a:pt x="210" y="937"/>
                  </a:lnTo>
                  <a:cubicBezTo>
                    <a:pt x="1" y="1506"/>
                    <a:pt x="286" y="2070"/>
                    <a:pt x="846" y="2192"/>
                  </a:cubicBezTo>
                  <a:lnTo>
                    <a:pt x="2461" y="2545"/>
                  </a:lnTo>
                  <a:cubicBezTo>
                    <a:pt x="3019" y="2666"/>
                    <a:pt x="3651" y="2299"/>
                    <a:pt x="3862" y="1731"/>
                  </a:cubicBezTo>
                  <a:lnTo>
                    <a:pt x="3862" y="1731"/>
                  </a:lnTo>
                  <a:cubicBezTo>
                    <a:pt x="4072" y="1162"/>
                    <a:pt x="3788" y="599"/>
                    <a:pt x="3226" y="477"/>
                  </a:cubicBezTo>
                  <a:lnTo>
                    <a:pt x="1610" y="123"/>
                  </a:lnTo>
                  <a:cubicBezTo>
                    <a:pt x="1050" y="1"/>
                    <a:pt x="420" y="369"/>
                    <a:pt x="210" y="93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30"/>
            <p:cNvSpPr/>
            <p:nvPr/>
          </p:nvSpPr>
          <p:spPr>
            <a:xfrm>
              <a:off x="1683639" y="1496350"/>
              <a:ext cx="529902" cy="620263"/>
            </a:xfrm>
            <a:custGeom>
              <a:avLst/>
              <a:gdLst/>
              <a:ahLst/>
              <a:cxnLst/>
              <a:rect l="l" t="t" r="r" b="b"/>
              <a:pathLst>
                <a:path w="26049" h="30491" extrusionOk="0">
                  <a:moveTo>
                    <a:pt x="21684" y="14823"/>
                  </a:moveTo>
                  <a:lnTo>
                    <a:pt x="12051" y="30490"/>
                  </a:lnTo>
                  <a:lnTo>
                    <a:pt x="1" y="23342"/>
                  </a:lnTo>
                  <a:lnTo>
                    <a:pt x="9751" y="7485"/>
                  </a:lnTo>
                  <a:cubicBezTo>
                    <a:pt x="14354" y="0"/>
                    <a:pt x="26049" y="7723"/>
                    <a:pt x="21684" y="1482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30"/>
            <p:cNvSpPr/>
            <p:nvPr/>
          </p:nvSpPr>
          <p:spPr>
            <a:xfrm>
              <a:off x="1723325" y="1590430"/>
              <a:ext cx="1338781" cy="1377248"/>
            </a:xfrm>
            <a:custGeom>
              <a:avLst/>
              <a:gdLst/>
              <a:ahLst/>
              <a:cxnLst/>
              <a:rect l="l" t="t" r="r" b="b"/>
              <a:pathLst>
                <a:path w="65812" h="67703" extrusionOk="0">
                  <a:moveTo>
                    <a:pt x="14292" y="1"/>
                  </a:moveTo>
                  <a:cubicBezTo>
                    <a:pt x="14032" y="7601"/>
                    <a:pt x="11562" y="14753"/>
                    <a:pt x="9005" y="22083"/>
                  </a:cubicBezTo>
                  <a:cubicBezTo>
                    <a:pt x="4278" y="35625"/>
                    <a:pt x="0" y="49169"/>
                    <a:pt x="7410" y="57553"/>
                  </a:cubicBezTo>
                  <a:cubicBezTo>
                    <a:pt x="16379" y="67703"/>
                    <a:pt x="46594" y="66452"/>
                    <a:pt x="54460" y="57680"/>
                  </a:cubicBezTo>
                  <a:cubicBezTo>
                    <a:pt x="65812" y="45019"/>
                    <a:pt x="53373" y="14193"/>
                    <a:pt x="4552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30"/>
            <p:cNvSpPr/>
            <p:nvPr/>
          </p:nvSpPr>
          <p:spPr>
            <a:xfrm>
              <a:off x="2203959" y="1590430"/>
              <a:ext cx="293603" cy="164245"/>
            </a:xfrm>
            <a:custGeom>
              <a:avLst/>
              <a:gdLst/>
              <a:ahLst/>
              <a:cxnLst/>
              <a:rect l="l" t="t" r="r" b="b"/>
              <a:pathLst>
                <a:path w="14433" h="8074" extrusionOk="0">
                  <a:moveTo>
                    <a:pt x="14433" y="1"/>
                  </a:moveTo>
                  <a:lnTo>
                    <a:pt x="14433" y="856"/>
                  </a:lnTo>
                  <a:cubicBezTo>
                    <a:pt x="14433" y="4825"/>
                    <a:pt x="11185" y="8073"/>
                    <a:pt x="7216" y="8073"/>
                  </a:cubicBezTo>
                  <a:lnTo>
                    <a:pt x="7216" y="8073"/>
                  </a:lnTo>
                  <a:cubicBezTo>
                    <a:pt x="3247" y="8073"/>
                    <a:pt x="1" y="4825"/>
                    <a:pt x="1" y="856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30"/>
            <p:cNvSpPr/>
            <p:nvPr/>
          </p:nvSpPr>
          <p:spPr>
            <a:xfrm>
              <a:off x="2195273" y="1226884"/>
              <a:ext cx="310955" cy="495706"/>
            </a:xfrm>
            <a:custGeom>
              <a:avLst/>
              <a:gdLst/>
              <a:ahLst/>
              <a:cxnLst/>
              <a:rect l="l" t="t" r="r" b="b"/>
              <a:pathLst>
                <a:path w="15286" h="24368" extrusionOk="0">
                  <a:moveTo>
                    <a:pt x="7643" y="0"/>
                  </a:moveTo>
                  <a:lnTo>
                    <a:pt x="7643" y="0"/>
                  </a:lnTo>
                  <a:cubicBezTo>
                    <a:pt x="11847" y="0"/>
                    <a:pt x="15286" y="3439"/>
                    <a:pt x="15286" y="7643"/>
                  </a:cubicBezTo>
                  <a:lnTo>
                    <a:pt x="15286" y="16725"/>
                  </a:lnTo>
                  <a:cubicBezTo>
                    <a:pt x="15286" y="20929"/>
                    <a:pt x="11847" y="24367"/>
                    <a:pt x="7643" y="24367"/>
                  </a:cubicBezTo>
                  <a:lnTo>
                    <a:pt x="7643" y="24367"/>
                  </a:lnTo>
                  <a:cubicBezTo>
                    <a:pt x="3441" y="24367"/>
                    <a:pt x="1" y="20929"/>
                    <a:pt x="1" y="16725"/>
                  </a:cubicBezTo>
                  <a:lnTo>
                    <a:pt x="1" y="7643"/>
                  </a:lnTo>
                  <a:cubicBezTo>
                    <a:pt x="1" y="3439"/>
                    <a:pt x="3439" y="0"/>
                    <a:pt x="764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30"/>
            <p:cNvSpPr/>
            <p:nvPr/>
          </p:nvSpPr>
          <p:spPr>
            <a:xfrm>
              <a:off x="2013947" y="803698"/>
              <a:ext cx="673622" cy="719921"/>
            </a:xfrm>
            <a:custGeom>
              <a:avLst/>
              <a:gdLst/>
              <a:ahLst/>
              <a:cxnLst/>
              <a:rect l="l" t="t" r="r" b="b"/>
              <a:pathLst>
                <a:path w="33114" h="35390" extrusionOk="0">
                  <a:moveTo>
                    <a:pt x="16617" y="35390"/>
                  </a:moveTo>
                  <a:cubicBezTo>
                    <a:pt x="25100" y="35390"/>
                    <a:pt x="26860" y="30078"/>
                    <a:pt x="29456" y="23573"/>
                  </a:cubicBezTo>
                  <a:cubicBezTo>
                    <a:pt x="29608" y="23710"/>
                    <a:pt x="29779" y="23796"/>
                    <a:pt x="29970" y="23823"/>
                  </a:cubicBezTo>
                  <a:cubicBezTo>
                    <a:pt x="31026" y="23976"/>
                    <a:pt x="32240" y="22242"/>
                    <a:pt x="32677" y="19947"/>
                  </a:cubicBezTo>
                  <a:cubicBezTo>
                    <a:pt x="33114" y="17651"/>
                    <a:pt x="32609" y="15667"/>
                    <a:pt x="31550" y="15514"/>
                  </a:cubicBezTo>
                  <a:cubicBezTo>
                    <a:pt x="31476" y="15503"/>
                    <a:pt x="31400" y="15502"/>
                    <a:pt x="31324" y="15509"/>
                  </a:cubicBezTo>
                  <a:cubicBezTo>
                    <a:pt x="31844" y="7448"/>
                    <a:pt x="28016" y="1"/>
                    <a:pt x="16617" y="1"/>
                  </a:cubicBezTo>
                  <a:cubicBezTo>
                    <a:pt x="5208" y="1"/>
                    <a:pt x="1382" y="7460"/>
                    <a:pt x="1909" y="15529"/>
                  </a:cubicBezTo>
                  <a:cubicBezTo>
                    <a:pt x="1796" y="15502"/>
                    <a:pt x="1678" y="15497"/>
                    <a:pt x="1564" y="15514"/>
                  </a:cubicBezTo>
                  <a:cubicBezTo>
                    <a:pt x="505" y="15667"/>
                    <a:pt x="1" y="17651"/>
                    <a:pt x="437" y="19947"/>
                  </a:cubicBezTo>
                  <a:cubicBezTo>
                    <a:pt x="873" y="22241"/>
                    <a:pt x="2086" y="23976"/>
                    <a:pt x="3145" y="23823"/>
                  </a:cubicBezTo>
                  <a:cubicBezTo>
                    <a:pt x="3370" y="23790"/>
                    <a:pt x="3570" y="23674"/>
                    <a:pt x="3742" y="23490"/>
                  </a:cubicBezTo>
                  <a:cubicBezTo>
                    <a:pt x="6329" y="30034"/>
                    <a:pt x="7581" y="35390"/>
                    <a:pt x="16617" y="3539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30"/>
            <p:cNvSpPr/>
            <p:nvPr/>
          </p:nvSpPr>
          <p:spPr>
            <a:xfrm>
              <a:off x="2195762" y="1474238"/>
              <a:ext cx="310772" cy="118210"/>
            </a:xfrm>
            <a:custGeom>
              <a:avLst/>
              <a:gdLst/>
              <a:ahLst/>
              <a:cxnLst/>
              <a:rect l="l" t="t" r="r" b="b"/>
              <a:pathLst>
                <a:path w="15277" h="5811" extrusionOk="0">
                  <a:moveTo>
                    <a:pt x="15277" y="1"/>
                  </a:moveTo>
                  <a:cubicBezTo>
                    <a:pt x="14284" y="3362"/>
                    <a:pt x="11231" y="5811"/>
                    <a:pt x="7619" y="5811"/>
                  </a:cubicBezTo>
                  <a:cubicBezTo>
                    <a:pt x="4054" y="5811"/>
                    <a:pt x="1034" y="3426"/>
                    <a:pt x="0" y="132"/>
                  </a:cubicBezTo>
                  <a:cubicBezTo>
                    <a:pt x="1708" y="1571"/>
                    <a:pt x="4072" y="2426"/>
                    <a:pt x="7679" y="2426"/>
                  </a:cubicBezTo>
                  <a:cubicBezTo>
                    <a:pt x="11180" y="2426"/>
                    <a:pt x="13535" y="1521"/>
                    <a:pt x="1527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30"/>
            <p:cNvSpPr/>
            <p:nvPr/>
          </p:nvSpPr>
          <p:spPr>
            <a:xfrm>
              <a:off x="1871657" y="4571004"/>
              <a:ext cx="109951" cy="100919"/>
            </a:xfrm>
            <a:custGeom>
              <a:avLst/>
              <a:gdLst/>
              <a:ahLst/>
              <a:cxnLst/>
              <a:rect l="l" t="t" r="r" b="b"/>
              <a:pathLst>
                <a:path w="5405" h="4961" extrusionOk="0">
                  <a:moveTo>
                    <a:pt x="5404" y="4960"/>
                  </a:moveTo>
                  <a:cubicBezTo>
                    <a:pt x="2408" y="4868"/>
                    <a:pt x="1" y="4250"/>
                    <a:pt x="1" y="2586"/>
                  </a:cubicBezTo>
                  <a:cubicBezTo>
                    <a:pt x="1" y="1665"/>
                    <a:pt x="261" y="978"/>
                    <a:pt x="822" y="310"/>
                  </a:cubicBezTo>
                  <a:cubicBezTo>
                    <a:pt x="3265" y="0"/>
                    <a:pt x="5352" y="2629"/>
                    <a:pt x="5404" y="496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30"/>
            <p:cNvSpPr/>
            <p:nvPr/>
          </p:nvSpPr>
          <p:spPr>
            <a:xfrm>
              <a:off x="1871657" y="4520455"/>
              <a:ext cx="448328" cy="153016"/>
            </a:xfrm>
            <a:custGeom>
              <a:avLst/>
              <a:gdLst/>
              <a:ahLst/>
              <a:cxnLst/>
              <a:rect l="l" t="t" r="r" b="b"/>
              <a:pathLst>
                <a:path w="22039" h="7522" extrusionOk="0">
                  <a:moveTo>
                    <a:pt x="22038" y="1"/>
                  </a:moveTo>
                  <a:cubicBezTo>
                    <a:pt x="21903" y="1527"/>
                    <a:pt x="21799" y="1827"/>
                    <a:pt x="20682" y="2275"/>
                  </a:cubicBezTo>
                  <a:cubicBezTo>
                    <a:pt x="18394" y="3197"/>
                    <a:pt x="18896" y="2086"/>
                    <a:pt x="14662" y="5087"/>
                  </a:cubicBezTo>
                  <a:cubicBezTo>
                    <a:pt x="13441" y="5952"/>
                    <a:pt x="10490" y="7380"/>
                    <a:pt x="6856" y="7451"/>
                  </a:cubicBezTo>
                  <a:cubicBezTo>
                    <a:pt x="3224" y="7521"/>
                    <a:pt x="1" y="6997"/>
                    <a:pt x="1" y="5071"/>
                  </a:cubicBezTo>
                  <a:cubicBezTo>
                    <a:pt x="1" y="4478"/>
                    <a:pt x="109" y="3983"/>
                    <a:pt x="334" y="3527"/>
                  </a:cubicBezTo>
                  <a:cubicBezTo>
                    <a:pt x="374" y="5424"/>
                    <a:pt x="3581" y="5942"/>
                    <a:pt x="7189" y="5872"/>
                  </a:cubicBezTo>
                  <a:cubicBezTo>
                    <a:pt x="10822" y="5802"/>
                    <a:pt x="13775" y="4373"/>
                    <a:pt x="14996" y="3508"/>
                  </a:cubicBezTo>
                  <a:cubicBezTo>
                    <a:pt x="19228" y="507"/>
                    <a:pt x="18726" y="1617"/>
                    <a:pt x="21014" y="696"/>
                  </a:cubicBezTo>
                  <a:cubicBezTo>
                    <a:pt x="21550" y="480"/>
                    <a:pt x="21854" y="298"/>
                    <a:pt x="2203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0"/>
            <p:cNvSpPr/>
            <p:nvPr/>
          </p:nvSpPr>
          <p:spPr>
            <a:xfrm>
              <a:off x="2753976" y="4571004"/>
              <a:ext cx="109951" cy="100919"/>
            </a:xfrm>
            <a:custGeom>
              <a:avLst/>
              <a:gdLst/>
              <a:ahLst/>
              <a:cxnLst/>
              <a:rect l="l" t="t" r="r" b="b"/>
              <a:pathLst>
                <a:path w="5405" h="4961" extrusionOk="0">
                  <a:moveTo>
                    <a:pt x="1" y="4960"/>
                  </a:moveTo>
                  <a:cubicBezTo>
                    <a:pt x="2998" y="4868"/>
                    <a:pt x="5405" y="4250"/>
                    <a:pt x="5405" y="2586"/>
                  </a:cubicBezTo>
                  <a:cubicBezTo>
                    <a:pt x="5405" y="1665"/>
                    <a:pt x="5144" y="978"/>
                    <a:pt x="4583" y="310"/>
                  </a:cubicBezTo>
                  <a:cubicBezTo>
                    <a:pt x="2140" y="0"/>
                    <a:pt x="53" y="2629"/>
                    <a:pt x="1" y="496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30"/>
            <p:cNvSpPr/>
            <p:nvPr/>
          </p:nvSpPr>
          <p:spPr>
            <a:xfrm>
              <a:off x="2415828" y="4520455"/>
              <a:ext cx="448288" cy="153016"/>
            </a:xfrm>
            <a:custGeom>
              <a:avLst/>
              <a:gdLst/>
              <a:ahLst/>
              <a:cxnLst/>
              <a:rect l="l" t="t" r="r" b="b"/>
              <a:pathLst>
                <a:path w="22037" h="7522" extrusionOk="0">
                  <a:moveTo>
                    <a:pt x="1" y="1"/>
                  </a:moveTo>
                  <a:cubicBezTo>
                    <a:pt x="135" y="1527"/>
                    <a:pt x="240" y="1827"/>
                    <a:pt x="1355" y="2275"/>
                  </a:cubicBezTo>
                  <a:cubicBezTo>
                    <a:pt x="3645" y="3197"/>
                    <a:pt x="3142" y="2086"/>
                    <a:pt x="7375" y="5087"/>
                  </a:cubicBezTo>
                  <a:cubicBezTo>
                    <a:pt x="8596" y="5952"/>
                    <a:pt x="11549" y="7380"/>
                    <a:pt x="15182" y="7451"/>
                  </a:cubicBezTo>
                  <a:cubicBezTo>
                    <a:pt x="18814" y="7521"/>
                    <a:pt x="22037" y="6997"/>
                    <a:pt x="22037" y="5071"/>
                  </a:cubicBezTo>
                  <a:cubicBezTo>
                    <a:pt x="22037" y="4478"/>
                    <a:pt x="21929" y="3983"/>
                    <a:pt x="21703" y="3527"/>
                  </a:cubicBezTo>
                  <a:cubicBezTo>
                    <a:pt x="21663" y="5424"/>
                    <a:pt x="18458" y="5942"/>
                    <a:pt x="14848" y="5872"/>
                  </a:cubicBezTo>
                  <a:cubicBezTo>
                    <a:pt x="11216" y="5802"/>
                    <a:pt x="8264" y="4373"/>
                    <a:pt x="7042" y="3508"/>
                  </a:cubicBezTo>
                  <a:cubicBezTo>
                    <a:pt x="2810" y="507"/>
                    <a:pt x="3311" y="1617"/>
                    <a:pt x="1023" y="696"/>
                  </a:cubicBezTo>
                  <a:cubicBezTo>
                    <a:pt x="487" y="480"/>
                    <a:pt x="185" y="298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30"/>
            <p:cNvSpPr/>
            <p:nvPr/>
          </p:nvSpPr>
          <p:spPr>
            <a:xfrm>
              <a:off x="3145069" y="1305118"/>
              <a:ext cx="243032" cy="565603"/>
            </a:xfrm>
            <a:custGeom>
              <a:avLst/>
              <a:gdLst/>
              <a:ahLst/>
              <a:cxnLst/>
              <a:rect l="l" t="t" r="r" b="b"/>
              <a:pathLst>
                <a:path w="11947" h="27804" extrusionOk="0">
                  <a:moveTo>
                    <a:pt x="1653" y="22750"/>
                  </a:moveTo>
                  <a:cubicBezTo>
                    <a:pt x="0" y="17491"/>
                    <a:pt x="3250" y="15080"/>
                    <a:pt x="4934" y="6335"/>
                  </a:cubicBezTo>
                  <a:cubicBezTo>
                    <a:pt x="6154" y="1"/>
                    <a:pt x="9910" y="173"/>
                    <a:pt x="10028" y="6628"/>
                  </a:cubicBezTo>
                  <a:cubicBezTo>
                    <a:pt x="11932" y="12705"/>
                    <a:pt x="11947" y="17343"/>
                    <a:pt x="11027" y="21501"/>
                  </a:cubicBezTo>
                  <a:cubicBezTo>
                    <a:pt x="9632" y="27804"/>
                    <a:pt x="4349" y="27174"/>
                    <a:pt x="1653" y="2275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30"/>
            <p:cNvSpPr/>
            <p:nvPr/>
          </p:nvSpPr>
          <p:spPr>
            <a:xfrm>
              <a:off x="3410487" y="1151600"/>
              <a:ext cx="193722" cy="143354"/>
            </a:xfrm>
            <a:custGeom>
              <a:avLst/>
              <a:gdLst/>
              <a:ahLst/>
              <a:cxnLst/>
              <a:rect l="l" t="t" r="r" b="b"/>
              <a:pathLst>
                <a:path w="9523" h="7047" extrusionOk="0">
                  <a:moveTo>
                    <a:pt x="9124" y="581"/>
                  </a:moveTo>
                  <a:lnTo>
                    <a:pt x="9124" y="581"/>
                  </a:lnTo>
                  <a:cubicBezTo>
                    <a:pt x="9523" y="1040"/>
                    <a:pt x="9450" y="1663"/>
                    <a:pt x="8975" y="1980"/>
                  </a:cubicBezTo>
                  <a:lnTo>
                    <a:pt x="1996" y="6729"/>
                  </a:lnTo>
                  <a:cubicBezTo>
                    <a:pt x="1522" y="7046"/>
                    <a:pt x="798" y="6923"/>
                    <a:pt x="401" y="6466"/>
                  </a:cubicBezTo>
                  <a:lnTo>
                    <a:pt x="401" y="6466"/>
                  </a:lnTo>
                  <a:cubicBezTo>
                    <a:pt x="0" y="6009"/>
                    <a:pt x="72" y="5385"/>
                    <a:pt x="548" y="5068"/>
                  </a:cubicBezTo>
                  <a:lnTo>
                    <a:pt x="7525" y="318"/>
                  </a:lnTo>
                  <a:cubicBezTo>
                    <a:pt x="8001" y="1"/>
                    <a:pt x="8725" y="124"/>
                    <a:pt x="9124" y="581"/>
                  </a:cubicBezTo>
                  <a:close/>
                </a:path>
              </a:pathLst>
            </a:custGeom>
            <a:solidFill>
              <a:srgbClr val="E6C8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30"/>
            <p:cNvSpPr/>
            <p:nvPr/>
          </p:nvSpPr>
          <p:spPr>
            <a:xfrm>
              <a:off x="3259898" y="1225949"/>
              <a:ext cx="281377" cy="223666"/>
            </a:xfrm>
            <a:custGeom>
              <a:avLst/>
              <a:gdLst/>
              <a:ahLst/>
              <a:cxnLst/>
              <a:rect l="l" t="t" r="r" b="b"/>
              <a:pathLst>
                <a:path w="13832" h="10995" extrusionOk="0">
                  <a:moveTo>
                    <a:pt x="0" y="7113"/>
                  </a:moveTo>
                  <a:lnTo>
                    <a:pt x="2753" y="10995"/>
                  </a:lnTo>
                  <a:lnTo>
                    <a:pt x="6986" y="9508"/>
                  </a:lnTo>
                  <a:cubicBezTo>
                    <a:pt x="9239" y="8714"/>
                    <a:pt x="12383" y="4107"/>
                    <a:pt x="13831" y="2114"/>
                  </a:cubicBezTo>
                  <a:lnTo>
                    <a:pt x="10989" y="0"/>
                  </a:lnTo>
                  <a:lnTo>
                    <a:pt x="3248" y="229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30"/>
            <p:cNvSpPr/>
            <p:nvPr/>
          </p:nvSpPr>
          <p:spPr>
            <a:xfrm>
              <a:off x="3389983" y="1341103"/>
              <a:ext cx="76244" cy="47703"/>
            </a:xfrm>
            <a:custGeom>
              <a:avLst/>
              <a:gdLst/>
              <a:ahLst/>
              <a:cxnLst/>
              <a:rect l="l" t="t" r="r" b="b"/>
              <a:pathLst>
                <a:path w="3748" h="2345" extrusionOk="0">
                  <a:moveTo>
                    <a:pt x="3567" y="809"/>
                  </a:moveTo>
                  <a:lnTo>
                    <a:pt x="3567" y="809"/>
                  </a:lnTo>
                  <a:cubicBezTo>
                    <a:pt x="3747" y="1298"/>
                    <a:pt x="3497" y="1784"/>
                    <a:pt x="3016" y="1888"/>
                  </a:cubicBezTo>
                  <a:lnTo>
                    <a:pt x="1382" y="2241"/>
                  </a:lnTo>
                  <a:cubicBezTo>
                    <a:pt x="901" y="2345"/>
                    <a:pt x="359" y="2026"/>
                    <a:pt x="179" y="1537"/>
                  </a:cubicBezTo>
                  <a:lnTo>
                    <a:pt x="179" y="1537"/>
                  </a:lnTo>
                  <a:cubicBezTo>
                    <a:pt x="0" y="1047"/>
                    <a:pt x="246" y="563"/>
                    <a:pt x="728" y="459"/>
                  </a:cubicBezTo>
                  <a:lnTo>
                    <a:pt x="2363" y="104"/>
                  </a:lnTo>
                  <a:cubicBezTo>
                    <a:pt x="2844" y="0"/>
                    <a:pt x="3387" y="319"/>
                    <a:pt x="3567" y="80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30"/>
            <p:cNvSpPr/>
            <p:nvPr/>
          </p:nvSpPr>
          <p:spPr>
            <a:xfrm>
              <a:off x="3259898" y="1260407"/>
              <a:ext cx="150941" cy="189206"/>
            </a:xfrm>
            <a:custGeom>
              <a:avLst/>
              <a:gdLst/>
              <a:ahLst/>
              <a:cxnLst/>
              <a:rect l="l" t="t" r="r" b="b"/>
              <a:pathLst>
                <a:path w="7420" h="9301" extrusionOk="0">
                  <a:moveTo>
                    <a:pt x="0" y="5419"/>
                  </a:moveTo>
                  <a:lnTo>
                    <a:pt x="2753" y="9301"/>
                  </a:lnTo>
                  <a:cubicBezTo>
                    <a:pt x="6026" y="8150"/>
                    <a:pt x="7420" y="3667"/>
                    <a:pt x="5852" y="1053"/>
                  </a:cubicBezTo>
                  <a:cubicBezTo>
                    <a:pt x="5697" y="680"/>
                    <a:pt x="5498" y="326"/>
                    <a:pt x="5260" y="0"/>
                  </a:cubicBezTo>
                  <a:lnTo>
                    <a:pt x="1144" y="984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30"/>
            <p:cNvSpPr/>
            <p:nvPr/>
          </p:nvSpPr>
          <p:spPr>
            <a:xfrm>
              <a:off x="3273099" y="1147633"/>
              <a:ext cx="67537" cy="203038"/>
            </a:xfrm>
            <a:custGeom>
              <a:avLst/>
              <a:gdLst/>
              <a:ahLst/>
              <a:cxnLst/>
              <a:rect l="l" t="t" r="r" b="b"/>
              <a:pathLst>
                <a:path w="3320" h="9981" extrusionOk="0">
                  <a:moveTo>
                    <a:pt x="1246" y="9778"/>
                  </a:moveTo>
                  <a:lnTo>
                    <a:pt x="2032" y="9980"/>
                  </a:lnTo>
                  <a:lnTo>
                    <a:pt x="2162" y="9121"/>
                  </a:lnTo>
                  <a:lnTo>
                    <a:pt x="3204" y="2236"/>
                  </a:lnTo>
                  <a:cubicBezTo>
                    <a:pt x="3320" y="1462"/>
                    <a:pt x="3064" y="965"/>
                    <a:pt x="2641" y="633"/>
                  </a:cubicBezTo>
                  <a:cubicBezTo>
                    <a:pt x="2282" y="350"/>
                    <a:pt x="1324" y="1"/>
                    <a:pt x="1269" y="367"/>
                  </a:cubicBezTo>
                  <a:lnTo>
                    <a:pt x="105" y="8191"/>
                  </a:lnTo>
                  <a:cubicBezTo>
                    <a:pt x="0" y="8873"/>
                    <a:pt x="515" y="9587"/>
                    <a:pt x="1246" y="977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30"/>
            <p:cNvSpPr/>
            <p:nvPr/>
          </p:nvSpPr>
          <p:spPr>
            <a:xfrm>
              <a:off x="3424503" y="1287584"/>
              <a:ext cx="82835" cy="54152"/>
            </a:xfrm>
            <a:custGeom>
              <a:avLst/>
              <a:gdLst/>
              <a:ahLst/>
              <a:cxnLst/>
              <a:rect l="l" t="t" r="r" b="b"/>
              <a:pathLst>
                <a:path w="4072" h="2662" extrusionOk="0">
                  <a:moveTo>
                    <a:pt x="3863" y="939"/>
                  </a:moveTo>
                  <a:lnTo>
                    <a:pt x="3863" y="939"/>
                  </a:lnTo>
                  <a:cubicBezTo>
                    <a:pt x="4072" y="1507"/>
                    <a:pt x="3783" y="2072"/>
                    <a:pt x="3225" y="2191"/>
                  </a:cubicBezTo>
                  <a:lnTo>
                    <a:pt x="1607" y="2540"/>
                  </a:lnTo>
                  <a:cubicBezTo>
                    <a:pt x="1048" y="2661"/>
                    <a:pt x="419" y="2292"/>
                    <a:pt x="209" y="1722"/>
                  </a:cubicBezTo>
                  <a:lnTo>
                    <a:pt x="209" y="1722"/>
                  </a:lnTo>
                  <a:cubicBezTo>
                    <a:pt x="0" y="1153"/>
                    <a:pt x="288" y="590"/>
                    <a:pt x="847" y="470"/>
                  </a:cubicBezTo>
                  <a:lnTo>
                    <a:pt x="2466" y="121"/>
                  </a:lnTo>
                  <a:cubicBezTo>
                    <a:pt x="3024" y="1"/>
                    <a:pt x="3653" y="370"/>
                    <a:pt x="3863" y="93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30"/>
            <p:cNvSpPr/>
            <p:nvPr/>
          </p:nvSpPr>
          <p:spPr>
            <a:xfrm>
              <a:off x="3464474" y="1232295"/>
              <a:ext cx="82814" cy="54111"/>
            </a:xfrm>
            <a:custGeom>
              <a:avLst/>
              <a:gdLst/>
              <a:ahLst/>
              <a:cxnLst/>
              <a:rect l="l" t="t" r="r" b="b"/>
              <a:pathLst>
                <a:path w="4071" h="2660" extrusionOk="0">
                  <a:moveTo>
                    <a:pt x="3862" y="940"/>
                  </a:moveTo>
                  <a:lnTo>
                    <a:pt x="3862" y="940"/>
                  </a:lnTo>
                  <a:cubicBezTo>
                    <a:pt x="4070" y="1509"/>
                    <a:pt x="3783" y="2071"/>
                    <a:pt x="3223" y="2192"/>
                  </a:cubicBezTo>
                  <a:lnTo>
                    <a:pt x="1607" y="2540"/>
                  </a:lnTo>
                  <a:cubicBezTo>
                    <a:pt x="1048" y="2659"/>
                    <a:pt x="417" y="2292"/>
                    <a:pt x="209" y="1722"/>
                  </a:cubicBezTo>
                  <a:lnTo>
                    <a:pt x="209" y="1722"/>
                  </a:lnTo>
                  <a:cubicBezTo>
                    <a:pt x="0" y="1153"/>
                    <a:pt x="286" y="590"/>
                    <a:pt x="846" y="470"/>
                  </a:cubicBezTo>
                  <a:lnTo>
                    <a:pt x="2464" y="121"/>
                  </a:lnTo>
                  <a:cubicBezTo>
                    <a:pt x="3024" y="1"/>
                    <a:pt x="3653" y="370"/>
                    <a:pt x="3862" y="94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30"/>
            <p:cNvSpPr/>
            <p:nvPr/>
          </p:nvSpPr>
          <p:spPr>
            <a:xfrm>
              <a:off x="1957540" y="704776"/>
              <a:ext cx="717134" cy="520666"/>
            </a:xfrm>
            <a:custGeom>
              <a:avLst/>
              <a:gdLst/>
              <a:ahLst/>
              <a:cxnLst/>
              <a:rect l="l" t="t" r="r" b="b"/>
              <a:pathLst>
                <a:path w="35253" h="25595" extrusionOk="0">
                  <a:moveTo>
                    <a:pt x="10160" y="14988"/>
                  </a:moveTo>
                  <a:cubicBezTo>
                    <a:pt x="12491" y="13160"/>
                    <a:pt x="15385" y="13413"/>
                    <a:pt x="16993" y="14336"/>
                  </a:cubicBezTo>
                  <a:cubicBezTo>
                    <a:pt x="18428" y="15159"/>
                    <a:pt x="19784" y="14983"/>
                    <a:pt x="20985" y="14206"/>
                  </a:cubicBezTo>
                  <a:cubicBezTo>
                    <a:pt x="22188" y="13428"/>
                    <a:pt x="26100" y="13411"/>
                    <a:pt x="28110" y="14522"/>
                  </a:cubicBezTo>
                  <a:cubicBezTo>
                    <a:pt x="32629" y="17020"/>
                    <a:pt x="29998" y="24344"/>
                    <a:pt x="31604" y="25076"/>
                  </a:cubicBezTo>
                  <a:cubicBezTo>
                    <a:pt x="32735" y="25594"/>
                    <a:pt x="33817" y="23558"/>
                    <a:pt x="34026" y="20727"/>
                  </a:cubicBezTo>
                  <a:cubicBezTo>
                    <a:pt x="34236" y="17894"/>
                    <a:pt x="35252" y="13883"/>
                    <a:pt x="34154" y="9934"/>
                  </a:cubicBezTo>
                  <a:cubicBezTo>
                    <a:pt x="33055" y="5983"/>
                    <a:pt x="29908" y="4602"/>
                    <a:pt x="30468" y="6104"/>
                  </a:cubicBezTo>
                  <a:cubicBezTo>
                    <a:pt x="31028" y="7606"/>
                    <a:pt x="28793" y="7857"/>
                    <a:pt x="25892" y="5074"/>
                  </a:cubicBezTo>
                  <a:cubicBezTo>
                    <a:pt x="22991" y="2292"/>
                    <a:pt x="19354" y="1"/>
                    <a:pt x="14535" y="705"/>
                  </a:cubicBezTo>
                  <a:cubicBezTo>
                    <a:pt x="10156" y="1343"/>
                    <a:pt x="10272" y="2032"/>
                    <a:pt x="13079" y="2245"/>
                  </a:cubicBezTo>
                  <a:cubicBezTo>
                    <a:pt x="15888" y="2458"/>
                    <a:pt x="14111" y="4370"/>
                    <a:pt x="10242" y="3384"/>
                  </a:cubicBezTo>
                  <a:cubicBezTo>
                    <a:pt x="6430" y="2412"/>
                    <a:pt x="4834" y="2790"/>
                    <a:pt x="2247" y="4651"/>
                  </a:cubicBezTo>
                  <a:cubicBezTo>
                    <a:pt x="0" y="6266"/>
                    <a:pt x="530" y="7442"/>
                    <a:pt x="2921" y="6425"/>
                  </a:cubicBezTo>
                  <a:cubicBezTo>
                    <a:pt x="5312" y="5410"/>
                    <a:pt x="6160" y="6117"/>
                    <a:pt x="4245" y="6868"/>
                  </a:cubicBezTo>
                  <a:cubicBezTo>
                    <a:pt x="2604" y="7511"/>
                    <a:pt x="370" y="11982"/>
                    <a:pt x="2177" y="10546"/>
                  </a:cubicBezTo>
                  <a:cubicBezTo>
                    <a:pt x="3983" y="9109"/>
                    <a:pt x="4484" y="16401"/>
                    <a:pt x="4459" y="17563"/>
                  </a:cubicBezTo>
                  <a:cubicBezTo>
                    <a:pt x="4389" y="20805"/>
                    <a:pt x="5617" y="24732"/>
                    <a:pt x="6571" y="23893"/>
                  </a:cubicBezTo>
                  <a:cubicBezTo>
                    <a:pt x="7655" y="22939"/>
                    <a:pt x="8084" y="16615"/>
                    <a:pt x="10160" y="1498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30"/>
            <p:cNvSpPr/>
            <p:nvPr/>
          </p:nvSpPr>
          <p:spPr>
            <a:xfrm>
              <a:off x="1139091" y="1536585"/>
              <a:ext cx="509458" cy="237295"/>
            </a:xfrm>
            <a:custGeom>
              <a:avLst/>
              <a:gdLst/>
              <a:ahLst/>
              <a:cxnLst/>
              <a:rect l="l" t="t" r="r" b="b"/>
              <a:pathLst>
                <a:path w="25044" h="11665" extrusionOk="0">
                  <a:moveTo>
                    <a:pt x="2902" y="0"/>
                  </a:moveTo>
                  <a:cubicBezTo>
                    <a:pt x="1289" y="0"/>
                    <a:pt x="0" y="2015"/>
                    <a:pt x="1115" y="3663"/>
                  </a:cubicBezTo>
                  <a:cubicBezTo>
                    <a:pt x="3948" y="7856"/>
                    <a:pt x="11161" y="11664"/>
                    <a:pt x="17540" y="11664"/>
                  </a:cubicBezTo>
                  <a:cubicBezTo>
                    <a:pt x="19282" y="11664"/>
                    <a:pt x="20962" y="11380"/>
                    <a:pt x="22473" y="10743"/>
                  </a:cubicBezTo>
                  <a:cubicBezTo>
                    <a:pt x="25043" y="9659"/>
                    <a:pt x="24414" y="6336"/>
                    <a:pt x="21922" y="6336"/>
                  </a:cubicBezTo>
                  <a:cubicBezTo>
                    <a:pt x="21675" y="6336"/>
                    <a:pt x="21411" y="6369"/>
                    <a:pt x="21129" y="6439"/>
                  </a:cubicBezTo>
                  <a:cubicBezTo>
                    <a:pt x="20471" y="6603"/>
                    <a:pt x="19744" y="6679"/>
                    <a:pt x="18971" y="6679"/>
                  </a:cubicBezTo>
                  <a:cubicBezTo>
                    <a:pt x="14129" y="6679"/>
                    <a:pt x="7466" y="3698"/>
                    <a:pt x="4546" y="760"/>
                  </a:cubicBezTo>
                  <a:cubicBezTo>
                    <a:pt x="4013" y="224"/>
                    <a:pt x="3440" y="0"/>
                    <a:pt x="29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30"/>
            <p:cNvSpPr/>
            <p:nvPr/>
          </p:nvSpPr>
          <p:spPr>
            <a:xfrm>
              <a:off x="1129469" y="1533310"/>
              <a:ext cx="510576" cy="232515"/>
            </a:xfrm>
            <a:custGeom>
              <a:avLst/>
              <a:gdLst/>
              <a:ahLst/>
              <a:cxnLst/>
              <a:rect l="l" t="t" r="r" b="b"/>
              <a:pathLst>
                <a:path w="25099" h="11430" extrusionOk="0">
                  <a:moveTo>
                    <a:pt x="22815" y="11177"/>
                  </a:moveTo>
                  <a:cubicBezTo>
                    <a:pt x="21389" y="11429"/>
                    <a:pt x="21699" y="9582"/>
                    <a:pt x="20643" y="9640"/>
                  </a:cubicBezTo>
                  <a:cubicBezTo>
                    <a:pt x="19588" y="9699"/>
                    <a:pt x="18597" y="10506"/>
                    <a:pt x="17881" y="9253"/>
                  </a:cubicBezTo>
                  <a:cubicBezTo>
                    <a:pt x="17166" y="7999"/>
                    <a:pt x="16026" y="8915"/>
                    <a:pt x="15036" y="8168"/>
                  </a:cubicBezTo>
                  <a:cubicBezTo>
                    <a:pt x="14046" y="7422"/>
                    <a:pt x="12593" y="8837"/>
                    <a:pt x="11448" y="7624"/>
                  </a:cubicBezTo>
                  <a:cubicBezTo>
                    <a:pt x="10305" y="6411"/>
                    <a:pt x="9930" y="6470"/>
                    <a:pt x="8797" y="6616"/>
                  </a:cubicBezTo>
                  <a:cubicBezTo>
                    <a:pt x="7664" y="6764"/>
                    <a:pt x="6975" y="6652"/>
                    <a:pt x="6388" y="5781"/>
                  </a:cubicBezTo>
                  <a:cubicBezTo>
                    <a:pt x="5803" y="4910"/>
                    <a:pt x="4502" y="5294"/>
                    <a:pt x="3812" y="4564"/>
                  </a:cubicBezTo>
                  <a:cubicBezTo>
                    <a:pt x="3119" y="3833"/>
                    <a:pt x="1214" y="4960"/>
                    <a:pt x="690" y="3133"/>
                  </a:cubicBezTo>
                  <a:cubicBezTo>
                    <a:pt x="1" y="730"/>
                    <a:pt x="1174" y="1"/>
                    <a:pt x="2195" y="78"/>
                  </a:cubicBezTo>
                  <a:cubicBezTo>
                    <a:pt x="3573" y="181"/>
                    <a:pt x="4054" y="1921"/>
                    <a:pt x="4821" y="1999"/>
                  </a:cubicBezTo>
                  <a:cubicBezTo>
                    <a:pt x="5963" y="2113"/>
                    <a:pt x="6845" y="2797"/>
                    <a:pt x="6963" y="3483"/>
                  </a:cubicBezTo>
                  <a:cubicBezTo>
                    <a:pt x="7093" y="4233"/>
                    <a:pt x="7567" y="4927"/>
                    <a:pt x="8373" y="4754"/>
                  </a:cubicBezTo>
                  <a:cubicBezTo>
                    <a:pt x="9518" y="4510"/>
                    <a:pt x="10546" y="4928"/>
                    <a:pt x="11027" y="5741"/>
                  </a:cubicBezTo>
                  <a:cubicBezTo>
                    <a:pt x="11353" y="6290"/>
                    <a:pt x="12867" y="6590"/>
                    <a:pt x="13342" y="6310"/>
                  </a:cubicBezTo>
                  <a:cubicBezTo>
                    <a:pt x="13817" y="6030"/>
                    <a:pt x="15046" y="6264"/>
                    <a:pt x="15493" y="6767"/>
                  </a:cubicBezTo>
                  <a:cubicBezTo>
                    <a:pt x="15939" y="7268"/>
                    <a:pt x="17109" y="6655"/>
                    <a:pt x="18070" y="7273"/>
                  </a:cubicBezTo>
                  <a:cubicBezTo>
                    <a:pt x="19028" y="7891"/>
                    <a:pt x="20203" y="7812"/>
                    <a:pt x="20853" y="7571"/>
                  </a:cubicBezTo>
                  <a:cubicBezTo>
                    <a:pt x="22477" y="6968"/>
                    <a:pt x="23895" y="7285"/>
                    <a:pt x="24506" y="8291"/>
                  </a:cubicBezTo>
                  <a:cubicBezTo>
                    <a:pt x="25099" y="9268"/>
                    <a:pt x="24444" y="10893"/>
                    <a:pt x="22815" y="1117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30"/>
            <p:cNvSpPr/>
            <p:nvPr/>
          </p:nvSpPr>
          <p:spPr>
            <a:xfrm>
              <a:off x="1083375" y="1536829"/>
              <a:ext cx="602423" cy="265592"/>
            </a:xfrm>
            <a:custGeom>
              <a:avLst/>
              <a:gdLst/>
              <a:ahLst/>
              <a:cxnLst/>
              <a:rect l="l" t="t" r="r" b="b"/>
              <a:pathLst>
                <a:path w="29614" h="13056" extrusionOk="0">
                  <a:moveTo>
                    <a:pt x="3487" y="1"/>
                  </a:moveTo>
                  <a:cubicBezTo>
                    <a:pt x="1675" y="1"/>
                    <a:pt x="0" y="2216"/>
                    <a:pt x="1543" y="4041"/>
                  </a:cubicBezTo>
                  <a:cubicBezTo>
                    <a:pt x="5685" y="8955"/>
                    <a:pt x="14891" y="13056"/>
                    <a:pt x="22289" y="13056"/>
                  </a:cubicBezTo>
                  <a:cubicBezTo>
                    <a:pt x="23910" y="13056"/>
                    <a:pt x="25445" y="12859"/>
                    <a:pt x="26820" y="12431"/>
                  </a:cubicBezTo>
                  <a:cubicBezTo>
                    <a:pt x="29613" y="11558"/>
                    <a:pt x="28667" y="7623"/>
                    <a:pt x="26169" y="7623"/>
                  </a:cubicBezTo>
                  <a:cubicBezTo>
                    <a:pt x="25915" y="7623"/>
                    <a:pt x="25645" y="7663"/>
                    <a:pt x="25361" y="7752"/>
                  </a:cubicBezTo>
                  <a:cubicBezTo>
                    <a:pt x="24435" y="8040"/>
                    <a:pt x="23381" y="8173"/>
                    <a:pt x="22248" y="8173"/>
                  </a:cubicBezTo>
                  <a:cubicBezTo>
                    <a:pt x="16387" y="8173"/>
                    <a:pt x="8430" y="4631"/>
                    <a:pt x="5274" y="886"/>
                  </a:cubicBezTo>
                  <a:cubicBezTo>
                    <a:pt x="4745" y="261"/>
                    <a:pt x="4108" y="1"/>
                    <a:pt x="348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30"/>
            <p:cNvSpPr/>
            <p:nvPr/>
          </p:nvSpPr>
          <p:spPr>
            <a:xfrm>
              <a:off x="1149364" y="1557741"/>
              <a:ext cx="452438" cy="183754"/>
            </a:xfrm>
            <a:custGeom>
              <a:avLst/>
              <a:gdLst/>
              <a:ahLst/>
              <a:cxnLst/>
              <a:rect l="l" t="t" r="r" b="b"/>
              <a:pathLst>
                <a:path w="22241" h="9033" extrusionOk="0">
                  <a:moveTo>
                    <a:pt x="1182" y="0"/>
                  </a:moveTo>
                  <a:cubicBezTo>
                    <a:pt x="1022" y="0"/>
                    <a:pt x="861" y="6"/>
                    <a:pt x="698" y="18"/>
                  </a:cubicBezTo>
                  <a:cubicBezTo>
                    <a:pt x="299" y="50"/>
                    <a:pt x="1" y="397"/>
                    <a:pt x="28" y="798"/>
                  </a:cubicBezTo>
                  <a:cubicBezTo>
                    <a:pt x="54" y="1184"/>
                    <a:pt x="376" y="1479"/>
                    <a:pt x="758" y="1479"/>
                  </a:cubicBezTo>
                  <a:cubicBezTo>
                    <a:pt x="771" y="1479"/>
                    <a:pt x="784" y="1479"/>
                    <a:pt x="797" y="1478"/>
                  </a:cubicBezTo>
                  <a:cubicBezTo>
                    <a:pt x="931" y="1469"/>
                    <a:pt x="1062" y="1464"/>
                    <a:pt x="1190" y="1464"/>
                  </a:cubicBezTo>
                  <a:cubicBezTo>
                    <a:pt x="1773" y="1464"/>
                    <a:pt x="2292" y="1562"/>
                    <a:pt x="2694" y="1770"/>
                  </a:cubicBezTo>
                  <a:cubicBezTo>
                    <a:pt x="3069" y="1963"/>
                    <a:pt x="3340" y="2265"/>
                    <a:pt x="3445" y="2684"/>
                  </a:cubicBezTo>
                  <a:cubicBezTo>
                    <a:pt x="3451" y="2706"/>
                    <a:pt x="3459" y="2734"/>
                    <a:pt x="3468" y="2767"/>
                  </a:cubicBezTo>
                  <a:lnTo>
                    <a:pt x="3468" y="2770"/>
                  </a:lnTo>
                  <a:lnTo>
                    <a:pt x="3466" y="2770"/>
                  </a:lnTo>
                  <a:cubicBezTo>
                    <a:pt x="3691" y="3574"/>
                    <a:pt x="4194" y="4287"/>
                    <a:pt x="4843" y="4750"/>
                  </a:cubicBezTo>
                  <a:cubicBezTo>
                    <a:pt x="5345" y="5105"/>
                    <a:pt x="5933" y="5316"/>
                    <a:pt x="6555" y="5316"/>
                  </a:cubicBezTo>
                  <a:cubicBezTo>
                    <a:pt x="6779" y="5316"/>
                    <a:pt x="7008" y="5289"/>
                    <a:pt x="7238" y="5231"/>
                  </a:cubicBezTo>
                  <a:lnTo>
                    <a:pt x="7305" y="5213"/>
                  </a:lnTo>
                  <a:cubicBezTo>
                    <a:pt x="7446" y="5174"/>
                    <a:pt x="7588" y="5156"/>
                    <a:pt x="7730" y="5156"/>
                  </a:cubicBezTo>
                  <a:cubicBezTo>
                    <a:pt x="8028" y="5156"/>
                    <a:pt x="8326" y="5237"/>
                    <a:pt x="8608" y="5378"/>
                  </a:cubicBezTo>
                  <a:cubicBezTo>
                    <a:pt x="9123" y="5636"/>
                    <a:pt x="9583" y="6084"/>
                    <a:pt x="9915" y="6611"/>
                  </a:cubicBezTo>
                  <a:cubicBezTo>
                    <a:pt x="9922" y="6623"/>
                    <a:pt x="9924" y="6624"/>
                    <a:pt x="9969" y="6688"/>
                  </a:cubicBezTo>
                  <a:lnTo>
                    <a:pt x="9966" y="6690"/>
                  </a:lnTo>
                  <a:cubicBezTo>
                    <a:pt x="10455" y="7412"/>
                    <a:pt x="11273" y="7927"/>
                    <a:pt x="12099" y="8171"/>
                  </a:cubicBezTo>
                  <a:cubicBezTo>
                    <a:pt x="12460" y="8277"/>
                    <a:pt x="12830" y="8332"/>
                    <a:pt x="13185" y="8332"/>
                  </a:cubicBezTo>
                  <a:cubicBezTo>
                    <a:pt x="13682" y="8332"/>
                    <a:pt x="14148" y="8223"/>
                    <a:pt x="14515" y="7992"/>
                  </a:cubicBezTo>
                  <a:cubicBezTo>
                    <a:pt x="14524" y="7986"/>
                    <a:pt x="14540" y="7976"/>
                    <a:pt x="14564" y="7959"/>
                  </a:cubicBezTo>
                  <a:cubicBezTo>
                    <a:pt x="14827" y="7781"/>
                    <a:pt x="15252" y="7683"/>
                    <a:pt x="15729" y="7683"/>
                  </a:cubicBezTo>
                  <a:cubicBezTo>
                    <a:pt x="15862" y="7683"/>
                    <a:pt x="15999" y="7691"/>
                    <a:pt x="16137" y="7706"/>
                  </a:cubicBezTo>
                  <a:cubicBezTo>
                    <a:pt x="16709" y="7770"/>
                    <a:pt x="17282" y="7973"/>
                    <a:pt x="17686" y="8341"/>
                  </a:cubicBezTo>
                  <a:cubicBezTo>
                    <a:pt x="17930" y="8565"/>
                    <a:pt x="18214" y="8742"/>
                    <a:pt x="18524" y="8860"/>
                  </a:cubicBezTo>
                  <a:cubicBezTo>
                    <a:pt x="18837" y="8979"/>
                    <a:pt x="19161" y="9033"/>
                    <a:pt x="19480" y="9033"/>
                  </a:cubicBezTo>
                  <a:cubicBezTo>
                    <a:pt x="19749" y="9033"/>
                    <a:pt x="20015" y="8994"/>
                    <a:pt x="20268" y="8924"/>
                  </a:cubicBezTo>
                  <a:cubicBezTo>
                    <a:pt x="20815" y="8774"/>
                    <a:pt x="21310" y="8470"/>
                    <a:pt x="21660" y="8087"/>
                  </a:cubicBezTo>
                  <a:cubicBezTo>
                    <a:pt x="21851" y="7884"/>
                    <a:pt x="22000" y="7645"/>
                    <a:pt x="22101" y="7386"/>
                  </a:cubicBezTo>
                  <a:cubicBezTo>
                    <a:pt x="22241" y="7008"/>
                    <a:pt x="22052" y="6588"/>
                    <a:pt x="21675" y="6446"/>
                  </a:cubicBezTo>
                  <a:cubicBezTo>
                    <a:pt x="21589" y="6413"/>
                    <a:pt x="21502" y="6398"/>
                    <a:pt x="21415" y="6398"/>
                  </a:cubicBezTo>
                  <a:cubicBezTo>
                    <a:pt x="21122" y="6398"/>
                    <a:pt x="20845" y="6575"/>
                    <a:pt x="20733" y="6865"/>
                  </a:cubicBezTo>
                  <a:cubicBezTo>
                    <a:pt x="20697" y="6953"/>
                    <a:pt x="20645" y="7034"/>
                    <a:pt x="20579" y="7103"/>
                  </a:cubicBezTo>
                  <a:cubicBezTo>
                    <a:pt x="20411" y="7287"/>
                    <a:pt x="20163" y="7435"/>
                    <a:pt x="19881" y="7513"/>
                  </a:cubicBezTo>
                  <a:cubicBezTo>
                    <a:pt x="19751" y="7549"/>
                    <a:pt x="19615" y="7569"/>
                    <a:pt x="19480" y="7569"/>
                  </a:cubicBezTo>
                  <a:cubicBezTo>
                    <a:pt x="19331" y="7569"/>
                    <a:pt x="19183" y="7545"/>
                    <a:pt x="19043" y="7492"/>
                  </a:cubicBezTo>
                  <a:cubicBezTo>
                    <a:pt x="18905" y="7438"/>
                    <a:pt x="18778" y="7360"/>
                    <a:pt x="18670" y="7260"/>
                  </a:cubicBezTo>
                  <a:cubicBezTo>
                    <a:pt x="18021" y="6667"/>
                    <a:pt x="17147" y="6347"/>
                    <a:pt x="16295" y="6252"/>
                  </a:cubicBezTo>
                  <a:cubicBezTo>
                    <a:pt x="16114" y="6232"/>
                    <a:pt x="15932" y="6222"/>
                    <a:pt x="15752" y="6222"/>
                  </a:cubicBezTo>
                  <a:cubicBezTo>
                    <a:pt x="14975" y="6222"/>
                    <a:pt x="14240" y="6408"/>
                    <a:pt x="13745" y="6743"/>
                  </a:cubicBezTo>
                  <a:lnTo>
                    <a:pt x="13742" y="6746"/>
                  </a:lnTo>
                  <a:cubicBezTo>
                    <a:pt x="13741" y="6747"/>
                    <a:pt x="13740" y="6748"/>
                    <a:pt x="13740" y="6748"/>
                  </a:cubicBezTo>
                  <a:cubicBezTo>
                    <a:pt x="13739" y="6748"/>
                    <a:pt x="13739" y="6747"/>
                    <a:pt x="13739" y="6747"/>
                  </a:cubicBezTo>
                  <a:cubicBezTo>
                    <a:pt x="13738" y="6747"/>
                    <a:pt x="13736" y="6748"/>
                    <a:pt x="13732" y="6751"/>
                  </a:cubicBezTo>
                  <a:cubicBezTo>
                    <a:pt x="13602" y="6833"/>
                    <a:pt x="13419" y="6872"/>
                    <a:pt x="13208" y="6872"/>
                  </a:cubicBezTo>
                  <a:cubicBezTo>
                    <a:pt x="12997" y="6872"/>
                    <a:pt x="12758" y="6833"/>
                    <a:pt x="12513" y="6761"/>
                  </a:cubicBezTo>
                  <a:cubicBezTo>
                    <a:pt x="11980" y="6605"/>
                    <a:pt x="11466" y="6292"/>
                    <a:pt x="11180" y="5869"/>
                  </a:cubicBezTo>
                  <a:lnTo>
                    <a:pt x="11179" y="5871"/>
                  </a:lnTo>
                  <a:lnTo>
                    <a:pt x="11177" y="5869"/>
                  </a:lnTo>
                  <a:cubicBezTo>
                    <a:pt x="11171" y="5860"/>
                    <a:pt x="11171" y="5859"/>
                    <a:pt x="11172" y="5859"/>
                  </a:cubicBezTo>
                  <a:cubicBezTo>
                    <a:pt x="11172" y="5859"/>
                    <a:pt x="11172" y="5859"/>
                    <a:pt x="11172" y="5859"/>
                  </a:cubicBezTo>
                  <a:cubicBezTo>
                    <a:pt x="11173" y="5859"/>
                    <a:pt x="11173" y="5858"/>
                    <a:pt x="11154" y="5828"/>
                  </a:cubicBezTo>
                  <a:cubicBezTo>
                    <a:pt x="10686" y="5085"/>
                    <a:pt x="10021" y="4443"/>
                    <a:pt x="9260" y="4064"/>
                  </a:cubicBezTo>
                  <a:cubicBezTo>
                    <a:pt x="8782" y="3826"/>
                    <a:pt x="8267" y="3688"/>
                    <a:pt x="7736" y="3688"/>
                  </a:cubicBezTo>
                  <a:cubicBezTo>
                    <a:pt x="7464" y="3688"/>
                    <a:pt x="7188" y="3724"/>
                    <a:pt x="6911" y="3802"/>
                  </a:cubicBezTo>
                  <a:cubicBezTo>
                    <a:pt x="6875" y="3811"/>
                    <a:pt x="6892" y="3808"/>
                    <a:pt x="6880" y="3811"/>
                  </a:cubicBezTo>
                  <a:cubicBezTo>
                    <a:pt x="6773" y="3837"/>
                    <a:pt x="6667" y="3850"/>
                    <a:pt x="6561" y="3850"/>
                  </a:cubicBezTo>
                  <a:cubicBezTo>
                    <a:pt x="6251" y="3850"/>
                    <a:pt x="5950" y="3740"/>
                    <a:pt x="5689" y="3555"/>
                  </a:cubicBezTo>
                  <a:cubicBezTo>
                    <a:pt x="5309" y="3284"/>
                    <a:pt x="5013" y="2859"/>
                    <a:pt x="4878" y="2376"/>
                  </a:cubicBezTo>
                  <a:lnTo>
                    <a:pt x="4876" y="2376"/>
                  </a:lnTo>
                  <a:cubicBezTo>
                    <a:pt x="4873" y="2362"/>
                    <a:pt x="4869" y="2346"/>
                    <a:pt x="4863" y="2325"/>
                  </a:cubicBezTo>
                  <a:cubicBezTo>
                    <a:pt x="4645" y="1463"/>
                    <a:pt x="4106" y="853"/>
                    <a:pt x="3361" y="469"/>
                  </a:cubicBezTo>
                  <a:cubicBezTo>
                    <a:pt x="2746" y="151"/>
                    <a:pt x="1994" y="0"/>
                    <a:pt x="118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30"/>
            <p:cNvSpPr/>
            <p:nvPr/>
          </p:nvSpPr>
          <p:spPr>
            <a:xfrm>
              <a:off x="1109148" y="1595637"/>
              <a:ext cx="521093" cy="237194"/>
            </a:xfrm>
            <a:custGeom>
              <a:avLst/>
              <a:gdLst/>
              <a:ahLst/>
              <a:cxnLst/>
              <a:rect l="l" t="t" r="r" b="b"/>
              <a:pathLst>
                <a:path w="25616" h="11660" extrusionOk="0">
                  <a:moveTo>
                    <a:pt x="1125" y="3560"/>
                  </a:moveTo>
                  <a:cubicBezTo>
                    <a:pt x="2109" y="4620"/>
                    <a:pt x="2980" y="2963"/>
                    <a:pt x="3785" y="3646"/>
                  </a:cubicBezTo>
                  <a:cubicBezTo>
                    <a:pt x="4589" y="4331"/>
                    <a:pt x="4891" y="5572"/>
                    <a:pt x="6219" y="5007"/>
                  </a:cubicBezTo>
                  <a:cubicBezTo>
                    <a:pt x="7547" y="4441"/>
                    <a:pt x="7901" y="5858"/>
                    <a:pt x="9143" y="5861"/>
                  </a:cubicBezTo>
                  <a:cubicBezTo>
                    <a:pt x="10383" y="5864"/>
                    <a:pt x="10685" y="7871"/>
                    <a:pt x="12328" y="7597"/>
                  </a:cubicBezTo>
                  <a:cubicBezTo>
                    <a:pt x="13973" y="7323"/>
                    <a:pt x="14237" y="7597"/>
                    <a:pt x="15051" y="8396"/>
                  </a:cubicBezTo>
                  <a:cubicBezTo>
                    <a:pt x="15865" y="9197"/>
                    <a:pt x="16480" y="9526"/>
                    <a:pt x="17473" y="9185"/>
                  </a:cubicBezTo>
                  <a:cubicBezTo>
                    <a:pt x="18467" y="8846"/>
                    <a:pt x="19271" y="9937"/>
                    <a:pt x="20264" y="9773"/>
                  </a:cubicBezTo>
                  <a:cubicBezTo>
                    <a:pt x="21257" y="9610"/>
                    <a:pt x="22093" y="11659"/>
                    <a:pt x="23615" y="10519"/>
                  </a:cubicBezTo>
                  <a:cubicBezTo>
                    <a:pt x="25616" y="9023"/>
                    <a:pt x="24563" y="7799"/>
                    <a:pt x="23646" y="7342"/>
                  </a:cubicBezTo>
                  <a:cubicBezTo>
                    <a:pt x="23155" y="7097"/>
                    <a:pt x="20925" y="7785"/>
                    <a:pt x="20519" y="7467"/>
                  </a:cubicBezTo>
                  <a:cubicBezTo>
                    <a:pt x="19615" y="6762"/>
                    <a:pt x="18914" y="6531"/>
                    <a:pt x="18405" y="7007"/>
                  </a:cubicBezTo>
                  <a:cubicBezTo>
                    <a:pt x="17849" y="7525"/>
                    <a:pt x="17052" y="7793"/>
                    <a:pt x="16513" y="7168"/>
                  </a:cubicBezTo>
                  <a:cubicBezTo>
                    <a:pt x="15749" y="6283"/>
                    <a:pt x="14676" y="5994"/>
                    <a:pt x="13803" y="6349"/>
                  </a:cubicBezTo>
                  <a:cubicBezTo>
                    <a:pt x="13211" y="6592"/>
                    <a:pt x="11825" y="5915"/>
                    <a:pt x="11615" y="5406"/>
                  </a:cubicBezTo>
                  <a:cubicBezTo>
                    <a:pt x="11405" y="4895"/>
                    <a:pt x="10284" y="4338"/>
                    <a:pt x="9625" y="4468"/>
                  </a:cubicBezTo>
                  <a:cubicBezTo>
                    <a:pt x="8965" y="4599"/>
                    <a:pt x="8404" y="3402"/>
                    <a:pt x="7267" y="3314"/>
                  </a:cubicBezTo>
                  <a:cubicBezTo>
                    <a:pt x="6128" y="3228"/>
                    <a:pt x="5239" y="2457"/>
                    <a:pt x="4867" y="1870"/>
                  </a:cubicBezTo>
                  <a:cubicBezTo>
                    <a:pt x="3937" y="407"/>
                    <a:pt x="2645" y="1"/>
                    <a:pt x="1549" y="432"/>
                  </a:cubicBezTo>
                  <a:cubicBezTo>
                    <a:pt x="488" y="854"/>
                    <a:pt x="1" y="2350"/>
                    <a:pt x="1125" y="356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30"/>
            <p:cNvSpPr/>
            <p:nvPr/>
          </p:nvSpPr>
          <p:spPr>
            <a:xfrm>
              <a:off x="1096292" y="1613375"/>
              <a:ext cx="539361" cy="251210"/>
            </a:xfrm>
            <a:custGeom>
              <a:avLst/>
              <a:gdLst/>
              <a:ahLst/>
              <a:cxnLst/>
              <a:rect l="l" t="t" r="r" b="b"/>
              <a:pathLst>
                <a:path w="26514" h="12349" extrusionOk="0">
                  <a:moveTo>
                    <a:pt x="3072" y="0"/>
                  </a:moveTo>
                  <a:cubicBezTo>
                    <a:pt x="1364" y="0"/>
                    <a:pt x="0" y="2133"/>
                    <a:pt x="1179" y="3877"/>
                  </a:cubicBezTo>
                  <a:cubicBezTo>
                    <a:pt x="4180" y="8317"/>
                    <a:pt x="11817" y="12349"/>
                    <a:pt x="18571" y="12349"/>
                  </a:cubicBezTo>
                  <a:cubicBezTo>
                    <a:pt x="20415" y="12349"/>
                    <a:pt x="22193" y="12048"/>
                    <a:pt x="23793" y="11374"/>
                  </a:cubicBezTo>
                  <a:cubicBezTo>
                    <a:pt x="26513" y="10226"/>
                    <a:pt x="25847" y="6708"/>
                    <a:pt x="23209" y="6708"/>
                  </a:cubicBezTo>
                  <a:cubicBezTo>
                    <a:pt x="22948" y="6708"/>
                    <a:pt x="22668" y="6743"/>
                    <a:pt x="22370" y="6817"/>
                  </a:cubicBezTo>
                  <a:cubicBezTo>
                    <a:pt x="21673" y="6991"/>
                    <a:pt x="20904" y="7072"/>
                    <a:pt x="20085" y="7072"/>
                  </a:cubicBezTo>
                  <a:cubicBezTo>
                    <a:pt x="14959" y="7072"/>
                    <a:pt x="7905" y="3915"/>
                    <a:pt x="4813" y="805"/>
                  </a:cubicBezTo>
                  <a:cubicBezTo>
                    <a:pt x="4249" y="237"/>
                    <a:pt x="3641" y="0"/>
                    <a:pt x="307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30"/>
            <p:cNvSpPr/>
            <p:nvPr/>
          </p:nvSpPr>
          <p:spPr>
            <a:xfrm>
              <a:off x="1118993" y="1650661"/>
              <a:ext cx="480673" cy="212640"/>
            </a:xfrm>
            <a:custGeom>
              <a:avLst/>
              <a:gdLst/>
              <a:ahLst/>
              <a:cxnLst/>
              <a:rect l="l" t="t" r="r" b="b"/>
              <a:pathLst>
                <a:path w="23629" h="10453" extrusionOk="0">
                  <a:moveTo>
                    <a:pt x="2580" y="1"/>
                  </a:moveTo>
                  <a:cubicBezTo>
                    <a:pt x="1103" y="1"/>
                    <a:pt x="1" y="1671"/>
                    <a:pt x="1073" y="3100"/>
                  </a:cubicBezTo>
                  <a:cubicBezTo>
                    <a:pt x="3914" y="6887"/>
                    <a:pt x="11058" y="10453"/>
                    <a:pt x="17126" y="10453"/>
                  </a:cubicBezTo>
                  <a:cubicBezTo>
                    <a:pt x="18580" y="10453"/>
                    <a:pt x="19972" y="10248"/>
                    <a:pt x="21228" y="9792"/>
                  </a:cubicBezTo>
                  <a:cubicBezTo>
                    <a:pt x="23629" y="8922"/>
                    <a:pt x="22899" y="5986"/>
                    <a:pt x="20501" y="5986"/>
                  </a:cubicBezTo>
                  <a:cubicBezTo>
                    <a:pt x="20296" y="5986"/>
                    <a:pt x="20080" y="6007"/>
                    <a:pt x="19851" y="6053"/>
                  </a:cubicBezTo>
                  <a:cubicBezTo>
                    <a:pt x="19339" y="6156"/>
                    <a:pt x="18780" y="6205"/>
                    <a:pt x="18186" y="6205"/>
                  </a:cubicBezTo>
                  <a:cubicBezTo>
                    <a:pt x="13643" y="6205"/>
                    <a:pt x="7082" y="3378"/>
                    <a:pt x="4197" y="701"/>
                  </a:cubicBezTo>
                  <a:cubicBezTo>
                    <a:pt x="3664" y="207"/>
                    <a:pt x="3099" y="1"/>
                    <a:pt x="25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30"/>
            <p:cNvSpPr/>
            <p:nvPr/>
          </p:nvSpPr>
          <p:spPr>
            <a:xfrm>
              <a:off x="3162929" y="1142284"/>
              <a:ext cx="514543" cy="123764"/>
            </a:xfrm>
            <a:custGeom>
              <a:avLst/>
              <a:gdLst/>
              <a:ahLst/>
              <a:cxnLst/>
              <a:rect l="l" t="t" r="r" b="b"/>
              <a:pathLst>
                <a:path w="25294" h="6084" extrusionOk="0">
                  <a:moveTo>
                    <a:pt x="3042" y="6084"/>
                  </a:moveTo>
                  <a:lnTo>
                    <a:pt x="22253" y="6084"/>
                  </a:lnTo>
                  <a:cubicBezTo>
                    <a:pt x="23926" y="6084"/>
                    <a:pt x="25294" y="4716"/>
                    <a:pt x="25294" y="3043"/>
                  </a:cubicBezTo>
                  <a:lnTo>
                    <a:pt x="25294" y="1700"/>
                  </a:lnTo>
                  <a:cubicBezTo>
                    <a:pt x="25294" y="765"/>
                    <a:pt x="24530" y="0"/>
                    <a:pt x="23595" y="0"/>
                  </a:cubicBezTo>
                  <a:lnTo>
                    <a:pt x="1701" y="0"/>
                  </a:lnTo>
                  <a:cubicBezTo>
                    <a:pt x="766" y="0"/>
                    <a:pt x="1" y="765"/>
                    <a:pt x="1" y="1700"/>
                  </a:cubicBezTo>
                  <a:lnTo>
                    <a:pt x="1" y="3043"/>
                  </a:lnTo>
                  <a:cubicBezTo>
                    <a:pt x="1" y="4714"/>
                    <a:pt x="1370" y="6084"/>
                    <a:pt x="3042" y="60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30"/>
            <p:cNvSpPr/>
            <p:nvPr/>
          </p:nvSpPr>
          <p:spPr>
            <a:xfrm>
              <a:off x="3198689" y="1217649"/>
              <a:ext cx="443060" cy="30209"/>
            </a:xfrm>
            <a:custGeom>
              <a:avLst/>
              <a:gdLst/>
              <a:ahLst/>
              <a:cxnLst/>
              <a:rect l="l" t="t" r="r" b="b"/>
              <a:pathLst>
                <a:path w="21780" h="1485" extrusionOk="0">
                  <a:moveTo>
                    <a:pt x="742" y="1484"/>
                  </a:moveTo>
                  <a:lnTo>
                    <a:pt x="21038" y="1484"/>
                  </a:lnTo>
                  <a:cubicBezTo>
                    <a:pt x="21447" y="1483"/>
                    <a:pt x="21778" y="1151"/>
                    <a:pt x="21779" y="742"/>
                  </a:cubicBezTo>
                  <a:lnTo>
                    <a:pt x="21779" y="414"/>
                  </a:lnTo>
                  <a:cubicBezTo>
                    <a:pt x="21779" y="185"/>
                    <a:pt x="21593" y="0"/>
                    <a:pt x="21365" y="0"/>
                  </a:cubicBezTo>
                  <a:lnTo>
                    <a:pt x="415" y="0"/>
                  </a:lnTo>
                  <a:cubicBezTo>
                    <a:pt x="187" y="0"/>
                    <a:pt x="1" y="185"/>
                    <a:pt x="1" y="414"/>
                  </a:cubicBezTo>
                  <a:lnTo>
                    <a:pt x="1" y="742"/>
                  </a:lnTo>
                  <a:cubicBezTo>
                    <a:pt x="1" y="1151"/>
                    <a:pt x="333" y="1483"/>
                    <a:pt x="742" y="14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30"/>
            <p:cNvSpPr/>
            <p:nvPr/>
          </p:nvSpPr>
          <p:spPr>
            <a:xfrm>
              <a:off x="3157396" y="1060938"/>
              <a:ext cx="525650" cy="94226"/>
            </a:xfrm>
            <a:custGeom>
              <a:avLst/>
              <a:gdLst/>
              <a:ahLst/>
              <a:cxnLst/>
              <a:rect l="l" t="t" r="r" b="b"/>
              <a:pathLst>
                <a:path w="25840" h="4632" extrusionOk="0">
                  <a:moveTo>
                    <a:pt x="2315" y="1"/>
                  </a:moveTo>
                  <a:cubicBezTo>
                    <a:pt x="1033" y="1"/>
                    <a:pt x="0" y="1032"/>
                    <a:pt x="0" y="2315"/>
                  </a:cubicBezTo>
                  <a:cubicBezTo>
                    <a:pt x="0" y="3599"/>
                    <a:pt x="1033" y="4632"/>
                    <a:pt x="2315" y="4632"/>
                  </a:cubicBezTo>
                  <a:lnTo>
                    <a:pt x="23523" y="4632"/>
                  </a:lnTo>
                  <a:cubicBezTo>
                    <a:pt x="24807" y="4632"/>
                    <a:pt x="25840" y="3599"/>
                    <a:pt x="25840" y="2315"/>
                  </a:cubicBezTo>
                  <a:cubicBezTo>
                    <a:pt x="25840" y="1032"/>
                    <a:pt x="24807" y="1"/>
                    <a:pt x="2352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30"/>
            <p:cNvSpPr/>
            <p:nvPr/>
          </p:nvSpPr>
          <p:spPr>
            <a:xfrm>
              <a:off x="3101700" y="1100360"/>
              <a:ext cx="639670" cy="116440"/>
            </a:xfrm>
            <a:custGeom>
              <a:avLst/>
              <a:gdLst/>
              <a:ahLst/>
              <a:cxnLst/>
              <a:rect l="l" t="t" r="r" b="b"/>
              <a:pathLst>
                <a:path w="31445" h="5724" extrusionOk="0">
                  <a:moveTo>
                    <a:pt x="1769" y="1031"/>
                  </a:moveTo>
                  <a:cubicBezTo>
                    <a:pt x="3320" y="187"/>
                    <a:pt x="3682" y="2442"/>
                    <a:pt x="4877" y="1964"/>
                  </a:cubicBezTo>
                  <a:cubicBezTo>
                    <a:pt x="6073" y="1486"/>
                    <a:pt x="6905" y="169"/>
                    <a:pt x="8219" y="1338"/>
                  </a:cubicBezTo>
                  <a:cubicBezTo>
                    <a:pt x="9534" y="2506"/>
                    <a:pt x="10496" y="1007"/>
                    <a:pt x="11929" y="1486"/>
                  </a:cubicBezTo>
                  <a:cubicBezTo>
                    <a:pt x="13364" y="1966"/>
                    <a:pt x="14439" y="410"/>
                    <a:pt x="16231" y="1367"/>
                  </a:cubicBezTo>
                  <a:cubicBezTo>
                    <a:pt x="18025" y="2323"/>
                    <a:pt x="18650" y="2271"/>
                    <a:pt x="19904" y="1662"/>
                  </a:cubicBezTo>
                  <a:cubicBezTo>
                    <a:pt x="21155" y="1052"/>
                    <a:pt x="21833" y="105"/>
                    <a:pt x="22848" y="884"/>
                  </a:cubicBezTo>
                  <a:cubicBezTo>
                    <a:pt x="23863" y="1662"/>
                    <a:pt x="25218" y="714"/>
                    <a:pt x="26300" y="1288"/>
                  </a:cubicBezTo>
                  <a:cubicBezTo>
                    <a:pt x="27384" y="1865"/>
                    <a:pt x="28919" y="1"/>
                    <a:pt x="30464" y="1729"/>
                  </a:cubicBezTo>
                  <a:cubicBezTo>
                    <a:pt x="31247" y="2604"/>
                    <a:pt x="31445" y="5588"/>
                    <a:pt x="30092" y="4775"/>
                  </a:cubicBezTo>
                  <a:cubicBezTo>
                    <a:pt x="28738" y="3963"/>
                    <a:pt x="28229" y="3861"/>
                    <a:pt x="27756" y="4336"/>
                  </a:cubicBezTo>
                  <a:cubicBezTo>
                    <a:pt x="27283" y="4809"/>
                    <a:pt x="26605" y="4775"/>
                    <a:pt x="25861" y="4267"/>
                  </a:cubicBezTo>
                  <a:cubicBezTo>
                    <a:pt x="25117" y="3760"/>
                    <a:pt x="23491" y="4979"/>
                    <a:pt x="22917" y="4301"/>
                  </a:cubicBezTo>
                  <a:cubicBezTo>
                    <a:pt x="22340" y="3624"/>
                    <a:pt x="20581" y="3082"/>
                    <a:pt x="20039" y="4403"/>
                  </a:cubicBezTo>
                  <a:cubicBezTo>
                    <a:pt x="19497" y="5723"/>
                    <a:pt x="18753" y="5046"/>
                    <a:pt x="18312" y="4403"/>
                  </a:cubicBezTo>
                  <a:cubicBezTo>
                    <a:pt x="17873" y="3760"/>
                    <a:pt x="14996" y="3760"/>
                    <a:pt x="14556" y="4267"/>
                  </a:cubicBezTo>
                  <a:cubicBezTo>
                    <a:pt x="14116" y="4775"/>
                    <a:pt x="13303" y="4607"/>
                    <a:pt x="12593" y="4200"/>
                  </a:cubicBezTo>
                  <a:cubicBezTo>
                    <a:pt x="11881" y="3794"/>
                    <a:pt x="10122" y="4368"/>
                    <a:pt x="9580" y="3861"/>
                  </a:cubicBezTo>
                  <a:cubicBezTo>
                    <a:pt x="9038" y="3353"/>
                    <a:pt x="7617" y="3760"/>
                    <a:pt x="7109" y="4437"/>
                  </a:cubicBezTo>
                  <a:cubicBezTo>
                    <a:pt x="6601" y="5114"/>
                    <a:pt x="4605" y="5588"/>
                    <a:pt x="3657" y="4572"/>
                  </a:cubicBezTo>
                  <a:cubicBezTo>
                    <a:pt x="2709" y="3557"/>
                    <a:pt x="2153" y="4281"/>
                    <a:pt x="1424" y="4538"/>
                  </a:cubicBezTo>
                  <a:cubicBezTo>
                    <a:pt x="694" y="4796"/>
                    <a:pt x="1" y="1994"/>
                    <a:pt x="1769" y="103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30"/>
            <p:cNvSpPr/>
            <p:nvPr/>
          </p:nvSpPr>
          <p:spPr>
            <a:xfrm>
              <a:off x="3142485" y="782359"/>
              <a:ext cx="555472" cy="229524"/>
            </a:xfrm>
            <a:custGeom>
              <a:avLst/>
              <a:gdLst/>
              <a:ahLst/>
              <a:cxnLst/>
              <a:rect l="l" t="t" r="r" b="b"/>
              <a:pathLst>
                <a:path w="27306" h="11283" extrusionOk="0">
                  <a:moveTo>
                    <a:pt x="9125" y="0"/>
                  </a:moveTo>
                  <a:lnTo>
                    <a:pt x="18181" y="0"/>
                  </a:lnTo>
                  <a:cubicBezTo>
                    <a:pt x="23200" y="0"/>
                    <a:pt x="27305" y="4106"/>
                    <a:pt x="27305" y="9124"/>
                  </a:cubicBezTo>
                  <a:lnTo>
                    <a:pt x="27305" y="10392"/>
                  </a:lnTo>
                  <a:cubicBezTo>
                    <a:pt x="27304" y="10884"/>
                    <a:pt x="26906" y="11281"/>
                    <a:pt x="26415" y="11283"/>
                  </a:cubicBezTo>
                  <a:lnTo>
                    <a:pt x="891" y="11283"/>
                  </a:lnTo>
                  <a:cubicBezTo>
                    <a:pt x="400" y="11281"/>
                    <a:pt x="2" y="10884"/>
                    <a:pt x="1" y="10392"/>
                  </a:cubicBezTo>
                  <a:lnTo>
                    <a:pt x="1" y="9124"/>
                  </a:lnTo>
                  <a:cubicBezTo>
                    <a:pt x="1" y="4106"/>
                    <a:pt x="4107" y="0"/>
                    <a:pt x="91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30"/>
            <p:cNvSpPr/>
            <p:nvPr/>
          </p:nvSpPr>
          <p:spPr>
            <a:xfrm>
              <a:off x="3160549" y="828209"/>
              <a:ext cx="519324" cy="183672"/>
            </a:xfrm>
            <a:custGeom>
              <a:avLst/>
              <a:gdLst/>
              <a:ahLst/>
              <a:cxnLst/>
              <a:rect l="l" t="t" r="r" b="b"/>
              <a:pathLst>
                <a:path w="25529" h="9029" extrusionOk="0">
                  <a:moveTo>
                    <a:pt x="8531" y="0"/>
                  </a:moveTo>
                  <a:lnTo>
                    <a:pt x="16997" y="0"/>
                  </a:lnTo>
                  <a:cubicBezTo>
                    <a:pt x="21689" y="0"/>
                    <a:pt x="25528" y="3285"/>
                    <a:pt x="25528" y="7300"/>
                  </a:cubicBezTo>
                  <a:lnTo>
                    <a:pt x="25528" y="8317"/>
                  </a:lnTo>
                  <a:cubicBezTo>
                    <a:pt x="25528" y="8707"/>
                    <a:pt x="25153" y="9029"/>
                    <a:pt x="24696" y="9029"/>
                  </a:cubicBezTo>
                  <a:lnTo>
                    <a:pt x="832" y="9029"/>
                  </a:lnTo>
                  <a:cubicBezTo>
                    <a:pt x="375" y="9029"/>
                    <a:pt x="0" y="8709"/>
                    <a:pt x="0" y="8317"/>
                  </a:cubicBezTo>
                  <a:lnTo>
                    <a:pt x="0" y="7302"/>
                  </a:lnTo>
                  <a:cubicBezTo>
                    <a:pt x="0" y="3285"/>
                    <a:pt x="3839" y="0"/>
                    <a:pt x="85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30"/>
            <p:cNvSpPr/>
            <p:nvPr/>
          </p:nvSpPr>
          <p:spPr>
            <a:xfrm>
              <a:off x="3478734" y="934921"/>
              <a:ext cx="14687" cy="16172"/>
            </a:xfrm>
            <a:custGeom>
              <a:avLst/>
              <a:gdLst/>
              <a:ahLst/>
              <a:cxnLst/>
              <a:rect l="l" t="t" r="r" b="b"/>
              <a:pathLst>
                <a:path w="722" h="795" extrusionOk="0">
                  <a:moveTo>
                    <a:pt x="361" y="795"/>
                  </a:moveTo>
                  <a:cubicBezTo>
                    <a:pt x="721" y="795"/>
                    <a:pt x="594" y="0"/>
                    <a:pt x="361" y="0"/>
                  </a:cubicBezTo>
                  <a:cubicBezTo>
                    <a:pt x="129" y="0"/>
                    <a:pt x="1" y="795"/>
                    <a:pt x="361" y="79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30"/>
            <p:cNvSpPr/>
            <p:nvPr/>
          </p:nvSpPr>
          <p:spPr>
            <a:xfrm>
              <a:off x="3590552" y="933029"/>
              <a:ext cx="20200" cy="19590"/>
            </a:xfrm>
            <a:custGeom>
              <a:avLst/>
              <a:gdLst/>
              <a:ahLst/>
              <a:cxnLst/>
              <a:rect l="l" t="t" r="r" b="b"/>
              <a:pathLst>
                <a:path w="993" h="963" extrusionOk="0">
                  <a:moveTo>
                    <a:pt x="766" y="681"/>
                  </a:moveTo>
                  <a:cubicBezTo>
                    <a:pt x="992" y="401"/>
                    <a:pt x="294" y="1"/>
                    <a:pt x="147" y="182"/>
                  </a:cubicBezTo>
                  <a:cubicBezTo>
                    <a:pt x="1" y="364"/>
                    <a:pt x="540" y="962"/>
                    <a:pt x="766" y="68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30"/>
            <p:cNvSpPr/>
            <p:nvPr/>
          </p:nvSpPr>
          <p:spPr>
            <a:xfrm>
              <a:off x="3289362" y="946048"/>
              <a:ext cx="20159" cy="19773"/>
            </a:xfrm>
            <a:custGeom>
              <a:avLst/>
              <a:gdLst/>
              <a:ahLst/>
              <a:cxnLst/>
              <a:rect l="l" t="t" r="r" b="b"/>
              <a:pathLst>
                <a:path w="991" h="972" extrusionOk="0">
                  <a:moveTo>
                    <a:pt x="237" y="699"/>
                  </a:moveTo>
                  <a:cubicBezTo>
                    <a:pt x="472" y="971"/>
                    <a:pt x="990" y="355"/>
                    <a:pt x="839" y="178"/>
                  </a:cubicBezTo>
                  <a:cubicBezTo>
                    <a:pt x="685" y="1"/>
                    <a:pt x="1" y="427"/>
                    <a:pt x="237" y="69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30"/>
            <p:cNvSpPr/>
            <p:nvPr/>
          </p:nvSpPr>
          <p:spPr>
            <a:xfrm>
              <a:off x="3350805" y="853880"/>
              <a:ext cx="19732" cy="20159"/>
            </a:xfrm>
            <a:custGeom>
              <a:avLst/>
              <a:gdLst/>
              <a:ahLst/>
              <a:cxnLst/>
              <a:rect l="l" t="t" r="r" b="b"/>
              <a:pathLst>
                <a:path w="970" h="991" extrusionOk="0">
                  <a:moveTo>
                    <a:pt x="274" y="234"/>
                  </a:moveTo>
                  <a:cubicBezTo>
                    <a:pt x="0" y="468"/>
                    <a:pt x="615" y="990"/>
                    <a:pt x="792" y="839"/>
                  </a:cubicBezTo>
                  <a:cubicBezTo>
                    <a:pt x="969" y="687"/>
                    <a:pt x="548" y="0"/>
                    <a:pt x="274" y="23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30"/>
            <p:cNvSpPr/>
            <p:nvPr/>
          </p:nvSpPr>
          <p:spPr>
            <a:xfrm>
              <a:off x="3215481" y="892977"/>
              <a:ext cx="19692" cy="20159"/>
            </a:xfrm>
            <a:custGeom>
              <a:avLst/>
              <a:gdLst/>
              <a:ahLst/>
              <a:cxnLst/>
              <a:rect l="l" t="t" r="r" b="b"/>
              <a:pathLst>
                <a:path w="968" h="991" extrusionOk="0">
                  <a:moveTo>
                    <a:pt x="274" y="235"/>
                  </a:moveTo>
                  <a:cubicBezTo>
                    <a:pt x="0" y="469"/>
                    <a:pt x="614" y="990"/>
                    <a:pt x="791" y="840"/>
                  </a:cubicBezTo>
                  <a:cubicBezTo>
                    <a:pt x="968" y="688"/>
                    <a:pt x="547" y="0"/>
                    <a:pt x="274" y="23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30"/>
            <p:cNvSpPr/>
            <p:nvPr/>
          </p:nvSpPr>
          <p:spPr>
            <a:xfrm>
              <a:off x="3579547" y="862180"/>
              <a:ext cx="19692" cy="20159"/>
            </a:xfrm>
            <a:custGeom>
              <a:avLst/>
              <a:gdLst/>
              <a:ahLst/>
              <a:cxnLst/>
              <a:rect l="l" t="t" r="r" b="b"/>
              <a:pathLst>
                <a:path w="968" h="991" extrusionOk="0">
                  <a:moveTo>
                    <a:pt x="274" y="234"/>
                  </a:moveTo>
                  <a:cubicBezTo>
                    <a:pt x="0" y="468"/>
                    <a:pt x="613" y="990"/>
                    <a:pt x="791" y="838"/>
                  </a:cubicBezTo>
                  <a:cubicBezTo>
                    <a:pt x="968" y="687"/>
                    <a:pt x="546" y="0"/>
                    <a:pt x="274" y="23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30"/>
            <p:cNvSpPr/>
            <p:nvPr/>
          </p:nvSpPr>
          <p:spPr>
            <a:xfrm>
              <a:off x="3417180" y="770907"/>
              <a:ext cx="19692" cy="20159"/>
            </a:xfrm>
            <a:custGeom>
              <a:avLst/>
              <a:gdLst/>
              <a:ahLst/>
              <a:cxnLst/>
              <a:rect l="l" t="t" r="r" b="b"/>
              <a:pathLst>
                <a:path w="968" h="991" extrusionOk="0">
                  <a:moveTo>
                    <a:pt x="274" y="234"/>
                  </a:moveTo>
                  <a:cubicBezTo>
                    <a:pt x="0" y="470"/>
                    <a:pt x="613" y="991"/>
                    <a:pt x="791" y="839"/>
                  </a:cubicBezTo>
                  <a:cubicBezTo>
                    <a:pt x="968" y="687"/>
                    <a:pt x="548" y="1"/>
                    <a:pt x="274" y="23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30"/>
            <p:cNvSpPr/>
            <p:nvPr/>
          </p:nvSpPr>
          <p:spPr>
            <a:xfrm>
              <a:off x="3216895" y="800524"/>
              <a:ext cx="19712" cy="20159"/>
            </a:xfrm>
            <a:custGeom>
              <a:avLst/>
              <a:gdLst/>
              <a:ahLst/>
              <a:cxnLst/>
              <a:rect l="l" t="t" r="r" b="b"/>
              <a:pathLst>
                <a:path w="969" h="991" extrusionOk="0">
                  <a:moveTo>
                    <a:pt x="274" y="236"/>
                  </a:moveTo>
                  <a:cubicBezTo>
                    <a:pt x="0" y="469"/>
                    <a:pt x="614" y="990"/>
                    <a:pt x="791" y="840"/>
                  </a:cubicBezTo>
                  <a:cubicBezTo>
                    <a:pt x="968" y="688"/>
                    <a:pt x="548" y="1"/>
                    <a:pt x="274" y="23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30"/>
            <p:cNvSpPr/>
            <p:nvPr/>
          </p:nvSpPr>
          <p:spPr>
            <a:xfrm>
              <a:off x="3583453" y="788441"/>
              <a:ext cx="20180" cy="19590"/>
            </a:xfrm>
            <a:custGeom>
              <a:avLst/>
              <a:gdLst/>
              <a:ahLst/>
              <a:cxnLst/>
              <a:rect l="l" t="t" r="r" b="b"/>
              <a:pathLst>
                <a:path w="992" h="963" extrusionOk="0">
                  <a:moveTo>
                    <a:pt x="767" y="682"/>
                  </a:moveTo>
                  <a:cubicBezTo>
                    <a:pt x="992" y="401"/>
                    <a:pt x="293" y="1"/>
                    <a:pt x="148" y="182"/>
                  </a:cubicBezTo>
                  <a:cubicBezTo>
                    <a:pt x="0" y="364"/>
                    <a:pt x="541" y="962"/>
                    <a:pt x="767" y="68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30"/>
            <p:cNvSpPr/>
            <p:nvPr/>
          </p:nvSpPr>
          <p:spPr>
            <a:xfrm>
              <a:off x="3288356" y="808600"/>
              <a:ext cx="20220" cy="19569"/>
            </a:xfrm>
            <a:custGeom>
              <a:avLst/>
              <a:gdLst/>
              <a:ahLst/>
              <a:cxnLst/>
              <a:rect l="l" t="t" r="r" b="b"/>
              <a:pathLst>
                <a:path w="994" h="962" extrusionOk="0">
                  <a:moveTo>
                    <a:pt x="767" y="681"/>
                  </a:moveTo>
                  <a:cubicBezTo>
                    <a:pt x="994" y="401"/>
                    <a:pt x="294" y="1"/>
                    <a:pt x="148" y="183"/>
                  </a:cubicBezTo>
                  <a:cubicBezTo>
                    <a:pt x="1" y="364"/>
                    <a:pt x="541" y="961"/>
                    <a:pt x="767" y="68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30"/>
            <p:cNvSpPr/>
            <p:nvPr/>
          </p:nvSpPr>
          <p:spPr>
            <a:xfrm>
              <a:off x="3160131" y="871415"/>
              <a:ext cx="20220" cy="19590"/>
            </a:xfrm>
            <a:custGeom>
              <a:avLst/>
              <a:gdLst/>
              <a:ahLst/>
              <a:cxnLst/>
              <a:rect l="l" t="t" r="r" b="b"/>
              <a:pathLst>
                <a:path w="994" h="963" extrusionOk="0">
                  <a:moveTo>
                    <a:pt x="767" y="681"/>
                  </a:moveTo>
                  <a:cubicBezTo>
                    <a:pt x="993" y="401"/>
                    <a:pt x="293" y="0"/>
                    <a:pt x="147" y="182"/>
                  </a:cubicBezTo>
                  <a:cubicBezTo>
                    <a:pt x="0" y="364"/>
                    <a:pt x="540" y="962"/>
                    <a:pt x="767" y="68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30"/>
            <p:cNvSpPr/>
            <p:nvPr/>
          </p:nvSpPr>
          <p:spPr>
            <a:xfrm>
              <a:off x="3473221" y="848876"/>
              <a:ext cx="20220" cy="19590"/>
            </a:xfrm>
            <a:custGeom>
              <a:avLst/>
              <a:gdLst/>
              <a:ahLst/>
              <a:cxnLst/>
              <a:rect l="l" t="t" r="r" b="b"/>
              <a:pathLst>
                <a:path w="994" h="963" extrusionOk="0">
                  <a:moveTo>
                    <a:pt x="767" y="683"/>
                  </a:moveTo>
                  <a:cubicBezTo>
                    <a:pt x="994" y="401"/>
                    <a:pt x="294" y="1"/>
                    <a:pt x="148" y="182"/>
                  </a:cubicBezTo>
                  <a:cubicBezTo>
                    <a:pt x="1" y="364"/>
                    <a:pt x="541" y="962"/>
                    <a:pt x="767" y="683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30"/>
            <p:cNvSpPr/>
            <p:nvPr/>
          </p:nvSpPr>
          <p:spPr>
            <a:xfrm>
              <a:off x="3648648" y="882074"/>
              <a:ext cx="20180" cy="19590"/>
            </a:xfrm>
            <a:custGeom>
              <a:avLst/>
              <a:gdLst/>
              <a:ahLst/>
              <a:cxnLst/>
              <a:rect l="l" t="t" r="r" b="b"/>
              <a:pathLst>
                <a:path w="992" h="963" extrusionOk="0">
                  <a:moveTo>
                    <a:pt x="765" y="681"/>
                  </a:moveTo>
                  <a:cubicBezTo>
                    <a:pt x="992" y="401"/>
                    <a:pt x="293" y="0"/>
                    <a:pt x="146" y="182"/>
                  </a:cubicBezTo>
                  <a:cubicBezTo>
                    <a:pt x="0" y="364"/>
                    <a:pt x="539" y="962"/>
                    <a:pt x="765" y="68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30"/>
            <p:cNvSpPr/>
            <p:nvPr/>
          </p:nvSpPr>
          <p:spPr>
            <a:xfrm>
              <a:off x="3400947" y="916431"/>
              <a:ext cx="20220" cy="19590"/>
            </a:xfrm>
            <a:custGeom>
              <a:avLst/>
              <a:gdLst/>
              <a:ahLst/>
              <a:cxnLst/>
              <a:rect l="l" t="t" r="r" b="b"/>
              <a:pathLst>
                <a:path w="994" h="963" extrusionOk="0">
                  <a:moveTo>
                    <a:pt x="767" y="683"/>
                  </a:moveTo>
                  <a:cubicBezTo>
                    <a:pt x="993" y="401"/>
                    <a:pt x="294" y="1"/>
                    <a:pt x="148" y="183"/>
                  </a:cubicBezTo>
                  <a:cubicBezTo>
                    <a:pt x="0" y="364"/>
                    <a:pt x="541" y="963"/>
                    <a:pt x="767" y="683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30"/>
            <p:cNvSpPr/>
            <p:nvPr/>
          </p:nvSpPr>
          <p:spPr>
            <a:xfrm>
              <a:off x="3370902" y="799792"/>
              <a:ext cx="14687" cy="16233"/>
            </a:xfrm>
            <a:custGeom>
              <a:avLst/>
              <a:gdLst/>
              <a:ahLst/>
              <a:cxnLst/>
              <a:rect l="l" t="t" r="r" b="b"/>
              <a:pathLst>
                <a:path w="722" h="798" extrusionOk="0">
                  <a:moveTo>
                    <a:pt x="361" y="797"/>
                  </a:moveTo>
                  <a:cubicBezTo>
                    <a:pt x="721" y="797"/>
                    <a:pt x="595" y="1"/>
                    <a:pt x="361" y="1"/>
                  </a:cubicBezTo>
                  <a:cubicBezTo>
                    <a:pt x="127" y="1"/>
                    <a:pt x="1" y="797"/>
                    <a:pt x="361" y="79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30"/>
            <p:cNvSpPr/>
            <p:nvPr/>
          </p:nvSpPr>
          <p:spPr>
            <a:xfrm>
              <a:off x="3491793" y="776094"/>
              <a:ext cx="14667" cy="16213"/>
            </a:xfrm>
            <a:custGeom>
              <a:avLst/>
              <a:gdLst/>
              <a:ahLst/>
              <a:cxnLst/>
              <a:rect l="l" t="t" r="r" b="b"/>
              <a:pathLst>
                <a:path w="721" h="797" extrusionOk="0">
                  <a:moveTo>
                    <a:pt x="360" y="797"/>
                  </a:moveTo>
                  <a:cubicBezTo>
                    <a:pt x="721" y="797"/>
                    <a:pt x="594" y="0"/>
                    <a:pt x="360" y="0"/>
                  </a:cubicBezTo>
                  <a:cubicBezTo>
                    <a:pt x="127" y="0"/>
                    <a:pt x="0" y="797"/>
                    <a:pt x="360" y="79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30"/>
            <p:cNvSpPr/>
            <p:nvPr/>
          </p:nvSpPr>
          <p:spPr>
            <a:xfrm>
              <a:off x="3268970" y="786753"/>
              <a:ext cx="14687" cy="16213"/>
            </a:xfrm>
            <a:custGeom>
              <a:avLst/>
              <a:gdLst/>
              <a:ahLst/>
              <a:cxnLst/>
              <a:rect l="l" t="t" r="r" b="b"/>
              <a:pathLst>
                <a:path w="722" h="797" extrusionOk="0">
                  <a:moveTo>
                    <a:pt x="361" y="797"/>
                  </a:moveTo>
                  <a:cubicBezTo>
                    <a:pt x="721" y="797"/>
                    <a:pt x="595" y="0"/>
                    <a:pt x="361" y="0"/>
                  </a:cubicBezTo>
                  <a:cubicBezTo>
                    <a:pt x="127" y="0"/>
                    <a:pt x="1" y="797"/>
                    <a:pt x="361" y="79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30"/>
            <p:cNvSpPr/>
            <p:nvPr/>
          </p:nvSpPr>
          <p:spPr>
            <a:xfrm>
              <a:off x="3227493" y="855508"/>
              <a:ext cx="14667" cy="16193"/>
            </a:xfrm>
            <a:custGeom>
              <a:avLst/>
              <a:gdLst/>
              <a:ahLst/>
              <a:cxnLst/>
              <a:rect l="l" t="t" r="r" b="b"/>
              <a:pathLst>
                <a:path w="721" h="796" extrusionOk="0">
                  <a:moveTo>
                    <a:pt x="361" y="796"/>
                  </a:moveTo>
                  <a:cubicBezTo>
                    <a:pt x="721" y="796"/>
                    <a:pt x="594" y="1"/>
                    <a:pt x="361" y="1"/>
                  </a:cubicBezTo>
                  <a:cubicBezTo>
                    <a:pt x="127" y="1"/>
                    <a:pt x="0" y="796"/>
                    <a:pt x="361" y="79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30"/>
            <p:cNvSpPr/>
            <p:nvPr/>
          </p:nvSpPr>
          <p:spPr>
            <a:xfrm>
              <a:off x="3420679" y="842469"/>
              <a:ext cx="14687" cy="16193"/>
            </a:xfrm>
            <a:custGeom>
              <a:avLst/>
              <a:gdLst/>
              <a:ahLst/>
              <a:cxnLst/>
              <a:rect l="l" t="t" r="r" b="b"/>
              <a:pathLst>
                <a:path w="722" h="796" extrusionOk="0">
                  <a:moveTo>
                    <a:pt x="361" y="795"/>
                  </a:moveTo>
                  <a:cubicBezTo>
                    <a:pt x="721" y="795"/>
                    <a:pt x="593" y="0"/>
                    <a:pt x="361" y="0"/>
                  </a:cubicBezTo>
                  <a:cubicBezTo>
                    <a:pt x="127" y="0"/>
                    <a:pt x="1" y="795"/>
                    <a:pt x="361" y="79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30"/>
            <p:cNvSpPr/>
            <p:nvPr/>
          </p:nvSpPr>
          <p:spPr>
            <a:xfrm>
              <a:off x="3549869" y="824690"/>
              <a:ext cx="14667" cy="16193"/>
            </a:xfrm>
            <a:custGeom>
              <a:avLst/>
              <a:gdLst/>
              <a:ahLst/>
              <a:cxnLst/>
              <a:rect l="l" t="t" r="r" b="b"/>
              <a:pathLst>
                <a:path w="721" h="796" extrusionOk="0">
                  <a:moveTo>
                    <a:pt x="359" y="795"/>
                  </a:moveTo>
                  <a:cubicBezTo>
                    <a:pt x="721" y="795"/>
                    <a:pt x="593" y="0"/>
                    <a:pt x="359" y="0"/>
                  </a:cubicBezTo>
                  <a:cubicBezTo>
                    <a:pt x="127" y="0"/>
                    <a:pt x="0" y="795"/>
                    <a:pt x="359" y="79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30"/>
            <p:cNvSpPr/>
            <p:nvPr/>
          </p:nvSpPr>
          <p:spPr>
            <a:xfrm>
              <a:off x="3287929" y="853128"/>
              <a:ext cx="14687" cy="16193"/>
            </a:xfrm>
            <a:custGeom>
              <a:avLst/>
              <a:gdLst/>
              <a:ahLst/>
              <a:cxnLst/>
              <a:rect l="l" t="t" r="r" b="b"/>
              <a:pathLst>
                <a:path w="722" h="796" extrusionOk="0">
                  <a:moveTo>
                    <a:pt x="361" y="795"/>
                  </a:moveTo>
                  <a:cubicBezTo>
                    <a:pt x="721" y="795"/>
                    <a:pt x="595" y="0"/>
                    <a:pt x="361" y="0"/>
                  </a:cubicBezTo>
                  <a:cubicBezTo>
                    <a:pt x="129" y="0"/>
                    <a:pt x="1" y="795"/>
                    <a:pt x="361" y="79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30"/>
            <p:cNvSpPr/>
            <p:nvPr/>
          </p:nvSpPr>
          <p:spPr>
            <a:xfrm>
              <a:off x="3332294" y="771843"/>
              <a:ext cx="20159" cy="19773"/>
            </a:xfrm>
            <a:custGeom>
              <a:avLst/>
              <a:gdLst/>
              <a:ahLst/>
              <a:cxnLst/>
              <a:rect l="l" t="t" r="r" b="b"/>
              <a:pathLst>
                <a:path w="991" h="972" extrusionOk="0">
                  <a:moveTo>
                    <a:pt x="236" y="699"/>
                  </a:moveTo>
                  <a:cubicBezTo>
                    <a:pt x="471" y="971"/>
                    <a:pt x="991" y="355"/>
                    <a:pt x="837" y="178"/>
                  </a:cubicBezTo>
                  <a:cubicBezTo>
                    <a:pt x="684" y="1"/>
                    <a:pt x="1" y="427"/>
                    <a:pt x="236" y="69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30"/>
            <p:cNvSpPr/>
            <p:nvPr/>
          </p:nvSpPr>
          <p:spPr>
            <a:xfrm>
              <a:off x="3450784" y="807400"/>
              <a:ext cx="20159" cy="19773"/>
            </a:xfrm>
            <a:custGeom>
              <a:avLst/>
              <a:gdLst/>
              <a:ahLst/>
              <a:cxnLst/>
              <a:rect l="l" t="t" r="r" b="b"/>
              <a:pathLst>
                <a:path w="991" h="972" extrusionOk="0">
                  <a:moveTo>
                    <a:pt x="237" y="699"/>
                  </a:moveTo>
                  <a:cubicBezTo>
                    <a:pt x="472" y="971"/>
                    <a:pt x="990" y="355"/>
                    <a:pt x="839" y="178"/>
                  </a:cubicBezTo>
                  <a:cubicBezTo>
                    <a:pt x="685" y="0"/>
                    <a:pt x="1" y="426"/>
                    <a:pt x="237" y="69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30"/>
            <p:cNvSpPr/>
            <p:nvPr/>
          </p:nvSpPr>
          <p:spPr>
            <a:xfrm>
              <a:off x="3520739" y="874954"/>
              <a:ext cx="20119" cy="19773"/>
            </a:xfrm>
            <a:custGeom>
              <a:avLst/>
              <a:gdLst/>
              <a:ahLst/>
              <a:cxnLst/>
              <a:rect l="l" t="t" r="r" b="b"/>
              <a:pathLst>
                <a:path w="989" h="972" extrusionOk="0">
                  <a:moveTo>
                    <a:pt x="234" y="699"/>
                  </a:moveTo>
                  <a:cubicBezTo>
                    <a:pt x="471" y="971"/>
                    <a:pt x="989" y="355"/>
                    <a:pt x="837" y="178"/>
                  </a:cubicBezTo>
                  <a:cubicBezTo>
                    <a:pt x="684" y="1"/>
                    <a:pt x="0" y="426"/>
                    <a:pt x="234" y="69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30"/>
            <p:cNvSpPr/>
            <p:nvPr/>
          </p:nvSpPr>
          <p:spPr>
            <a:xfrm>
              <a:off x="3271859" y="889193"/>
              <a:ext cx="20119" cy="19753"/>
            </a:xfrm>
            <a:custGeom>
              <a:avLst/>
              <a:gdLst/>
              <a:ahLst/>
              <a:cxnLst/>
              <a:rect l="l" t="t" r="r" b="b"/>
              <a:pathLst>
                <a:path w="989" h="971" extrusionOk="0">
                  <a:moveTo>
                    <a:pt x="236" y="698"/>
                  </a:moveTo>
                  <a:cubicBezTo>
                    <a:pt x="471" y="971"/>
                    <a:pt x="989" y="354"/>
                    <a:pt x="837" y="177"/>
                  </a:cubicBezTo>
                  <a:cubicBezTo>
                    <a:pt x="685" y="0"/>
                    <a:pt x="0" y="426"/>
                    <a:pt x="236" y="69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30"/>
            <p:cNvSpPr/>
            <p:nvPr/>
          </p:nvSpPr>
          <p:spPr>
            <a:xfrm>
              <a:off x="3169692" y="935389"/>
              <a:ext cx="20159" cy="19773"/>
            </a:xfrm>
            <a:custGeom>
              <a:avLst/>
              <a:gdLst/>
              <a:ahLst/>
              <a:cxnLst/>
              <a:rect l="l" t="t" r="r" b="b"/>
              <a:pathLst>
                <a:path w="991" h="972" extrusionOk="0">
                  <a:moveTo>
                    <a:pt x="236" y="699"/>
                  </a:moveTo>
                  <a:cubicBezTo>
                    <a:pt x="471" y="971"/>
                    <a:pt x="990" y="355"/>
                    <a:pt x="837" y="178"/>
                  </a:cubicBezTo>
                  <a:cubicBezTo>
                    <a:pt x="685" y="1"/>
                    <a:pt x="1" y="427"/>
                    <a:pt x="236" y="69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30"/>
            <p:cNvSpPr/>
            <p:nvPr/>
          </p:nvSpPr>
          <p:spPr>
            <a:xfrm>
              <a:off x="3626171" y="827538"/>
              <a:ext cx="20159" cy="19793"/>
            </a:xfrm>
            <a:custGeom>
              <a:avLst/>
              <a:gdLst/>
              <a:ahLst/>
              <a:cxnLst/>
              <a:rect l="l" t="t" r="r" b="b"/>
              <a:pathLst>
                <a:path w="991" h="973" extrusionOk="0">
                  <a:moveTo>
                    <a:pt x="237" y="700"/>
                  </a:moveTo>
                  <a:cubicBezTo>
                    <a:pt x="472" y="972"/>
                    <a:pt x="991" y="356"/>
                    <a:pt x="839" y="179"/>
                  </a:cubicBezTo>
                  <a:cubicBezTo>
                    <a:pt x="685" y="0"/>
                    <a:pt x="1" y="428"/>
                    <a:pt x="237" y="70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30"/>
            <p:cNvSpPr/>
            <p:nvPr/>
          </p:nvSpPr>
          <p:spPr>
            <a:xfrm>
              <a:off x="3500560" y="816899"/>
              <a:ext cx="20159" cy="19732"/>
            </a:xfrm>
            <a:custGeom>
              <a:avLst/>
              <a:gdLst/>
              <a:ahLst/>
              <a:cxnLst/>
              <a:rect l="l" t="t" r="r" b="b"/>
              <a:pathLst>
                <a:path w="991" h="970" extrusionOk="0">
                  <a:moveTo>
                    <a:pt x="236" y="698"/>
                  </a:moveTo>
                  <a:cubicBezTo>
                    <a:pt x="473" y="970"/>
                    <a:pt x="991" y="354"/>
                    <a:pt x="837" y="177"/>
                  </a:cubicBezTo>
                  <a:cubicBezTo>
                    <a:pt x="686" y="1"/>
                    <a:pt x="1" y="425"/>
                    <a:pt x="236" y="69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30"/>
            <p:cNvSpPr/>
            <p:nvPr/>
          </p:nvSpPr>
          <p:spPr>
            <a:xfrm>
              <a:off x="3333474" y="822819"/>
              <a:ext cx="20159" cy="19753"/>
            </a:xfrm>
            <a:custGeom>
              <a:avLst/>
              <a:gdLst/>
              <a:ahLst/>
              <a:cxnLst/>
              <a:rect l="l" t="t" r="r" b="b"/>
              <a:pathLst>
                <a:path w="991" h="971" extrusionOk="0">
                  <a:moveTo>
                    <a:pt x="237" y="698"/>
                  </a:moveTo>
                  <a:cubicBezTo>
                    <a:pt x="473" y="971"/>
                    <a:pt x="991" y="354"/>
                    <a:pt x="839" y="177"/>
                  </a:cubicBezTo>
                  <a:cubicBezTo>
                    <a:pt x="685" y="0"/>
                    <a:pt x="1" y="426"/>
                    <a:pt x="237" y="69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30"/>
            <p:cNvSpPr/>
            <p:nvPr/>
          </p:nvSpPr>
          <p:spPr>
            <a:xfrm>
              <a:off x="3197184" y="844157"/>
              <a:ext cx="20159" cy="19773"/>
            </a:xfrm>
            <a:custGeom>
              <a:avLst/>
              <a:gdLst/>
              <a:ahLst/>
              <a:cxnLst/>
              <a:rect l="l" t="t" r="r" b="b"/>
              <a:pathLst>
                <a:path w="991" h="972" extrusionOk="0">
                  <a:moveTo>
                    <a:pt x="236" y="699"/>
                  </a:moveTo>
                  <a:cubicBezTo>
                    <a:pt x="472" y="971"/>
                    <a:pt x="990" y="355"/>
                    <a:pt x="837" y="178"/>
                  </a:cubicBezTo>
                  <a:cubicBezTo>
                    <a:pt x="685" y="1"/>
                    <a:pt x="0" y="426"/>
                    <a:pt x="236" y="69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30"/>
            <p:cNvSpPr/>
            <p:nvPr/>
          </p:nvSpPr>
          <p:spPr>
            <a:xfrm>
              <a:off x="3135650" y="1043830"/>
              <a:ext cx="569122" cy="17128"/>
            </a:xfrm>
            <a:custGeom>
              <a:avLst/>
              <a:gdLst/>
              <a:ahLst/>
              <a:cxnLst/>
              <a:rect l="l" t="t" r="r" b="b"/>
              <a:pathLst>
                <a:path w="27977" h="842" extrusionOk="0">
                  <a:moveTo>
                    <a:pt x="1" y="1"/>
                  </a:moveTo>
                  <a:lnTo>
                    <a:pt x="1" y="842"/>
                  </a:lnTo>
                  <a:lnTo>
                    <a:pt x="27976" y="842"/>
                  </a:lnTo>
                  <a:lnTo>
                    <a:pt x="2797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0"/>
            <p:cNvSpPr/>
            <p:nvPr/>
          </p:nvSpPr>
          <p:spPr>
            <a:xfrm>
              <a:off x="3119224" y="1011850"/>
              <a:ext cx="331542" cy="31999"/>
            </a:xfrm>
            <a:custGeom>
              <a:avLst/>
              <a:gdLst/>
              <a:ahLst/>
              <a:cxnLst/>
              <a:rect l="l" t="t" r="r" b="b"/>
              <a:pathLst>
                <a:path w="14481" h="1573" extrusionOk="0">
                  <a:moveTo>
                    <a:pt x="1" y="1"/>
                  </a:moveTo>
                  <a:lnTo>
                    <a:pt x="1" y="1573"/>
                  </a:lnTo>
                  <a:lnTo>
                    <a:pt x="14480" y="1573"/>
                  </a:lnTo>
                  <a:lnTo>
                    <a:pt x="1448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30"/>
            <p:cNvSpPr/>
            <p:nvPr/>
          </p:nvSpPr>
          <p:spPr>
            <a:xfrm>
              <a:off x="3426598" y="1011853"/>
              <a:ext cx="294600" cy="31999"/>
            </a:xfrm>
            <a:custGeom>
              <a:avLst/>
              <a:gdLst/>
              <a:ahLst/>
              <a:cxnLst/>
              <a:rect l="l" t="t" r="r" b="b"/>
              <a:pathLst>
                <a:path w="14482" h="1573" extrusionOk="0">
                  <a:moveTo>
                    <a:pt x="0" y="1"/>
                  </a:moveTo>
                  <a:lnTo>
                    <a:pt x="0" y="1573"/>
                  </a:lnTo>
                  <a:lnTo>
                    <a:pt x="14481" y="1573"/>
                  </a:lnTo>
                  <a:lnTo>
                    <a:pt x="1448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7" name="Google Shape;407;p30"/>
          <p:cNvSpPr/>
          <p:nvPr/>
        </p:nvSpPr>
        <p:spPr>
          <a:xfrm>
            <a:off x="5397200" y="1851100"/>
            <a:ext cx="2152200" cy="613200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8" name="Google Shape;408;p30"/>
          <p:cNvGrpSpPr/>
          <p:nvPr/>
        </p:nvGrpSpPr>
        <p:grpSpPr>
          <a:xfrm>
            <a:off x="4635250" y="2196796"/>
            <a:ext cx="3858250" cy="2062474"/>
            <a:chOff x="-4845500" y="3441025"/>
            <a:chExt cx="3980450" cy="2090275"/>
          </a:xfrm>
        </p:grpSpPr>
        <p:sp>
          <p:nvSpPr>
            <p:cNvPr id="409" name="Google Shape;409;p30"/>
            <p:cNvSpPr/>
            <p:nvPr/>
          </p:nvSpPr>
          <p:spPr>
            <a:xfrm>
              <a:off x="-4717700" y="5275200"/>
              <a:ext cx="3561100" cy="256100"/>
            </a:xfrm>
            <a:custGeom>
              <a:avLst/>
              <a:gdLst/>
              <a:ahLst/>
              <a:cxnLst/>
              <a:rect l="l" t="t" r="r" b="b"/>
              <a:pathLst>
                <a:path w="142444" h="10244" extrusionOk="0">
                  <a:moveTo>
                    <a:pt x="71221" y="0"/>
                  </a:moveTo>
                  <a:cubicBezTo>
                    <a:pt x="52333" y="0"/>
                    <a:pt x="34216" y="540"/>
                    <a:pt x="20860" y="1500"/>
                  </a:cubicBezTo>
                  <a:cubicBezTo>
                    <a:pt x="7503" y="2460"/>
                    <a:pt x="0" y="3764"/>
                    <a:pt x="0" y="5122"/>
                  </a:cubicBezTo>
                  <a:cubicBezTo>
                    <a:pt x="0" y="6481"/>
                    <a:pt x="7503" y="7783"/>
                    <a:pt x="20860" y="8744"/>
                  </a:cubicBezTo>
                  <a:cubicBezTo>
                    <a:pt x="34216" y="9705"/>
                    <a:pt x="52333" y="10244"/>
                    <a:pt x="71221" y="10244"/>
                  </a:cubicBezTo>
                  <a:cubicBezTo>
                    <a:pt x="90112" y="10244"/>
                    <a:pt x="108226" y="9705"/>
                    <a:pt x="121584" y="8744"/>
                  </a:cubicBezTo>
                  <a:cubicBezTo>
                    <a:pt x="134940" y="7783"/>
                    <a:pt x="142444" y="6481"/>
                    <a:pt x="142444" y="5122"/>
                  </a:cubicBezTo>
                  <a:cubicBezTo>
                    <a:pt x="142444" y="3764"/>
                    <a:pt x="134940" y="2460"/>
                    <a:pt x="121584" y="1500"/>
                  </a:cubicBezTo>
                  <a:cubicBezTo>
                    <a:pt x="108226" y="540"/>
                    <a:pt x="90112" y="0"/>
                    <a:pt x="71221" y="0"/>
                  </a:cubicBezTo>
                  <a:close/>
                </a:path>
              </a:pathLst>
            </a:custGeom>
            <a:solidFill>
              <a:srgbClr val="000000">
                <a:alpha val="84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30"/>
            <p:cNvSpPr/>
            <p:nvPr/>
          </p:nvSpPr>
          <p:spPr>
            <a:xfrm>
              <a:off x="-3553425" y="4114125"/>
              <a:ext cx="1357850" cy="1294625"/>
            </a:xfrm>
            <a:custGeom>
              <a:avLst/>
              <a:gdLst/>
              <a:ahLst/>
              <a:cxnLst/>
              <a:rect l="l" t="t" r="r" b="b"/>
              <a:pathLst>
                <a:path w="54314" h="51785" extrusionOk="0">
                  <a:moveTo>
                    <a:pt x="15066" y="1"/>
                  </a:moveTo>
                  <a:cubicBezTo>
                    <a:pt x="15066" y="1"/>
                    <a:pt x="6808" y="7924"/>
                    <a:pt x="6362" y="11719"/>
                  </a:cubicBezTo>
                  <a:cubicBezTo>
                    <a:pt x="5916" y="15513"/>
                    <a:pt x="6585" y="22656"/>
                    <a:pt x="6585" y="23661"/>
                  </a:cubicBezTo>
                  <a:cubicBezTo>
                    <a:pt x="6585" y="24665"/>
                    <a:pt x="4800" y="29352"/>
                    <a:pt x="4912" y="31808"/>
                  </a:cubicBezTo>
                  <a:cubicBezTo>
                    <a:pt x="5023" y="34262"/>
                    <a:pt x="7812" y="40624"/>
                    <a:pt x="7701" y="41070"/>
                  </a:cubicBezTo>
                  <a:cubicBezTo>
                    <a:pt x="7589" y="41518"/>
                    <a:pt x="7477" y="41741"/>
                    <a:pt x="7477" y="42522"/>
                  </a:cubicBezTo>
                  <a:cubicBezTo>
                    <a:pt x="7477" y="43303"/>
                    <a:pt x="2791" y="47655"/>
                    <a:pt x="1452" y="49330"/>
                  </a:cubicBezTo>
                  <a:cubicBezTo>
                    <a:pt x="112" y="51003"/>
                    <a:pt x="0" y="51784"/>
                    <a:pt x="2567" y="51784"/>
                  </a:cubicBezTo>
                  <a:cubicBezTo>
                    <a:pt x="5135" y="51784"/>
                    <a:pt x="11607" y="49888"/>
                    <a:pt x="11943" y="49107"/>
                  </a:cubicBezTo>
                  <a:cubicBezTo>
                    <a:pt x="12277" y="48324"/>
                    <a:pt x="12500" y="42522"/>
                    <a:pt x="12500" y="40959"/>
                  </a:cubicBezTo>
                  <a:cubicBezTo>
                    <a:pt x="12500" y="39397"/>
                    <a:pt x="15737" y="30468"/>
                    <a:pt x="15178" y="28348"/>
                  </a:cubicBezTo>
                  <a:cubicBezTo>
                    <a:pt x="14620" y="26227"/>
                    <a:pt x="14397" y="21206"/>
                    <a:pt x="14955" y="20090"/>
                  </a:cubicBezTo>
                  <a:cubicBezTo>
                    <a:pt x="15514" y="18973"/>
                    <a:pt x="20535" y="13059"/>
                    <a:pt x="22657" y="12054"/>
                  </a:cubicBezTo>
                  <a:cubicBezTo>
                    <a:pt x="24670" y="11100"/>
                    <a:pt x="25978" y="10356"/>
                    <a:pt x="27157" y="10283"/>
                  </a:cubicBezTo>
                  <a:cubicBezTo>
                    <a:pt x="28336" y="10356"/>
                    <a:pt x="29644" y="11100"/>
                    <a:pt x="31659" y="12054"/>
                  </a:cubicBezTo>
                  <a:cubicBezTo>
                    <a:pt x="33778" y="13059"/>
                    <a:pt x="38801" y="18973"/>
                    <a:pt x="39359" y="20090"/>
                  </a:cubicBezTo>
                  <a:cubicBezTo>
                    <a:pt x="39917" y="21206"/>
                    <a:pt x="39694" y="26227"/>
                    <a:pt x="39136" y="28348"/>
                  </a:cubicBezTo>
                  <a:cubicBezTo>
                    <a:pt x="38577" y="30468"/>
                    <a:pt x="41814" y="39397"/>
                    <a:pt x="41814" y="40959"/>
                  </a:cubicBezTo>
                  <a:cubicBezTo>
                    <a:pt x="41814" y="42522"/>
                    <a:pt x="42037" y="48324"/>
                    <a:pt x="42371" y="49107"/>
                  </a:cubicBezTo>
                  <a:cubicBezTo>
                    <a:pt x="42706" y="49888"/>
                    <a:pt x="49179" y="51784"/>
                    <a:pt x="51746" y="51784"/>
                  </a:cubicBezTo>
                  <a:cubicBezTo>
                    <a:pt x="54314" y="51784"/>
                    <a:pt x="54201" y="51005"/>
                    <a:pt x="52862" y="49330"/>
                  </a:cubicBezTo>
                  <a:cubicBezTo>
                    <a:pt x="51522" y="47656"/>
                    <a:pt x="46835" y="43303"/>
                    <a:pt x="46835" y="42522"/>
                  </a:cubicBezTo>
                  <a:cubicBezTo>
                    <a:pt x="46835" y="41741"/>
                    <a:pt x="46724" y="41518"/>
                    <a:pt x="46612" y="41072"/>
                  </a:cubicBezTo>
                  <a:cubicBezTo>
                    <a:pt x="46500" y="40625"/>
                    <a:pt x="49291" y="34264"/>
                    <a:pt x="49402" y="31808"/>
                  </a:cubicBezTo>
                  <a:cubicBezTo>
                    <a:pt x="49514" y="29352"/>
                    <a:pt x="47728" y="24665"/>
                    <a:pt x="47728" y="23661"/>
                  </a:cubicBezTo>
                  <a:cubicBezTo>
                    <a:pt x="47728" y="22656"/>
                    <a:pt x="48397" y="15515"/>
                    <a:pt x="47951" y="11720"/>
                  </a:cubicBezTo>
                  <a:cubicBezTo>
                    <a:pt x="47504" y="7926"/>
                    <a:pt x="39246" y="1"/>
                    <a:pt x="39246" y="1"/>
                  </a:cubicBezTo>
                  <a:lnTo>
                    <a:pt x="27157" y="2200"/>
                  </a:lnTo>
                  <a:lnTo>
                    <a:pt x="1506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30"/>
            <p:cNvSpPr/>
            <p:nvPr/>
          </p:nvSpPr>
          <p:spPr>
            <a:xfrm>
              <a:off x="-3314900" y="4114125"/>
              <a:ext cx="938475" cy="374100"/>
            </a:xfrm>
            <a:custGeom>
              <a:avLst/>
              <a:gdLst/>
              <a:ahLst/>
              <a:cxnLst/>
              <a:rect l="l" t="t" r="r" b="b"/>
              <a:pathLst>
                <a:path w="37539" h="14964" extrusionOk="0">
                  <a:moveTo>
                    <a:pt x="5525" y="1"/>
                  </a:moveTo>
                  <a:cubicBezTo>
                    <a:pt x="5525" y="1"/>
                    <a:pt x="2489" y="2916"/>
                    <a:pt x="1" y="6055"/>
                  </a:cubicBezTo>
                  <a:cubicBezTo>
                    <a:pt x="334" y="5996"/>
                    <a:pt x="701" y="5959"/>
                    <a:pt x="1101" y="5959"/>
                  </a:cubicBezTo>
                  <a:cubicBezTo>
                    <a:pt x="2026" y="5959"/>
                    <a:pt x="3130" y="6152"/>
                    <a:pt x="4411" y="6697"/>
                  </a:cubicBezTo>
                  <a:cubicBezTo>
                    <a:pt x="7535" y="8025"/>
                    <a:pt x="9564" y="11919"/>
                    <a:pt x="10502" y="14139"/>
                  </a:cubicBezTo>
                  <a:cubicBezTo>
                    <a:pt x="11507" y="13162"/>
                    <a:pt x="12453" y="12368"/>
                    <a:pt x="13116" y="12054"/>
                  </a:cubicBezTo>
                  <a:cubicBezTo>
                    <a:pt x="15131" y="11100"/>
                    <a:pt x="16438" y="10356"/>
                    <a:pt x="17616" y="10283"/>
                  </a:cubicBezTo>
                  <a:cubicBezTo>
                    <a:pt x="18795" y="10355"/>
                    <a:pt x="20103" y="11100"/>
                    <a:pt x="22118" y="12054"/>
                  </a:cubicBezTo>
                  <a:cubicBezTo>
                    <a:pt x="22958" y="12453"/>
                    <a:pt x="24256" y="13625"/>
                    <a:pt x="25551" y="14964"/>
                  </a:cubicBezTo>
                  <a:cubicBezTo>
                    <a:pt x="26313" y="12923"/>
                    <a:pt x="28372" y="9040"/>
                    <a:pt x="32981" y="9040"/>
                  </a:cubicBezTo>
                  <a:cubicBezTo>
                    <a:pt x="34868" y="9041"/>
                    <a:pt x="36363" y="9195"/>
                    <a:pt x="37538" y="9410"/>
                  </a:cubicBezTo>
                  <a:cubicBezTo>
                    <a:pt x="35320" y="5391"/>
                    <a:pt x="29705" y="2"/>
                    <a:pt x="29705" y="2"/>
                  </a:cubicBezTo>
                  <a:lnTo>
                    <a:pt x="17616" y="2201"/>
                  </a:lnTo>
                  <a:lnTo>
                    <a:pt x="552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30"/>
            <p:cNvSpPr/>
            <p:nvPr/>
          </p:nvSpPr>
          <p:spPr>
            <a:xfrm>
              <a:off x="-3553425" y="5189275"/>
              <a:ext cx="307975" cy="219500"/>
            </a:xfrm>
            <a:custGeom>
              <a:avLst/>
              <a:gdLst/>
              <a:ahLst/>
              <a:cxnLst/>
              <a:rect l="l" t="t" r="r" b="b"/>
              <a:pathLst>
                <a:path w="12319" h="8780" extrusionOk="0">
                  <a:moveTo>
                    <a:pt x="8234" y="1"/>
                  </a:moveTo>
                  <a:cubicBezTo>
                    <a:pt x="7733" y="1"/>
                    <a:pt x="7272" y="209"/>
                    <a:pt x="6932" y="420"/>
                  </a:cubicBezTo>
                  <a:cubicBezTo>
                    <a:pt x="5661" y="2001"/>
                    <a:pt x="2511" y="4999"/>
                    <a:pt x="1452" y="6324"/>
                  </a:cubicBezTo>
                  <a:cubicBezTo>
                    <a:pt x="112" y="7999"/>
                    <a:pt x="0" y="8779"/>
                    <a:pt x="2567" y="8779"/>
                  </a:cubicBezTo>
                  <a:cubicBezTo>
                    <a:pt x="5135" y="8779"/>
                    <a:pt x="11607" y="6882"/>
                    <a:pt x="11943" y="6101"/>
                  </a:cubicBezTo>
                  <a:cubicBezTo>
                    <a:pt x="12094" y="5746"/>
                    <a:pt x="12224" y="4352"/>
                    <a:pt x="12318" y="2792"/>
                  </a:cubicBezTo>
                  <a:lnTo>
                    <a:pt x="12318" y="2792"/>
                  </a:lnTo>
                  <a:lnTo>
                    <a:pt x="10937" y="2976"/>
                  </a:lnTo>
                  <a:cubicBezTo>
                    <a:pt x="10937" y="2976"/>
                    <a:pt x="10937" y="1860"/>
                    <a:pt x="9487" y="520"/>
                  </a:cubicBezTo>
                  <a:cubicBezTo>
                    <a:pt x="9072" y="138"/>
                    <a:pt x="8640" y="1"/>
                    <a:pt x="82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0"/>
            <p:cNvSpPr/>
            <p:nvPr/>
          </p:nvSpPr>
          <p:spPr>
            <a:xfrm>
              <a:off x="-2504525" y="5194275"/>
              <a:ext cx="308925" cy="214475"/>
            </a:xfrm>
            <a:custGeom>
              <a:avLst/>
              <a:gdLst/>
              <a:ahLst/>
              <a:cxnLst/>
              <a:rect l="l" t="t" r="r" b="b"/>
              <a:pathLst>
                <a:path w="12357" h="8579" extrusionOk="0">
                  <a:moveTo>
                    <a:pt x="5255" y="1"/>
                  </a:moveTo>
                  <a:cubicBezTo>
                    <a:pt x="4842" y="85"/>
                    <a:pt x="4458" y="272"/>
                    <a:pt x="4136" y="544"/>
                  </a:cubicBezTo>
                  <a:cubicBezTo>
                    <a:pt x="2798" y="1660"/>
                    <a:pt x="2573" y="3110"/>
                    <a:pt x="2573" y="3110"/>
                  </a:cubicBezTo>
                  <a:lnTo>
                    <a:pt x="0" y="1928"/>
                  </a:lnTo>
                  <a:lnTo>
                    <a:pt x="0" y="1928"/>
                  </a:lnTo>
                  <a:cubicBezTo>
                    <a:pt x="98" y="3741"/>
                    <a:pt x="242" y="5495"/>
                    <a:pt x="415" y="5899"/>
                  </a:cubicBezTo>
                  <a:cubicBezTo>
                    <a:pt x="750" y="6680"/>
                    <a:pt x="7223" y="8578"/>
                    <a:pt x="9789" y="8578"/>
                  </a:cubicBezTo>
                  <a:cubicBezTo>
                    <a:pt x="12356" y="8578"/>
                    <a:pt x="12245" y="7799"/>
                    <a:pt x="10906" y="6124"/>
                  </a:cubicBezTo>
                  <a:cubicBezTo>
                    <a:pt x="9793" y="4734"/>
                    <a:pt x="6387" y="1507"/>
                    <a:pt x="52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0"/>
            <p:cNvSpPr/>
            <p:nvPr/>
          </p:nvSpPr>
          <p:spPr>
            <a:xfrm>
              <a:off x="-4845500" y="4993975"/>
              <a:ext cx="843375" cy="53925"/>
            </a:xfrm>
            <a:custGeom>
              <a:avLst/>
              <a:gdLst/>
              <a:ahLst/>
              <a:cxnLst/>
              <a:rect l="l" t="t" r="r" b="b"/>
              <a:pathLst>
                <a:path w="33735" h="2157" extrusionOk="0">
                  <a:moveTo>
                    <a:pt x="1078" y="0"/>
                  </a:moveTo>
                  <a:cubicBezTo>
                    <a:pt x="483" y="0"/>
                    <a:pt x="0" y="483"/>
                    <a:pt x="0" y="1078"/>
                  </a:cubicBezTo>
                  <a:cubicBezTo>
                    <a:pt x="0" y="1675"/>
                    <a:pt x="485" y="2157"/>
                    <a:pt x="1080" y="2157"/>
                  </a:cubicBezTo>
                  <a:cubicBezTo>
                    <a:pt x="1085" y="2157"/>
                    <a:pt x="1089" y="2157"/>
                    <a:pt x="1093" y="2157"/>
                  </a:cubicBezTo>
                  <a:lnTo>
                    <a:pt x="32672" y="2157"/>
                  </a:lnTo>
                  <a:cubicBezTo>
                    <a:pt x="33260" y="2150"/>
                    <a:pt x="33735" y="1668"/>
                    <a:pt x="33735" y="1078"/>
                  </a:cubicBezTo>
                  <a:cubicBezTo>
                    <a:pt x="33735" y="487"/>
                    <a:pt x="33260" y="7"/>
                    <a:pt x="32672" y="0"/>
                  </a:cubicBezTo>
                  <a:lnTo>
                    <a:pt x="1093" y="0"/>
                  </a:lnTo>
                  <a:cubicBezTo>
                    <a:pt x="1088" y="0"/>
                    <a:pt x="1083" y="0"/>
                    <a:pt x="10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0"/>
            <p:cNvSpPr/>
            <p:nvPr/>
          </p:nvSpPr>
          <p:spPr>
            <a:xfrm>
              <a:off x="-4227375" y="4616400"/>
              <a:ext cx="100750" cy="736975"/>
            </a:xfrm>
            <a:custGeom>
              <a:avLst/>
              <a:gdLst/>
              <a:ahLst/>
              <a:cxnLst/>
              <a:rect l="l" t="t" r="r" b="b"/>
              <a:pathLst>
                <a:path w="4030" h="29479" extrusionOk="0">
                  <a:moveTo>
                    <a:pt x="1925" y="0"/>
                  </a:moveTo>
                  <a:cubicBezTo>
                    <a:pt x="862" y="0"/>
                    <a:pt x="1" y="6599"/>
                    <a:pt x="1" y="14740"/>
                  </a:cubicBezTo>
                  <a:cubicBezTo>
                    <a:pt x="1" y="22880"/>
                    <a:pt x="862" y="29479"/>
                    <a:pt x="1925" y="29479"/>
                  </a:cubicBezTo>
                  <a:lnTo>
                    <a:pt x="4029" y="29479"/>
                  </a:lnTo>
                  <a:lnTo>
                    <a:pt x="402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0"/>
            <p:cNvSpPr/>
            <p:nvPr/>
          </p:nvSpPr>
          <p:spPr>
            <a:xfrm>
              <a:off x="-4177800" y="4486100"/>
              <a:ext cx="136350" cy="997625"/>
            </a:xfrm>
            <a:custGeom>
              <a:avLst/>
              <a:gdLst/>
              <a:ahLst/>
              <a:cxnLst/>
              <a:rect l="l" t="t" r="r" b="b"/>
              <a:pathLst>
                <a:path w="5454" h="39905" extrusionOk="0">
                  <a:moveTo>
                    <a:pt x="2606" y="0"/>
                  </a:moveTo>
                  <a:cubicBezTo>
                    <a:pt x="1167" y="0"/>
                    <a:pt x="0" y="8932"/>
                    <a:pt x="0" y="19952"/>
                  </a:cubicBezTo>
                  <a:cubicBezTo>
                    <a:pt x="0" y="30971"/>
                    <a:pt x="1167" y="39904"/>
                    <a:pt x="2606" y="39904"/>
                  </a:cubicBezTo>
                  <a:lnTo>
                    <a:pt x="5454" y="39904"/>
                  </a:lnTo>
                  <a:lnTo>
                    <a:pt x="54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0"/>
            <p:cNvSpPr/>
            <p:nvPr/>
          </p:nvSpPr>
          <p:spPr>
            <a:xfrm>
              <a:off x="-4106625" y="4486100"/>
              <a:ext cx="130325" cy="997600"/>
            </a:xfrm>
            <a:custGeom>
              <a:avLst/>
              <a:gdLst/>
              <a:ahLst/>
              <a:cxnLst/>
              <a:rect l="l" t="t" r="r" b="b"/>
              <a:pathLst>
                <a:path w="5213" h="39904" extrusionOk="0">
                  <a:moveTo>
                    <a:pt x="2607" y="0"/>
                  </a:moveTo>
                  <a:cubicBezTo>
                    <a:pt x="1915" y="0"/>
                    <a:pt x="1253" y="2102"/>
                    <a:pt x="764" y="5844"/>
                  </a:cubicBezTo>
                  <a:cubicBezTo>
                    <a:pt x="275" y="9586"/>
                    <a:pt x="0" y="14660"/>
                    <a:pt x="0" y="19952"/>
                  </a:cubicBezTo>
                  <a:cubicBezTo>
                    <a:pt x="0" y="25244"/>
                    <a:pt x="275" y="30319"/>
                    <a:pt x="764" y="34060"/>
                  </a:cubicBezTo>
                  <a:cubicBezTo>
                    <a:pt x="1253" y="37802"/>
                    <a:pt x="1915" y="39903"/>
                    <a:pt x="2607" y="39903"/>
                  </a:cubicBezTo>
                  <a:cubicBezTo>
                    <a:pt x="3297" y="39903"/>
                    <a:pt x="3961" y="37802"/>
                    <a:pt x="4450" y="34060"/>
                  </a:cubicBezTo>
                  <a:cubicBezTo>
                    <a:pt x="4938" y="30319"/>
                    <a:pt x="5212" y="25244"/>
                    <a:pt x="5212" y="19952"/>
                  </a:cubicBezTo>
                  <a:cubicBezTo>
                    <a:pt x="5212" y="14660"/>
                    <a:pt x="4938" y="9586"/>
                    <a:pt x="4450" y="5844"/>
                  </a:cubicBezTo>
                  <a:cubicBezTo>
                    <a:pt x="3961" y="2102"/>
                    <a:pt x="3297" y="0"/>
                    <a:pt x="26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30"/>
            <p:cNvSpPr/>
            <p:nvPr/>
          </p:nvSpPr>
          <p:spPr>
            <a:xfrm>
              <a:off x="-1635475" y="4993975"/>
              <a:ext cx="770425" cy="53925"/>
            </a:xfrm>
            <a:custGeom>
              <a:avLst/>
              <a:gdLst/>
              <a:ahLst/>
              <a:cxnLst/>
              <a:rect l="l" t="t" r="r" b="b"/>
              <a:pathLst>
                <a:path w="30817" h="2157" extrusionOk="0">
                  <a:moveTo>
                    <a:pt x="1078" y="0"/>
                  </a:moveTo>
                  <a:cubicBezTo>
                    <a:pt x="484" y="0"/>
                    <a:pt x="1" y="483"/>
                    <a:pt x="1" y="1078"/>
                  </a:cubicBezTo>
                  <a:cubicBezTo>
                    <a:pt x="1" y="1675"/>
                    <a:pt x="485" y="2157"/>
                    <a:pt x="1081" y="2157"/>
                  </a:cubicBezTo>
                  <a:cubicBezTo>
                    <a:pt x="1085" y="2157"/>
                    <a:pt x="1089" y="2157"/>
                    <a:pt x="1094" y="2157"/>
                  </a:cubicBezTo>
                  <a:lnTo>
                    <a:pt x="29752" y="2157"/>
                  </a:lnTo>
                  <a:cubicBezTo>
                    <a:pt x="30342" y="2150"/>
                    <a:pt x="30816" y="1668"/>
                    <a:pt x="30816" y="1078"/>
                  </a:cubicBezTo>
                  <a:cubicBezTo>
                    <a:pt x="30816" y="487"/>
                    <a:pt x="30342" y="7"/>
                    <a:pt x="29752" y="0"/>
                  </a:cubicBezTo>
                  <a:lnTo>
                    <a:pt x="1094" y="0"/>
                  </a:lnTo>
                  <a:cubicBezTo>
                    <a:pt x="1089" y="0"/>
                    <a:pt x="1083" y="0"/>
                    <a:pt x="10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0"/>
            <p:cNvSpPr/>
            <p:nvPr/>
          </p:nvSpPr>
          <p:spPr>
            <a:xfrm>
              <a:off x="-1529125" y="4616400"/>
              <a:ext cx="100725" cy="736975"/>
            </a:xfrm>
            <a:custGeom>
              <a:avLst/>
              <a:gdLst/>
              <a:ahLst/>
              <a:cxnLst/>
              <a:rect l="l" t="t" r="r" b="b"/>
              <a:pathLst>
                <a:path w="4029" h="29479" extrusionOk="0">
                  <a:moveTo>
                    <a:pt x="0" y="0"/>
                  </a:moveTo>
                  <a:lnTo>
                    <a:pt x="0" y="29479"/>
                  </a:lnTo>
                  <a:lnTo>
                    <a:pt x="2104" y="29479"/>
                  </a:lnTo>
                  <a:cubicBezTo>
                    <a:pt x="3167" y="29479"/>
                    <a:pt x="4029" y="22880"/>
                    <a:pt x="4029" y="14740"/>
                  </a:cubicBezTo>
                  <a:cubicBezTo>
                    <a:pt x="4029" y="6599"/>
                    <a:pt x="3167" y="0"/>
                    <a:pt x="21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30"/>
            <p:cNvSpPr/>
            <p:nvPr/>
          </p:nvSpPr>
          <p:spPr>
            <a:xfrm>
              <a:off x="-1614350" y="4486100"/>
              <a:ext cx="136350" cy="997625"/>
            </a:xfrm>
            <a:custGeom>
              <a:avLst/>
              <a:gdLst/>
              <a:ahLst/>
              <a:cxnLst/>
              <a:rect l="l" t="t" r="r" b="b"/>
              <a:pathLst>
                <a:path w="5454" h="39905" extrusionOk="0">
                  <a:moveTo>
                    <a:pt x="0" y="0"/>
                  </a:moveTo>
                  <a:lnTo>
                    <a:pt x="0" y="39904"/>
                  </a:lnTo>
                  <a:lnTo>
                    <a:pt x="2848" y="39904"/>
                  </a:lnTo>
                  <a:cubicBezTo>
                    <a:pt x="4287" y="39904"/>
                    <a:pt x="5454" y="30971"/>
                    <a:pt x="5454" y="19952"/>
                  </a:cubicBezTo>
                  <a:cubicBezTo>
                    <a:pt x="5454" y="8932"/>
                    <a:pt x="4287" y="0"/>
                    <a:pt x="28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30"/>
            <p:cNvSpPr/>
            <p:nvPr/>
          </p:nvSpPr>
          <p:spPr>
            <a:xfrm>
              <a:off x="-1679500" y="4486100"/>
              <a:ext cx="130325" cy="997625"/>
            </a:xfrm>
            <a:custGeom>
              <a:avLst/>
              <a:gdLst/>
              <a:ahLst/>
              <a:cxnLst/>
              <a:rect l="l" t="t" r="r" b="b"/>
              <a:pathLst>
                <a:path w="5213" h="39905" extrusionOk="0">
                  <a:moveTo>
                    <a:pt x="2606" y="0"/>
                  </a:moveTo>
                  <a:cubicBezTo>
                    <a:pt x="1167" y="0"/>
                    <a:pt x="1" y="8932"/>
                    <a:pt x="1" y="19952"/>
                  </a:cubicBezTo>
                  <a:cubicBezTo>
                    <a:pt x="1" y="30971"/>
                    <a:pt x="1167" y="39904"/>
                    <a:pt x="2606" y="39904"/>
                  </a:cubicBezTo>
                  <a:cubicBezTo>
                    <a:pt x="4047" y="39904"/>
                    <a:pt x="5213" y="30971"/>
                    <a:pt x="5213" y="19952"/>
                  </a:cubicBezTo>
                  <a:cubicBezTo>
                    <a:pt x="5213" y="8932"/>
                    <a:pt x="4047" y="0"/>
                    <a:pt x="2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30"/>
            <p:cNvSpPr/>
            <p:nvPr/>
          </p:nvSpPr>
          <p:spPr>
            <a:xfrm>
              <a:off x="-4056050" y="4993975"/>
              <a:ext cx="517250" cy="53925"/>
            </a:xfrm>
            <a:custGeom>
              <a:avLst/>
              <a:gdLst/>
              <a:ahLst/>
              <a:cxnLst/>
              <a:rect l="l" t="t" r="r" b="b"/>
              <a:pathLst>
                <a:path w="20690" h="2157" extrusionOk="0">
                  <a:moveTo>
                    <a:pt x="1078" y="0"/>
                  </a:moveTo>
                  <a:cubicBezTo>
                    <a:pt x="484" y="0"/>
                    <a:pt x="1" y="483"/>
                    <a:pt x="1" y="1078"/>
                  </a:cubicBezTo>
                  <a:cubicBezTo>
                    <a:pt x="1" y="1675"/>
                    <a:pt x="485" y="2157"/>
                    <a:pt x="1081" y="2157"/>
                  </a:cubicBezTo>
                  <a:cubicBezTo>
                    <a:pt x="1085" y="2157"/>
                    <a:pt x="1089" y="2157"/>
                    <a:pt x="1094" y="2157"/>
                  </a:cubicBezTo>
                  <a:lnTo>
                    <a:pt x="19626" y="2157"/>
                  </a:lnTo>
                  <a:cubicBezTo>
                    <a:pt x="20215" y="2150"/>
                    <a:pt x="20690" y="1668"/>
                    <a:pt x="20690" y="1078"/>
                  </a:cubicBezTo>
                  <a:cubicBezTo>
                    <a:pt x="20690" y="487"/>
                    <a:pt x="20215" y="7"/>
                    <a:pt x="19626" y="0"/>
                  </a:cubicBezTo>
                  <a:lnTo>
                    <a:pt x="1094" y="0"/>
                  </a:lnTo>
                  <a:cubicBezTo>
                    <a:pt x="1088" y="0"/>
                    <a:pt x="1083" y="0"/>
                    <a:pt x="10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0"/>
            <p:cNvSpPr/>
            <p:nvPr/>
          </p:nvSpPr>
          <p:spPr>
            <a:xfrm>
              <a:off x="-3662250" y="3910475"/>
              <a:ext cx="376700" cy="1189775"/>
            </a:xfrm>
            <a:custGeom>
              <a:avLst/>
              <a:gdLst/>
              <a:ahLst/>
              <a:cxnLst/>
              <a:rect l="l" t="t" r="r" b="b"/>
              <a:pathLst>
                <a:path w="15068" h="47591" extrusionOk="0">
                  <a:moveTo>
                    <a:pt x="8482" y="0"/>
                  </a:moveTo>
                  <a:cubicBezTo>
                    <a:pt x="8482" y="0"/>
                    <a:pt x="4799" y="15847"/>
                    <a:pt x="4019" y="18861"/>
                  </a:cubicBezTo>
                  <a:cubicBezTo>
                    <a:pt x="3238" y="21874"/>
                    <a:pt x="1453" y="32030"/>
                    <a:pt x="1453" y="35267"/>
                  </a:cubicBezTo>
                  <a:cubicBezTo>
                    <a:pt x="1453" y="38504"/>
                    <a:pt x="224" y="42187"/>
                    <a:pt x="113" y="43302"/>
                  </a:cubicBezTo>
                  <a:cubicBezTo>
                    <a:pt x="1" y="44418"/>
                    <a:pt x="559" y="46650"/>
                    <a:pt x="1228" y="46873"/>
                  </a:cubicBezTo>
                  <a:cubicBezTo>
                    <a:pt x="1897" y="47097"/>
                    <a:pt x="5024" y="46985"/>
                    <a:pt x="5359" y="47210"/>
                  </a:cubicBezTo>
                  <a:cubicBezTo>
                    <a:pt x="5574" y="47354"/>
                    <a:pt x="5976" y="47590"/>
                    <a:pt x="6384" y="47590"/>
                  </a:cubicBezTo>
                  <a:cubicBezTo>
                    <a:pt x="6608" y="47590"/>
                    <a:pt x="6834" y="47519"/>
                    <a:pt x="7032" y="47321"/>
                  </a:cubicBezTo>
                  <a:cubicBezTo>
                    <a:pt x="7590" y="46763"/>
                    <a:pt x="8036" y="45200"/>
                    <a:pt x="8482" y="44865"/>
                  </a:cubicBezTo>
                  <a:cubicBezTo>
                    <a:pt x="8930" y="44531"/>
                    <a:pt x="9934" y="43191"/>
                    <a:pt x="9265" y="42075"/>
                  </a:cubicBezTo>
                  <a:cubicBezTo>
                    <a:pt x="8595" y="40959"/>
                    <a:pt x="6586" y="39955"/>
                    <a:pt x="6251" y="39173"/>
                  </a:cubicBezTo>
                  <a:cubicBezTo>
                    <a:pt x="5916" y="38392"/>
                    <a:pt x="11384" y="23549"/>
                    <a:pt x="11384" y="21540"/>
                  </a:cubicBezTo>
                  <a:cubicBezTo>
                    <a:pt x="11384" y="19530"/>
                    <a:pt x="12390" y="14732"/>
                    <a:pt x="12390" y="14732"/>
                  </a:cubicBezTo>
                  <a:lnTo>
                    <a:pt x="15067" y="6027"/>
                  </a:lnTo>
                  <a:cubicBezTo>
                    <a:pt x="15067" y="6027"/>
                    <a:pt x="9488" y="1227"/>
                    <a:pt x="848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0"/>
            <p:cNvSpPr/>
            <p:nvPr/>
          </p:nvSpPr>
          <p:spPr>
            <a:xfrm>
              <a:off x="-2171775" y="4993975"/>
              <a:ext cx="590950" cy="53925"/>
            </a:xfrm>
            <a:custGeom>
              <a:avLst/>
              <a:gdLst/>
              <a:ahLst/>
              <a:cxnLst/>
              <a:rect l="l" t="t" r="r" b="b"/>
              <a:pathLst>
                <a:path w="23638" h="2157" extrusionOk="0">
                  <a:moveTo>
                    <a:pt x="1078" y="0"/>
                  </a:moveTo>
                  <a:cubicBezTo>
                    <a:pt x="484" y="0"/>
                    <a:pt x="1" y="483"/>
                    <a:pt x="1" y="1078"/>
                  </a:cubicBezTo>
                  <a:cubicBezTo>
                    <a:pt x="1" y="1675"/>
                    <a:pt x="485" y="2157"/>
                    <a:pt x="1081" y="2157"/>
                  </a:cubicBezTo>
                  <a:cubicBezTo>
                    <a:pt x="1085" y="2157"/>
                    <a:pt x="1090" y="2157"/>
                    <a:pt x="1094" y="2157"/>
                  </a:cubicBezTo>
                  <a:lnTo>
                    <a:pt x="22544" y="2157"/>
                  </a:lnTo>
                  <a:cubicBezTo>
                    <a:pt x="22549" y="2157"/>
                    <a:pt x="22553" y="2157"/>
                    <a:pt x="22557" y="2157"/>
                  </a:cubicBezTo>
                  <a:cubicBezTo>
                    <a:pt x="23153" y="2157"/>
                    <a:pt x="23637" y="1675"/>
                    <a:pt x="23637" y="1078"/>
                  </a:cubicBezTo>
                  <a:cubicBezTo>
                    <a:pt x="23637" y="483"/>
                    <a:pt x="23154" y="0"/>
                    <a:pt x="22560" y="0"/>
                  </a:cubicBezTo>
                  <a:cubicBezTo>
                    <a:pt x="22555" y="0"/>
                    <a:pt x="22549" y="0"/>
                    <a:pt x="22544" y="0"/>
                  </a:cubicBezTo>
                  <a:lnTo>
                    <a:pt x="1094" y="0"/>
                  </a:lnTo>
                  <a:cubicBezTo>
                    <a:pt x="1089" y="0"/>
                    <a:pt x="1084" y="0"/>
                    <a:pt x="10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0"/>
            <p:cNvSpPr/>
            <p:nvPr/>
          </p:nvSpPr>
          <p:spPr>
            <a:xfrm>
              <a:off x="-2428700" y="3910475"/>
              <a:ext cx="376675" cy="1189775"/>
            </a:xfrm>
            <a:custGeom>
              <a:avLst/>
              <a:gdLst/>
              <a:ahLst/>
              <a:cxnLst/>
              <a:rect l="l" t="t" r="r" b="b"/>
              <a:pathLst>
                <a:path w="15067" h="47591" extrusionOk="0">
                  <a:moveTo>
                    <a:pt x="6585" y="0"/>
                  </a:moveTo>
                  <a:cubicBezTo>
                    <a:pt x="5581" y="1227"/>
                    <a:pt x="0" y="6027"/>
                    <a:pt x="0" y="6027"/>
                  </a:cubicBezTo>
                  <a:lnTo>
                    <a:pt x="2679" y="14732"/>
                  </a:lnTo>
                  <a:cubicBezTo>
                    <a:pt x="2679" y="14732"/>
                    <a:pt x="3683" y="19530"/>
                    <a:pt x="3683" y="21540"/>
                  </a:cubicBezTo>
                  <a:cubicBezTo>
                    <a:pt x="3683" y="23549"/>
                    <a:pt x="9152" y="38392"/>
                    <a:pt x="8816" y="39173"/>
                  </a:cubicBezTo>
                  <a:cubicBezTo>
                    <a:pt x="8482" y="39955"/>
                    <a:pt x="6474" y="40959"/>
                    <a:pt x="5804" y="42075"/>
                  </a:cubicBezTo>
                  <a:cubicBezTo>
                    <a:pt x="5134" y="43191"/>
                    <a:pt x="6139" y="44531"/>
                    <a:pt x="6585" y="44865"/>
                  </a:cubicBezTo>
                  <a:cubicBezTo>
                    <a:pt x="7031" y="45200"/>
                    <a:pt x="7478" y="46763"/>
                    <a:pt x="8035" y="47321"/>
                  </a:cubicBezTo>
                  <a:cubicBezTo>
                    <a:pt x="8233" y="47519"/>
                    <a:pt x="8459" y="47590"/>
                    <a:pt x="8684" y="47590"/>
                  </a:cubicBezTo>
                  <a:cubicBezTo>
                    <a:pt x="9092" y="47590"/>
                    <a:pt x="9494" y="47354"/>
                    <a:pt x="9710" y="47210"/>
                  </a:cubicBezTo>
                  <a:cubicBezTo>
                    <a:pt x="10044" y="46985"/>
                    <a:pt x="13170" y="47097"/>
                    <a:pt x="13839" y="46873"/>
                  </a:cubicBezTo>
                  <a:cubicBezTo>
                    <a:pt x="14509" y="46650"/>
                    <a:pt x="15067" y="44418"/>
                    <a:pt x="14955" y="43302"/>
                  </a:cubicBezTo>
                  <a:cubicBezTo>
                    <a:pt x="14843" y="42187"/>
                    <a:pt x="13616" y="38504"/>
                    <a:pt x="13616" y="35267"/>
                  </a:cubicBezTo>
                  <a:cubicBezTo>
                    <a:pt x="13616" y="32030"/>
                    <a:pt x="11830" y="21874"/>
                    <a:pt x="11049" y="18861"/>
                  </a:cubicBezTo>
                  <a:cubicBezTo>
                    <a:pt x="10268" y="15847"/>
                    <a:pt x="6585" y="0"/>
                    <a:pt x="6585" y="0"/>
                  </a:cubicBezTo>
                  <a:close/>
                </a:path>
              </a:pathLst>
            </a:custGeom>
            <a:solidFill>
              <a:srgbClr val="F9DC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0"/>
            <p:cNvSpPr/>
            <p:nvPr/>
          </p:nvSpPr>
          <p:spPr>
            <a:xfrm>
              <a:off x="-3523425" y="3636125"/>
              <a:ext cx="1332575" cy="663725"/>
            </a:xfrm>
            <a:custGeom>
              <a:avLst/>
              <a:gdLst/>
              <a:ahLst/>
              <a:cxnLst/>
              <a:rect l="l" t="t" r="r" b="b"/>
              <a:pathLst>
                <a:path w="53303" h="26549" extrusionOk="0">
                  <a:moveTo>
                    <a:pt x="26988" y="1"/>
                  </a:moveTo>
                  <a:cubicBezTo>
                    <a:pt x="26653" y="1"/>
                    <a:pt x="26334" y="13"/>
                    <a:pt x="26032" y="37"/>
                  </a:cubicBezTo>
                  <a:cubicBezTo>
                    <a:pt x="26032" y="37"/>
                    <a:pt x="19559" y="1153"/>
                    <a:pt x="13532" y="3274"/>
                  </a:cubicBezTo>
                  <a:cubicBezTo>
                    <a:pt x="7506" y="5395"/>
                    <a:pt x="2818" y="9747"/>
                    <a:pt x="2929" y="10974"/>
                  </a:cubicBezTo>
                  <a:cubicBezTo>
                    <a:pt x="2929" y="10974"/>
                    <a:pt x="1318" y="17911"/>
                    <a:pt x="1" y="23477"/>
                  </a:cubicBezTo>
                  <a:cubicBezTo>
                    <a:pt x="959" y="23983"/>
                    <a:pt x="1983" y="24357"/>
                    <a:pt x="3041" y="24590"/>
                  </a:cubicBezTo>
                  <a:cubicBezTo>
                    <a:pt x="4284" y="24862"/>
                    <a:pt x="5401" y="24960"/>
                    <a:pt x="6372" y="24960"/>
                  </a:cubicBezTo>
                  <a:cubicBezTo>
                    <a:pt x="6614" y="24960"/>
                    <a:pt x="6847" y="24954"/>
                    <a:pt x="7071" y="24943"/>
                  </a:cubicBezTo>
                  <a:lnTo>
                    <a:pt x="9411" y="17339"/>
                  </a:lnTo>
                  <a:cubicBezTo>
                    <a:pt x="10094" y="17901"/>
                    <a:pt x="10713" y="18401"/>
                    <a:pt x="11189" y="18786"/>
                  </a:cubicBezTo>
                  <a:cubicBezTo>
                    <a:pt x="13532" y="20683"/>
                    <a:pt x="15653" y="24254"/>
                    <a:pt x="23241" y="26152"/>
                  </a:cubicBezTo>
                  <a:cubicBezTo>
                    <a:pt x="24347" y="26428"/>
                    <a:pt x="25435" y="26548"/>
                    <a:pt x="26493" y="26548"/>
                  </a:cubicBezTo>
                  <a:cubicBezTo>
                    <a:pt x="32697" y="26548"/>
                    <a:pt x="37833" y="22418"/>
                    <a:pt x="38977" y="21464"/>
                  </a:cubicBezTo>
                  <a:cubicBezTo>
                    <a:pt x="40317" y="20348"/>
                    <a:pt x="42437" y="17669"/>
                    <a:pt x="42437" y="17669"/>
                  </a:cubicBezTo>
                  <a:cubicBezTo>
                    <a:pt x="42437" y="17669"/>
                    <a:pt x="43233" y="17212"/>
                    <a:pt x="44315" y="16545"/>
                  </a:cubicBezTo>
                  <a:lnTo>
                    <a:pt x="44315" y="16545"/>
                  </a:lnTo>
                  <a:cubicBezTo>
                    <a:pt x="43987" y="16829"/>
                    <a:pt x="43789" y="16999"/>
                    <a:pt x="43789" y="16999"/>
                  </a:cubicBezTo>
                  <a:lnTo>
                    <a:pt x="46234" y="24942"/>
                  </a:lnTo>
                  <a:cubicBezTo>
                    <a:pt x="46461" y="24953"/>
                    <a:pt x="46697" y="24960"/>
                    <a:pt x="46943" y="24960"/>
                  </a:cubicBezTo>
                  <a:cubicBezTo>
                    <a:pt x="47911" y="24960"/>
                    <a:pt x="49023" y="24861"/>
                    <a:pt x="50263" y="24589"/>
                  </a:cubicBezTo>
                  <a:cubicBezTo>
                    <a:pt x="51322" y="24357"/>
                    <a:pt x="52344" y="23983"/>
                    <a:pt x="53303" y="23477"/>
                  </a:cubicBezTo>
                  <a:cubicBezTo>
                    <a:pt x="51985" y="17911"/>
                    <a:pt x="50374" y="10974"/>
                    <a:pt x="50374" y="10974"/>
                  </a:cubicBezTo>
                  <a:cubicBezTo>
                    <a:pt x="50339" y="11017"/>
                    <a:pt x="50298" y="11065"/>
                    <a:pt x="50254" y="11114"/>
                  </a:cubicBezTo>
                  <a:cubicBezTo>
                    <a:pt x="49929" y="9359"/>
                    <a:pt x="47123" y="6816"/>
                    <a:pt x="42771" y="4501"/>
                  </a:cubicBezTo>
                  <a:cubicBezTo>
                    <a:pt x="37910" y="1916"/>
                    <a:pt x="31227" y="1"/>
                    <a:pt x="269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0"/>
            <p:cNvSpPr/>
            <p:nvPr/>
          </p:nvSpPr>
          <p:spPr>
            <a:xfrm>
              <a:off x="-3031675" y="3441025"/>
              <a:ext cx="293000" cy="556000"/>
            </a:xfrm>
            <a:custGeom>
              <a:avLst/>
              <a:gdLst/>
              <a:ahLst/>
              <a:cxnLst/>
              <a:rect l="l" t="t" r="r" b="b"/>
              <a:pathLst>
                <a:path w="11720" h="22240" extrusionOk="0">
                  <a:moveTo>
                    <a:pt x="6278" y="0"/>
                  </a:moveTo>
                  <a:cubicBezTo>
                    <a:pt x="6091" y="0"/>
                    <a:pt x="5896" y="10"/>
                    <a:pt x="5692" y="29"/>
                  </a:cubicBezTo>
                  <a:cubicBezTo>
                    <a:pt x="2233" y="364"/>
                    <a:pt x="781" y="2597"/>
                    <a:pt x="446" y="4493"/>
                  </a:cubicBezTo>
                  <a:cubicBezTo>
                    <a:pt x="112" y="6391"/>
                    <a:pt x="0" y="14538"/>
                    <a:pt x="782" y="15765"/>
                  </a:cubicBezTo>
                  <a:cubicBezTo>
                    <a:pt x="1563" y="16993"/>
                    <a:pt x="4465" y="22127"/>
                    <a:pt x="6473" y="22238"/>
                  </a:cubicBezTo>
                  <a:cubicBezTo>
                    <a:pt x="6491" y="22239"/>
                    <a:pt x="6508" y="22240"/>
                    <a:pt x="6526" y="22240"/>
                  </a:cubicBezTo>
                  <a:cubicBezTo>
                    <a:pt x="8539" y="22240"/>
                    <a:pt x="11719" y="15977"/>
                    <a:pt x="11719" y="14761"/>
                  </a:cubicBezTo>
                  <a:cubicBezTo>
                    <a:pt x="11719" y="13534"/>
                    <a:pt x="11608" y="8399"/>
                    <a:pt x="11608" y="6949"/>
                  </a:cubicBezTo>
                  <a:cubicBezTo>
                    <a:pt x="11608" y="5499"/>
                    <a:pt x="11383" y="3489"/>
                    <a:pt x="10156" y="2374"/>
                  </a:cubicBezTo>
                  <a:cubicBezTo>
                    <a:pt x="10156" y="2374"/>
                    <a:pt x="9267" y="0"/>
                    <a:pt x="62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0"/>
            <p:cNvSpPr/>
            <p:nvPr/>
          </p:nvSpPr>
          <p:spPr>
            <a:xfrm>
              <a:off x="-3067950" y="3616225"/>
              <a:ext cx="44650" cy="138050"/>
            </a:xfrm>
            <a:custGeom>
              <a:avLst/>
              <a:gdLst/>
              <a:ahLst/>
              <a:cxnLst/>
              <a:rect l="l" t="t" r="r" b="b"/>
              <a:pathLst>
                <a:path w="1786" h="5522" extrusionOk="0">
                  <a:moveTo>
                    <a:pt x="1164" y="1"/>
                  </a:moveTo>
                  <a:cubicBezTo>
                    <a:pt x="1019" y="1"/>
                    <a:pt x="853" y="134"/>
                    <a:pt x="670" y="499"/>
                  </a:cubicBezTo>
                  <a:cubicBezTo>
                    <a:pt x="1" y="1837"/>
                    <a:pt x="1" y="3512"/>
                    <a:pt x="559" y="4294"/>
                  </a:cubicBezTo>
                  <a:cubicBezTo>
                    <a:pt x="1116" y="5075"/>
                    <a:pt x="1674" y="5522"/>
                    <a:pt x="1674" y="5522"/>
                  </a:cubicBezTo>
                  <a:lnTo>
                    <a:pt x="1786" y="945"/>
                  </a:lnTo>
                  <a:cubicBezTo>
                    <a:pt x="1786" y="945"/>
                    <a:pt x="1550" y="1"/>
                    <a:pt x="116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0"/>
            <p:cNvSpPr/>
            <p:nvPr/>
          </p:nvSpPr>
          <p:spPr>
            <a:xfrm>
              <a:off x="-2740500" y="3616225"/>
              <a:ext cx="44675" cy="138050"/>
            </a:xfrm>
            <a:custGeom>
              <a:avLst/>
              <a:gdLst/>
              <a:ahLst/>
              <a:cxnLst/>
              <a:rect l="l" t="t" r="r" b="b"/>
              <a:pathLst>
                <a:path w="1787" h="5522" extrusionOk="0">
                  <a:moveTo>
                    <a:pt x="623" y="1"/>
                  </a:moveTo>
                  <a:cubicBezTo>
                    <a:pt x="236" y="1"/>
                    <a:pt x="0" y="945"/>
                    <a:pt x="0" y="945"/>
                  </a:cubicBezTo>
                  <a:lnTo>
                    <a:pt x="112" y="5522"/>
                  </a:lnTo>
                  <a:cubicBezTo>
                    <a:pt x="112" y="5522"/>
                    <a:pt x="670" y="5075"/>
                    <a:pt x="1229" y="4294"/>
                  </a:cubicBezTo>
                  <a:cubicBezTo>
                    <a:pt x="1787" y="3512"/>
                    <a:pt x="1787" y="1837"/>
                    <a:pt x="1117" y="499"/>
                  </a:cubicBezTo>
                  <a:cubicBezTo>
                    <a:pt x="935" y="134"/>
                    <a:pt x="768" y="1"/>
                    <a:pt x="62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0"/>
            <p:cNvSpPr/>
            <p:nvPr/>
          </p:nvSpPr>
          <p:spPr>
            <a:xfrm>
              <a:off x="-3027600" y="3441025"/>
              <a:ext cx="287800" cy="290200"/>
            </a:xfrm>
            <a:custGeom>
              <a:avLst/>
              <a:gdLst/>
              <a:ahLst/>
              <a:cxnLst/>
              <a:rect l="l" t="t" r="r" b="b"/>
              <a:pathLst>
                <a:path w="11512" h="11608" extrusionOk="0">
                  <a:moveTo>
                    <a:pt x="6113" y="0"/>
                  </a:moveTo>
                  <a:cubicBezTo>
                    <a:pt x="5926" y="0"/>
                    <a:pt x="5731" y="10"/>
                    <a:pt x="5528" y="29"/>
                  </a:cubicBezTo>
                  <a:cubicBezTo>
                    <a:pt x="2070" y="364"/>
                    <a:pt x="618" y="2597"/>
                    <a:pt x="283" y="4493"/>
                  </a:cubicBezTo>
                  <a:cubicBezTo>
                    <a:pt x="113" y="5459"/>
                    <a:pt x="1" y="8042"/>
                    <a:pt x="35" y="10507"/>
                  </a:cubicBezTo>
                  <a:cubicBezTo>
                    <a:pt x="360" y="10404"/>
                    <a:pt x="677" y="10214"/>
                    <a:pt x="730" y="9851"/>
                  </a:cubicBezTo>
                  <a:cubicBezTo>
                    <a:pt x="841" y="9070"/>
                    <a:pt x="1176" y="6837"/>
                    <a:pt x="1176" y="6837"/>
                  </a:cubicBezTo>
                  <a:cubicBezTo>
                    <a:pt x="1176" y="6837"/>
                    <a:pt x="3058" y="8404"/>
                    <a:pt x="5809" y="8404"/>
                  </a:cubicBezTo>
                  <a:cubicBezTo>
                    <a:pt x="5901" y="8404"/>
                    <a:pt x="5994" y="8403"/>
                    <a:pt x="6087" y="8399"/>
                  </a:cubicBezTo>
                  <a:cubicBezTo>
                    <a:pt x="8988" y="8288"/>
                    <a:pt x="10105" y="6837"/>
                    <a:pt x="10105" y="6837"/>
                  </a:cubicBezTo>
                  <a:cubicBezTo>
                    <a:pt x="10105" y="6837"/>
                    <a:pt x="10216" y="10520"/>
                    <a:pt x="10663" y="10966"/>
                  </a:cubicBezTo>
                  <a:cubicBezTo>
                    <a:pt x="10876" y="11180"/>
                    <a:pt x="11213" y="11415"/>
                    <a:pt x="11511" y="11607"/>
                  </a:cubicBezTo>
                  <a:cubicBezTo>
                    <a:pt x="11480" y="9794"/>
                    <a:pt x="11443" y="7775"/>
                    <a:pt x="11443" y="6949"/>
                  </a:cubicBezTo>
                  <a:cubicBezTo>
                    <a:pt x="11443" y="5497"/>
                    <a:pt x="11220" y="3489"/>
                    <a:pt x="9993" y="2374"/>
                  </a:cubicBezTo>
                  <a:cubicBezTo>
                    <a:pt x="9993" y="2374"/>
                    <a:pt x="9103" y="0"/>
                    <a:pt x="611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0"/>
            <p:cNvSpPr/>
            <p:nvPr/>
          </p:nvSpPr>
          <p:spPr>
            <a:xfrm>
              <a:off x="-3502600" y="4993975"/>
              <a:ext cx="1307375" cy="53925"/>
            </a:xfrm>
            <a:custGeom>
              <a:avLst/>
              <a:gdLst/>
              <a:ahLst/>
              <a:cxnLst/>
              <a:rect l="l" t="t" r="r" b="b"/>
              <a:pathLst>
                <a:path w="52295" h="2157" extrusionOk="0">
                  <a:moveTo>
                    <a:pt x="1077" y="0"/>
                  </a:moveTo>
                  <a:cubicBezTo>
                    <a:pt x="484" y="0"/>
                    <a:pt x="1" y="483"/>
                    <a:pt x="1" y="1078"/>
                  </a:cubicBezTo>
                  <a:cubicBezTo>
                    <a:pt x="1" y="1675"/>
                    <a:pt x="485" y="2157"/>
                    <a:pt x="1079" y="2157"/>
                  </a:cubicBezTo>
                  <a:cubicBezTo>
                    <a:pt x="1084" y="2157"/>
                    <a:pt x="1088" y="2157"/>
                    <a:pt x="1092" y="2157"/>
                  </a:cubicBezTo>
                  <a:lnTo>
                    <a:pt x="51202" y="2157"/>
                  </a:lnTo>
                  <a:cubicBezTo>
                    <a:pt x="51206" y="2157"/>
                    <a:pt x="51211" y="2157"/>
                    <a:pt x="51215" y="2157"/>
                  </a:cubicBezTo>
                  <a:cubicBezTo>
                    <a:pt x="51811" y="2157"/>
                    <a:pt x="52295" y="1675"/>
                    <a:pt x="52295" y="1078"/>
                  </a:cubicBezTo>
                  <a:cubicBezTo>
                    <a:pt x="52295" y="483"/>
                    <a:pt x="51812" y="0"/>
                    <a:pt x="51217" y="0"/>
                  </a:cubicBezTo>
                  <a:cubicBezTo>
                    <a:pt x="51212" y="0"/>
                    <a:pt x="51207" y="0"/>
                    <a:pt x="51202" y="0"/>
                  </a:cubicBezTo>
                  <a:lnTo>
                    <a:pt x="1092" y="0"/>
                  </a:lnTo>
                  <a:cubicBezTo>
                    <a:pt x="1087" y="0"/>
                    <a:pt x="1082" y="0"/>
                    <a:pt x="10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2" name="Google Shape;432;p30"/>
          <p:cNvSpPr txBox="1">
            <a:spLocks noGrp="1"/>
          </p:cNvSpPr>
          <p:nvPr>
            <p:ph type="title"/>
          </p:nvPr>
        </p:nvSpPr>
        <p:spPr>
          <a:xfrm>
            <a:off x="1357250" y="1416200"/>
            <a:ext cx="2523900" cy="78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70% DI DAPUR</a:t>
            </a:r>
            <a:endParaRPr/>
          </a:p>
        </p:txBody>
      </p:sp>
      <p:sp>
        <p:nvSpPr>
          <p:cNvPr id="433" name="Google Shape;433;p30"/>
          <p:cNvSpPr txBox="1">
            <a:spLocks noGrp="1"/>
          </p:cNvSpPr>
          <p:nvPr>
            <p:ph type="title"/>
          </p:nvPr>
        </p:nvSpPr>
        <p:spPr>
          <a:xfrm>
            <a:off x="5488275" y="1416200"/>
            <a:ext cx="2152200" cy="78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30% DI GYM</a:t>
            </a:r>
            <a:endParaRPr/>
          </a:p>
        </p:txBody>
      </p:sp>
      <p:sp>
        <p:nvSpPr>
          <p:cNvPr id="434" name="Google Shape;434;p30"/>
          <p:cNvSpPr txBox="1">
            <a:spLocks noGrp="1"/>
          </p:cNvSpPr>
          <p:nvPr>
            <p:ph type="title"/>
          </p:nvPr>
        </p:nvSpPr>
        <p:spPr>
          <a:xfrm>
            <a:off x="4345775" y="1416200"/>
            <a:ext cx="586800" cy="78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/>
              <a:t>&amp;</a:t>
            </a:r>
            <a:endParaRPr sz="3500"/>
          </a:p>
        </p:txBody>
      </p:sp>
      <p:sp>
        <p:nvSpPr>
          <p:cNvPr id="435" name="Google Shape;435;p30"/>
          <p:cNvSpPr txBox="1">
            <a:spLocks noGrp="1"/>
          </p:cNvSpPr>
          <p:nvPr>
            <p:ph type="title"/>
          </p:nvPr>
        </p:nvSpPr>
        <p:spPr>
          <a:xfrm>
            <a:off x="6233550" y="214975"/>
            <a:ext cx="2341800" cy="35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PENYEBAB OBESITAS</a:t>
            </a:r>
            <a:endParaRPr sz="17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1"/>
          <p:cNvSpPr txBox="1">
            <a:spLocks noGrp="1"/>
          </p:cNvSpPr>
          <p:nvPr>
            <p:ph type="title" idx="2"/>
          </p:nvPr>
        </p:nvSpPr>
        <p:spPr>
          <a:xfrm>
            <a:off x="1794200" y="1142875"/>
            <a:ext cx="46032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1"/>
                </a:solidFill>
              </a:rPr>
              <a:t>Penyakit &amp; Obat-obatan</a:t>
            </a:r>
            <a:endParaRPr sz="3000">
              <a:solidFill>
                <a:schemeClr val="accent1"/>
              </a:solidFill>
            </a:endParaRPr>
          </a:p>
        </p:txBody>
      </p:sp>
      <p:sp>
        <p:nvSpPr>
          <p:cNvPr id="441" name="Google Shape;441;p31"/>
          <p:cNvSpPr txBox="1">
            <a:spLocks noGrp="1"/>
          </p:cNvSpPr>
          <p:nvPr>
            <p:ph type="title" idx="3"/>
          </p:nvPr>
        </p:nvSpPr>
        <p:spPr>
          <a:xfrm>
            <a:off x="893200" y="1065775"/>
            <a:ext cx="979200" cy="61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solidFill>
                  <a:schemeClr val="accent2"/>
                </a:solidFill>
              </a:rPr>
              <a:t>04</a:t>
            </a:r>
            <a:endParaRPr sz="5000">
              <a:solidFill>
                <a:schemeClr val="accent2"/>
              </a:solidFill>
            </a:endParaRPr>
          </a:p>
        </p:txBody>
      </p:sp>
      <p:sp>
        <p:nvSpPr>
          <p:cNvPr id="442" name="Google Shape;442;p31"/>
          <p:cNvSpPr txBox="1">
            <a:spLocks noGrp="1"/>
          </p:cNvSpPr>
          <p:nvPr>
            <p:ph type="body" idx="4294967295"/>
          </p:nvPr>
        </p:nvSpPr>
        <p:spPr>
          <a:xfrm>
            <a:off x="1794200" y="1965425"/>
            <a:ext cx="6456600" cy="17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Sejumlah penyakit bisa menjadi penyebab obesitas </a:t>
            </a:r>
            <a:endParaRPr sz="1500"/>
          </a:p>
          <a:p>
            <a:pPr marL="914400" lvl="1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n" sz="1500"/>
              <a:t>sindrom ovarium polikistik, hipotiroid, Sindroma Cushing</a:t>
            </a:r>
            <a:endParaRPr sz="1500"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Penggunaan obat-obatan </a:t>
            </a:r>
            <a:endParaRPr sz="1500"/>
          </a:p>
          <a:p>
            <a:pPr marL="914400" lvl="1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n" sz="1500"/>
              <a:t>peran mikrobioma</a:t>
            </a:r>
            <a:endParaRPr sz="1500"/>
          </a:p>
          <a:p>
            <a:pPr marL="914400" lvl="1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n" sz="1500"/>
              <a:t>Antidepresan, antikejang, obat diabetes, antipsikotik, steroid, obat beta-blocker </a:t>
            </a:r>
            <a:endParaRPr sz="1500"/>
          </a:p>
        </p:txBody>
      </p:sp>
      <p:sp>
        <p:nvSpPr>
          <p:cNvPr id="443" name="Google Shape;443;p31"/>
          <p:cNvSpPr txBox="1">
            <a:spLocks noGrp="1"/>
          </p:cNvSpPr>
          <p:nvPr>
            <p:ph type="title"/>
          </p:nvPr>
        </p:nvSpPr>
        <p:spPr>
          <a:xfrm>
            <a:off x="6233550" y="214975"/>
            <a:ext cx="2341800" cy="35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PENYEBAB OBESITAS</a:t>
            </a:r>
            <a:endParaRPr sz="1700"/>
          </a:p>
        </p:txBody>
      </p:sp>
      <p:sp>
        <p:nvSpPr>
          <p:cNvPr id="444" name="Google Shape;444;p31"/>
          <p:cNvSpPr/>
          <p:nvPr/>
        </p:nvSpPr>
        <p:spPr>
          <a:xfrm>
            <a:off x="4178700" y="279175"/>
            <a:ext cx="786600" cy="786600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32"/>
          <p:cNvSpPr txBox="1">
            <a:spLocks noGrp="1"/>
          </p:cNvSpPr>
          <p:nvPr>
            <p:ph type="title" idx="2"/>
          </p:nvPr>
        </p:nvSpPr>
        <p:spPr>
          <a:xfrm>
            <a:off x="2019400" y="1140525"/>
            <a:ext cx="14922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Aging</a:t>
            </a:r>
            <a:endParaRPr sz="3000"/>
          </a:p>
        </p:txBody>
      </p:sp>
      <p:sp>
        <p:nvSpPr>
          <p:cNvPr id="450" name="Google Shape;450;p32"/>
          <p:cNvSpPr txBox="1">
            <a:spLocks noGrp="1"/>
          </p:cNvSpPr>
          <p:nvPr>
            <p:ph type="title" idx="3"/>
          </p:nvPr>
        </p:nvSpPr>
        <p:spPr>
          <a:xfrm>
            <a:off x="1038124" y="1101963"/>
            <a:ext cx="1269000" cy="61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05</a:t>
            </a:r>
            <a:endParaRPr sz="5000"/>
          </a:p>
        </p:txBody>
      </p:sp>
      <p:sp>
        <p:nvSpPr>
          <p:cNvPr id="451" name="Google Shape;451;p32"/>
          <p:cNvSpPr txBox="1">
            <a:spLocks noGrp="1"/>
          </p:cNvSpPr>
          <p:nvPr>
            <p:ph type="body" idx="4294967295"/>
          </p:nvPr>
        </p:nvSpPr>
        <p:spPr>
          <a:xfrm>
            <a:off x="1796275" y="1835800"/>
            <a:ext cx="6309600" cy="158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Ketika menjadi tua, banyak perubahan yang terjadi di dalam tubuh</a:t>
            </a:r>
            <a:endParaRPr sz="1500"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Hormon yang mengalami penurunan jumlah dan fungsi</a:t>
            </a:r>
            <a:endParaRPr sz="1500"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Kecepatan metabolism di dalam tubuh yang menurun akan membuat masa lemak bertahan, perubahan kekuatan motorik dan keseimbangan juga akan mengubah pola aktivitas fisik</a:t>
            </a:r>
            <a:endParaRPr sz="1500"/>
          </a:p>
        </p:txBody>
      </p:sp>
      <p:sp>
        <p:nvSpPr>
          <p:cNvPr id="452" name="Google Shape;452;p32"/>
          <p:cNvSpPr txBox="1">
            <a:spLocks noGrp="1"/>
          </p:cNvSpPr>
          <p:nvPr>
            <p:ph type="title"/>
          </p:nvPr>
        </p:nvSpPr>
        <p:spPr>
          <a:xfrm>
            <a:off x="6233550" y="214975"/>
            <a:ext cx="2341800" cy="35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PENYEBAB OBESITAS</a:t>
            </a:r>
            <a:endParaRPr sz="1700"/>
          </a:p>
        </p:txBody>
      </p:sp>
      <p:sp>
        <p:nvSpPr>
          <p:cNvPr id="453" name="Google Shape;453;p32"/>
          <p:cNvSpPr/>
          <p:nvPr/>
        </p:nvSpPr>
        <p:spPr>
          <a:xfrm>
            <a:off x="4145925" y="639100"/>
            <a:ext cx="843900" cy="5352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33"/>
          <p:cNvSpPr txBox="1">
            <a:spLocks noGrp="1"/>
          </p:cNvSpPr>
          <p:nvPr>
            <p:ph type="title" idx="2"/>
          </p:nvPr>
        </p:nvSpPr>
        <p:spPr>
          <a:xfrm>
            <a:off x="2351900" y="1126500"/>
            <a:ext cx="46032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1"/>
                </a:solidFill>
              </a:rPr>
              <a:t>Psikologis</a:t>
            </a:r>
            <a:endParaRPr sz="3000">
              <a:solidFill>
                <a:schemeClr val="accent1"/>
              </a:solidFill>
            </a:endParaRPr>
          </a:p>
        </p:txBody>
      </p:sp>
      <p:sp>
        <p:nvSpPr>
          <p:cNvPr id="459" name="Google Shape;459;p33"/>
          <p:cNvSpPr txBox="1">
            <a:spLocks noGrp="1"/>
          </p:cNvSpPr>
          <p:nvPr>
            <p:ph type="title" idx="4294967295"/>
          </p:nvPr>
        </p:nvSpPr>
        <p:spPr>
          <a:xfrm>
            <a:off x="1450900" y="1049400"/>
            <a:ext cx="979200" cy="61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solidFill>
                  <a:schemeClr val="accent2"/>
                </a:solidFill>
              </a:rPr>
              <a:t>06</a:t>
            </a:r>
            <a:endParaRPr sz="5000">
              <a:solidFill>
                <a:schemeClr val="accent2"/>
              </a:solidFill>
            </a:endParaRPr>
          </a:p>
        </p:txBody>
      </p:sp>
      <p:sp>
        <p:nvSpPr>
          <p:cNvPr id="460" name="Google Shape;460;p33"/>
          <p:cNvSpPr txBox="1">
            <a:spLocks noGrp="1"/>
          </p:cNvSpPr>
          <p:nvPr>
            <p:ph type="body" idx="4294967295"/>
          </p:nvPr>
        </p:nvSpPr>
        <p:spPr>
          <a:xfrm>
            <a:off x="2351900" y="1772650"/>
            <a:ext cx="5341200" cy="153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Stres bisa menyebabkan obesitas secara tidak langsung tanpa disadari</a:t>
            </a:r>
            <a:endParaRPr sz="1500"/>
          </a:p>
          <a:p>
            <a:pPr marL="914400" lvl="1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n" sz="1500"/>
              <a:t>Lebih susah untuk makan sehat</a:t>
            </a:r>
            <a:endParaRPr sz="1500"/>
          </a:p>
          <a:p>
            <a:pPr marL="914400" lvl="1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n" sz="1500"/>
              <a:t>Kebutuhan emosi dipenuhi dengan makan berkalori tinggi, bahkan saat tidak merasa lapar.</a:t>
            </a:r>
            <a:endParaRPr sz="1500"/>
          </a:p>
        </p:txBody>
      </p:sp>
      <p:sp>
        <p:nvSpPr>
          <p:cNvPr id="461" name="Google Shape;461;p33"/>
          <p:cNvSpPr txBox="1">
            <a:spLocks noGrp="1"/>
          </p:cNvSpPr>
          <p:nvPr>
            <p:ph type="title"/>
          </p:nvPr>
        </p:nvSpPr>
        <p:spPr>
          <a:xfrm>
            <a:off x="6233550" y="214975"/>
            <a:ext cx="2341800" cy="35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PENYEBAB OBESITAS</a:t>
            </a:r>
            <a:endParaRPr sz="17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34"/>
          <p:cNvSpPr txBox="1">
            <a:spLocks noGrp="1"/>
          </p:cNvSpPr>
          <p:nvPr>
            <p:ph type="title"/>
          </p:nvPr>
        </p:nvSpPr>
        <p:spPr>
          <a:xfrm>
            <a:off x="1398150" y="236850"/>
            <a:ext cx="6347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/>
              <a:t>HOMEOSTASIS ENERGI</a:t>
            </a:r>
            <a:endParaRPr sz="3500"/>
          </a:p>
        </p:txBody>
      </p:sp>
      <p:sp>
        <p:nvSpPr>
          <p:cNvPr id="467" name="Google Shape;467;p34"/>
          <p:cNvSpPr txBox="1">
            <a:spLocks noGrp="1"/>
          </p:cNvSpPr>
          <p:nvPr>
            <p:ph type="subTitle" idx="1"/>
          </p:nvPr>
        </p:nvSpPr>
        <p:spPr>
          <a:xfrm>
            <a:off x="867000" y="1122150"/>
            <a:ext cx="7410000" cy="289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Jika asupan kalori dalam makanan = kalori yang dikeluarkan, maka berat badan tidak akan naik</a:t>
            </a:r>
            <a:endParaRPr/>
          </a:p>
          <a:p>
            <a:pPr marL="45720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Asupan kalori dalam makanan dipengaruhi oleh regulasi kenyang-lapar di dalam tubuh</a:t>
            </a:r>
            <a:endParaRPr/>
          </a:p>
          <a:p>
            <a:pPr marL="45720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Terdapat 3 mekanisme dalam regulasi keseimbangan energi:</a:t>
            </a:r>
            <a:endParaRPr/>
          </a:p>
          <a:p>
            <a:pPr marL="91440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/>
              <a:t>Regulasi Jangka Pendek</a:t>
            </a:r>
            <a:endParaRPr/>
          </a:p>
          <a:p>
            <a:pPr marL="91440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/>
              <a:t>Regulasi Jangka Menengah</a:t>
            </a:r>
            <a:endParaRPr/>
          </a:p>
          <a:p>
            <a:pPr marL="91440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/>
              <a:t>Regulasi Jangka Panjang</a:t>
            </a:r>
            <a:endParaRPr/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Dalam regulasi makanan, yaitu mekanisme regulasi jangka pendek, jangka menengah, dan jangka panjang. Adapun penjabaran mekanisme regulasi makanan tersebut adalah sebagai berikut.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verweight Breakthrough by Slidesgo">
  <a:themeElements>
    <a:clrScheme name="Simple Light">
      <a:dk1>
        <a:srgbClr val="000000"/>
      </a:dk1>
      <a:lt1>
        <a:srgbClr val="FFFFFF"/>
      </a:lt1>
      <a:dk2>
        <a:srgbClr val="434343"/>
      </a:dk2>
      <a:lt2>
        <a:srgbClr val="EEEEEE"/>
      </a:lt2>
      <a:accent1>
        <a:srgbClr val="3D58A3"/>
      </a:accent1>
      <a:accent2>
        <a:srgbClr val="599AF2"/>
      </a:accent2>
      <a:accent3>
        <a:srgbClr val="A2D0F9"/>
      </a:accent3>
      <a:accent4>
        <a:srgbClr val="F28393"/>
      </a:accent4>
      <a:accent5>
        <a:srgbClr val="F7A9B4"/>
      </a:accent5>
      <a:accent6>
        <a:srgbClr val="F9DCE2"/>
      </a:accent6>
      <a:hlink>
        <a:srgbClr val="3D58A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963</Words>
  <Application>Microsoft Office PowerPoint</Application>
  <PresentationFormat>On-screen Show (16:9)</PresentationFormat>
  <Paragraphs>124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Catamaran</vt:lpstr>
      <vt:lpstr>Lilita One</vt:lpstr>
      <vt:lpstr>Overweight Breakthrough by Slidesgo</vt:lpstr>
      <vt:lpstr>PENYEBAB OBESITAS</vt:lpstr>
      <vt:lpstr>01</vt:lpstr>
      <vt:lpstr>PENYEBAB OBESITAS</vt:lpstr>
      <vt:lpstr>PENYEBAB OBESITAS</vt:lpstr>
      <vt:lpstr>TUBUH DIBENTUK OLEH</vt:lpstr>
      <vt:lpstr>Penyakit &amp; Obat-obatan</vt:lpstr>
      <vt:lpstr>Aging</vt:lpstr>
      <vt:lpstr>Psikologis</vt:lpstr>
      <vt:lpstr>HOMEOSTASIS ENERGI</vt:lpstr>
      <vt:lpstr>HOMEOSTASIS ENERGI</vt:lpstr>
      <vt:lpstr>HOMEOSTASIS ENERGI</vt:lpstr>
      <vt:lpstr>HOMEOSTASIS ENERGI</vt:lpstr>
      <vt:lpstr>REGULASI JANGKA MENENGAH</vt:lpstr>
      <vt:lpstr>REGULASI JANGKA MENENGAH</vt:lpstr>
      <vt:lpstr>REGULASI JANGKA PANJANG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SULIH PRIYONO</cp:lastModifiedBy>
  <cp:revision>1</cp:revision>
  <dcterms:modified xsi:type="dcterms:W3CDTF">2024-06-25T05:25:15Z</dcterms:modified>
</cp:coreProperties>
</file>