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</p:sldIdLst>
  <p:sldSz cx="9144000" cy="5143500" type="screen16x9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94660"/>
  </p:normalViewPr>
  <p:slideViewPr>
    <p:cSldViewPr>
      <p:cViewPr varScale="1">
        <p:scale>
          <a:sx n="107" d="100"/>
          <a:sy n="107" d="100"/>
        </p:scale>
        <p:origin x="-96" y="-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4223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1453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69783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9541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16996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2232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7216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07559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51298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4972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39801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50000"/>
                <a:lumOff val="5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90000">
              <a:schemeClr val="accent6">
                <a:lumMod val="7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40627-A0A5-47B3-AC8E-1BF5A0525A2E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94A18-DFCD-43C7-BAC5-107A94F8240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0571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5988" y="-1"/>
            <a:ext cx="9169987" cy="428626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25988" y="0"/>
            <a:ext cx="9169988" cy="5143501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7901" y="3543858"/>
            <a:ext cx="4136588" cy="1102519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206104"/>
            <a:ext cx="5048250" cy="252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" name="Hexagon 9"/>
          <p:cNvSpPr/>
          <p:nvPr/>
        </p:nvSpPr>
        <p:spPr>
          <a:xfrm>
            <a:off x="500034" y="3500444"/>
            <a:ext cx="1362682" cy="1242138"/>
          </a:xfrm>
          <a:prstGeom prst="hexagon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4059" y="2071684"/>
            <a:ext cx="7159941" cy="2461788"/>
          </a:xfrm>
        </p:spPr>
        <p:txBody>
          <a:bodyPr>
            <a:noAutofit/>
          </a:bodyPr>
          <a:lstStyle/>
          <a:p>
            <a:pPr algn="r"/>
            <a:r>
              <a:rPr lang="id-ID" sz="5400" b="1" dirty="0" smtClean="0">
                <a:solidFill>
                  <a:srgbClr val="FFC000"/>
                </a:solidFill>
                <a:latin typeface="Tw Cen MT" pitchFamily="34" charset="0"/>
              </a:rPr>
              <a:t>GOOD POWERPOINT</a:t>
            </a:r>
          </a:p>
          <a:p>
            <a:pPr algn="r"/>
            <a:r>
              <a:rPr lang="id-ID" sz="5400" b="1" dirty="0" smtClean="0">
                <a:solidFill>
                  <a:srgbClr val="FFC000"/>
                </a:solidFill>
                <a:latin typeface="Tw Cen MT" pitchFamily="34" charset="0"/>
              </a:rPr>
              <a:t>AND ACADEMIC PRESENTATION</a:t>
            </a:r>
            <a:endParaRPr lang="id-ID" sz="5400" b="1" dirty="0">
              <a:solidFill>
                <a:srgbClr val="FFC000"/>
              </a:solidFill>
              <a:latin typeface="Tw Cen MT" pitchFamily="34" charset="0"/>
            </a:endParaRPr>
          </a:p>
        </p:txBody>
      </p:sp>
      <p:sp>
        <p:nvSpPr>
          <p:cNvPr id="11" name="Hexagon 10"/>
          <p:cNvSpPr/>
          <p:nvPr/>
        </p:nvSpPr>
        <p:spPr>
          <a:xfrm>
            <a:off x="142844" y="3000378"/>
            <a:ext cx="1365512" cy="1242138"/>
          </a:xfrm>
          <a:prstGeom prst="hex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Hexagon 13"/>
          <p:cNvSpPr/>
          <p:nvPr/>
        </p:nvSpPr>
        <p:spPr>
          <a:xfrm>
            <a:off x="780426" y="1898912"/>
            <a:ext cx="1362682" cy="1242138"/>
          </a:xfrm>
          <a:prstGeom prst="hexagon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Hexagon 14"/>
          <p:cNvSpPr/>
          <p:nvPr/>
        </p:nvSpPr>
        <p:spPr>
          <a:xfrm>
            <a:off x="274620" y="1785932"/>
            <a:ext cx="1365512" cy="1242138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Hexagon 15"/>
          <p:cNvSpPr/>
          <p:nvPr/>
        </p:nvSpPr>
        <p:spPr>
          <a:xfrm>
            <a:off x="218855" y="571486"/>
            <a:ext cx="1362682" cy="1242138"/>
          </a:xfrm>
          <a:prstGeom prst="hexag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Hexagon 16"/>
          <p:cNvSpPr/>
          <p:nvPr/>
        </p:nvSpPr>
        <p:spPr>
          <a:xfrm>
            <a:off x="0" y="684466"/>
            <a:ext cx="1365512" cy="1242138"/>
          </a:xfrm>
          <a:prstGeom prst="hexagon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088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latin typeface="Goudy Old Style" pitchFamily="18" charset="0"/>
              </a:rPr>
              <a:t>Choose 1 problem which happened in our campus (A,B,or C) and think about possible solutions.</a:t>
            </a:r>
          </a:p>
          <a:p>
            <a:r>
              <a:rPr lang="id-ID" sz="2800" dirty="0" smtClean="0">
                <a:latin typeface="Goudy Old Style" pitchFamily="18" charset="0"/>
              </a:rPr>
              <a:t>Make a powerpoint. Upload it in AULA.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7704" y="124204"/>
            <a:ext cx="634704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w Cen MT" pitchFamily="34" charset="0"/>
                <a:ea typeface="+mj-ea"/>
                <a:cs typeface="+mj-cs"/>
              </a:rPr>
              <a:t>Homework</a:t>
            </a:r>
            <a:endParaRPr kumimoji="0" lang="id-ID" sz="4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w Cen MT" pitchFamily="34" charset="0"/>
              <a:ea typeface="+mj-ea"/>
              <a:cs typeface="+mj-cs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6338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123478"/>
            <a:ext cx="6059016" cy="857250"/>
          </a:xfrm>
        </p:spPr>
        <p:txBody>
          <a:bodyPr/>
          <a:lstStyle/>
          <a:p>
            <a:pPr algn="l"/>
            <a:r>
              <a:rPr lang="id-ID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w Cen MT" pitchFamily="34" charset="0"/>
              </a:rPr>
              <a:t>Agenda</a:t>
            </a:r>
            <a:endParaRPr lang="id-ID" dirty="0">
              <a:solidFill>
                <a:schemeClr val="accent2">
                  <a:lumMod val="60000"/>
                  <a:lumOff val="40000"/>
                </a:schemeClr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id-ID" sz="2800" dirty="0" smtClean="0">
                <a:latin typeface="Goudy Old Style" pitchFamily="18" charset="0"/>
              </a:rPr>
              <a:t>Presentation and Academic Presentation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id-ID" sz="2800" dirty="0" smtClean="0">
                <a:latin typeface="Goudy Old Style" pitchFamily="18" charset="0"/>
              </a:rPr>
              <a:t>Types of academic presentation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id-ID" sz="2800" dirty="0" smtClean="0">
                <a:latin typeface="Goudy Old Style" pitchFamily="18" charset="0"/>
              </a:rPr>
              <a:t>A Good Powerpoint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id-ID" sz="2800" dirty="0" smtClean="0">
                <a:latin typeface="Goudy Old Style" pitchFamily="18" charset="0"/>
              </a:rPr>
              <a:t>How to have a good academic presentation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r>
              <a:rPr lang="id-ID" sz="2800" dirty="0" smtClean="0">
                <a:latin typeface="Goudy Old Style" pitchFamily="18" charset="0"/>
              </a:rPr>
              <a:t>Preparation for academic presentation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id-ID" sz="2800" dirty="0">
              <a:latin typeface="Goudy Old Style" pitchFamily="18" charset="0"/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5240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5526"/>
            <a:ext cx="4906888" cy="4248472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>
                <a:latin typeface="Goudy Old Style" pitchFamily="18" charset="0"/>
              </a:rPr>
              <a:t>A presentation is an activity that includes people with the purpose of making a point, educating, or sharing information. </a:t>
            </a:r>
          </a:p>
          <a:p>
            <a:r>
              <a:rPr lang="id-ID" dirty="0" smtClean="0">
                <a:latin typeface="Goudy Old Style" pitchFamily="18" charset="0"/>
              </a:rPr>
              <a:t>It may additionally have supporting visual tools such as slides, projection, flip charts, or whiteboard.</a:t>
            </a:r>
          </a:p>
        </p:txBody>
      </p:sp>
      <p:sp>
        <p:nvSpPr>
          <p:cNvPr id="4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181100"/>
            <a:ext cx="2597150" cy="247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" name="AutoShape 4" descr="PowerPoint Presentation"/>
          <p:cNvSpPr>
            <a:spLocks noChangeAspect="1" noChangeArrowheads="1"/>
          </p:cNvSpPr>
          <p:nvPr/>
        </p:nvSpPr>
        <p:spPr bwMode="auto">
          <a:xfrm>
            <a:off x="155575" y="-1173163"/>
            <a:ext cx="2563813" cy="244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1092013"/>
            <a:ext cx="285750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786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510"/>
            <a:ext cx="4402832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i="1" dirty="0" smtClean="0">
                <a:solidFill>
                  <a:schemeClr val="accent2">
                    <a:lumMod val="75000"/>
                  </a:schemeClr>
                </a:solidFill>
                <a:latin typeface="Goudy Old Style" pitchFamily="18" charset="0"/>
              </a:rPr>
              <a:t>Academic presentation </a:t>
            </a:r>
            <a:r>
              <a:rPr lang="id-ID" dirty="0" smtClean="0">
                <a:latin typeface="Goudy Old Style" pitchFamily="18" charset="0"/>
              </a:rPr>
              <a:t>simply differs from a common presentation because it includes research, so you need to cite a reference. In academic presentation, you need to prove that what you are explaining is relevant, correct, and valid.</a:t>
            </a:r>
          </a:p>
          <a:p>
            <a:endParaRPr lang="id-ID" dirty="0">
              <a:latin typeface="Goudy Old Style" pitchFamily="18" charset="0"/>
            </a:endParaRPr>
          </a:p>
        </p:txBody>
      </p:sp>
      <p:sp>
        <p:nvSpPr>
          <p:cNvPr id="4" name="AutoShape 2" descr="Image result for presentation"/>
          <p:cNvSpPr>
            <a:spLocks noChangeAspect="1" noChangeArrowheads="1"/>
          </p:cNvSpPr>
          <p:nvPr/>
        </p:nvSpPr>
        <p:spPr bwMode="auto">
          <a:xfrm>
            <a:off x="155575" y="-700088"/>
            <a:ext cx="2597150" cy="147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1035052"/>
            <a:ext cx="3931915" cy="319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024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>
                <a:latin typeface="Goudy Old Style" pitchFamily="18" charset="0"/>
              </a:rPr>
              <a:t>Academic Presentation in Class</a:t>
            </a:r>
          </a:p>
          <a:p>
            <a:r>
              <a:rPr lang="id-ID" dirty="0" smtClean="0">
                <a:latin typeface="Goudy Old Style" pitchFamily="18" charset="0"/>
              </a:rPr>
              <a:t>Conference Presentation</a:t>
            </a:r>
          </a:p>
          <a:p>
            <a:r>
              <a:rPr lang="id-ID" dirty="0" smtClean="0">
                <a:latin typeface="Goudy Old Style" pitchFamily="18" charset="0"/>
              </a:rPr>
              <a:t>Job Presentation</a:t>
            </a:r>
          </a:p>
          <a:p>
            <a:r>
              <a:rPr lang="id-ID" dirty="0" smtClean="0">
                <a:latin typeface="Goudy Old Style" pitchFamily="18" charset="0"/>
              </a:rPr>
              <a:t>etc</a:t>
            </a:r>
            <a:endParaRPr lang="id-ID" dirty="0">
              <a:latin typeface="Goudy Old Style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35696" y="195486"/>
            <a:ext cx="6059016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</a:rPr>
              <a:t>Types of Academic Presentation</a:t>
            </a:r>
            <a:endParaRPr lang="id-ID" dirty="0">
              <a:solidFill>
                <a:schemeClr val="accent2">
                  <a:lumMod val="75000"/>
                </a:schemeClr>
              </a:solidFill>
              <a:latin typeface="Tw Cen MT" pitchFamily="34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0056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05979"/>
            <a:ext cx="6995120" cy="857250"/>
          </a:xfrm>
        </p:spPr>
        <p:txBody>
          <a:bodyPr>
            <a:noAutofit/>
          </a:bodyPr>
          <a:lstStyle/>
          <a:p>
            <a:pPr algn="l"/>
            <a:r>
              <a:rPr lang="id-ID" sz="32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</a:rPr>
              <a:t>How to have a Good Powerpoint</a:t>
            </a:r>
            <a:endParaRPr lang="id-ID" sz="3200" dirty="0">
              <a:solidFill>
                <a:schemeClr val="accent2">
                  <a:lumMod val="75000"/>
                </a:schemeClr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612"/>
            <a:ext cx="8229600" cy="3510390"/>
          </a:xfrm>
        </p:spPr>
        <p:txBody>
          <a:bodyPr>
            <a:noAutofit/>
          </a:bodyPr>
          <a:lstStyle/>
          <a:p>
            <a:r>
              <a:rPr lang="id-ID" sz="2400" dirty="0" smtClean="0">
                <a:latin typeface="Goudy Old Style" pitchFamily="18" charset="0"/>
              </a:rPr>
              <a:t>Presentation slides should convey ideas, not details</a:t>
            </a:r>
          </a:p>
          <a:p>
            <a:r>
              <a:rPr lang="id-ID" sz="2400" dirty="0" smtClean="0">
                <a:latin typeface="Goudy Old Style" pitchFamily="18" charset="0"/>
              </a:rPr>
              <a:t>Presentation is not similar to reading the paper</a:t>
            </a:r>
          </a:p>
          <a:p>
            <a:r>
              <a:rPr lang="id-ID" sz="2400" dirty="0" smtClean="0">
                <a:latin typeface="Goudy Old Style" pitchFamily="18" charset="0"/>
              </a:rPr>
              <a:t>The purpose of presentation is to present the points of material with visually attractive way</a:t>
            </a:r>
          </a:p>
          <a:p>
            <a:r>
              <a:rPr lang="id-ID" sz="2400" dirty="0" smtClean="0">
                <a:latin typeface="Goudy Old Style" pitchFamily="18" charset="0"/>
              </a:rPr>
              <a:t>Do not need to write a complete sentence</a:t>
            </a:r>
          </a:p>
          <a:p>
            <a:r>
              <a:rPr lang="id-ID" sz="2400" dirty="0" smtClean="0">
                <a:latin typeface="Goudy Old Style" pitchFamily="18" charset="0"/>
              </a:rPr>
              <a:t>Use large fonts</a:t>
            </a:r>
          </a:p>
          <a:p>
            <a:r>
              <a:rPr lang="id-ID" sz="2400" dirty="0" smtClean="0">
                <a:latin typeface="Goudy Old Style" pitchFamily="18" charset="0"/>
              </a:rPr>
              <a:t>Use color to emphasize main points</a:t>
            </a:r>
          </a:p>
          <a:p>
            <a:r>
              <a:rPr lang="id-ID" sz="2400" dirty="0" smtClean="0">
                <a:latin typeface="Goudy Old Style" pitchFamily="18" charset="0"/>
              </a:rPr>
              <a:t>Tables and graphs must be simple and understandable</a:t>
            </a:r>
          </a:p>
        </p:txBody>
      </p:sp>
      <p:sp>
        <p:nvSpPr>
          <p:cNvPr id="4" name="Pentagon 3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067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4204"/>
            <a:ext cx="6347048" cy="857250"/>
          </a:xfrm>
        </p:spPr>
        <p:txBody>
          <a:bodyPr>
            <a:normAutofit/>
          </a:bodyPr>
          <a:lstStyle/>
          <a:p>
            <a:pPr algn="l"/>
            <a:r>
              <a:rPr lang="id-ID" sz="40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</a:rPr>
              <a:t>How to Deliver</a:t>
            </a:r>
            <a:endParaRPr lang="id-ID" sz="4000" dirty="0">
              <a:solidFill>
                <a:schemeClr val="accent2">
                  <a:lumMod val="75000"/>
                </a:schemeClr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>
                <a:latin typeface="Goudy Old Style" pitchFamily="18" charset="0"/>
              </a:rPr>
              <a:t>Make an eye contact not only with one person</a:t>
            </a:r>
          </a:p>
          <a:p>
            <a:r>
              <a:rPr lang="id-ID" dirty="0" smtClean="0">
                <a:latin typeface="Goudy Old Style" pitchFamily="18" charset="0"/>
              </a:rPr>
              <a:t>Speak loudly enough that the person in the back row can hear your voice</a:t>
            </a:r>
          </a:p>
          <a:p>
            <a:r>
              <a:rPr lang="id-ID" dirty="0" smtClean="0">
                <a:latin typeface="Goudy Old Style" pitchFamily="18" charset="0"/>
              </a:rPr>
              <a:t>Use the laser pointer (if you need it to make it clearer)</a:t>
            </a:r>
          </a:p>
          <a:p>
            <a:r>
              <a:rPr lang="id-ID" dirty="0" smtClean="0">
                <a:latin typeface="Goudy Old Style" pitchFamily="18" charset="0"/>
              </a:rPr>
              <a:t>Natural but professional, not like a news anchor</a:t>
            </a:r>
          </a:p>
          <a:p>
            <a:r>
              <a:rPr lang="id-ID" dirty="0" smtClean="0">
                <a:latin typeface="Goudy Old Style" pitchFamily="18" charset="0"/>
              </a:rPr>
              <a:t>Energetic, but not over-bearing and communicative</a:t>
            </a:r>
          </a:p>
          <a:p>
            <a:r>
              <a:rPr lang="id-ID" dirty="0" smtClean="0">
                <a:latin typeface="Goudy Old Style" pitchFamily="18" charset="0"/>
              </a:rPr>
              <a:t>Practice</a:t>
            </a:r>
          </a:p>
          <a:p>
            <a:endParaRPr lang="id-ID" dirty="0">
              <a:latin typeface="Goudy Old Style" pitchFamily="18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7835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05979"/>
            <a:ext cx="7067128" cy="781595"/>
          </a:xfrm>
        </p:spPr>
        <p:txBody>
          <a:bodyPr>
            <a:normAutofit/>
          </a:bodyPr>
          <a:lstStyle/>
          <a:p>
            <a:pPr algn="l"/>
            <a:r>
              <a:rPr lang="id-ID" sz="40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</a:rPr>
              <a:t>Handling Questions</a:t>
            </a:r>
            <a:endParaRPr lang="id-ID" sz="4000" dirty="0">
              <a:solidFill>
                <a:schemeClr val="accent2">
                  <a:lumMod val="75000"/>
                </a:schemeClr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>
                <a:latin typeface="Goudy Old Style" pitchFamily="18" charset="0"/>
              </a:rPr>
              <a:t>Repeat each questions so the audience remember what you have been asked</a:t>
            </a:r>
          </a:p>
          <a:p>
            <a:r>
              <a:rPr lang="id-ID" dirty="0" smtClean="0">
                <a:latin typeface="Goudy Old Style" pitchFamily="18" charset="0"/>
              </a:rPr>
              <a:t>Be respectful eventhough the question is out of the scope. Give the best response.</a:t>
            </a:r>
          </a:p>
          <a:p>
            <a:r>
              <a:rPr lang="id-ID" dirty="0" smtClean="0">
                <a:latin typeface="Goudy Old Style" pitchFamily="18" charset="0"/>
              </a:rPr>
              <a:t>Finish your answer by asking the person whether or not you have answered the question sufficiently for them. </a:t>
            </a:r>
            <a:endParaRPr lang="id-ID" dirty="0">
              <a:latin typeface="Goudy Old Style" pitchFamily="18" charset="0"/>
            </a:endParaRPr>
          </a:p>
          <a:p>
            <a:r>
              <a:rPr lang="id-ID" dirty="0" smtClean="0">
                <a:latin typeface="Goudy Old Style" pitchFamily="18" charset="0"/>
              </a:rPr>
              <a:t>e.g: does my explanation answer your question enough?</a:t>
            </a:r>
            <a:endParaRPr lang="id-ID" dirty="0">
              <a:latin typeface="Goudy Old Style" pitchFamily="18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323528" y="339502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07305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86177"/>
          </a:xfrm>
        </p:spPr>
        <p:txBody>
          <a:bodyPr>
            <a:normAutofit/>
          </a:bodyPr>
          <a:lstStyle/>
          <a:p>
            <a:r>
              <a:rPr lang="id-ID" sz="2400" dirty="0" smtClean="0">
                <a:latin typeface="Goudy Old Style" pitchFamily="18" charset="0"/>
              </a:rPr>
              <a:t>What do you now about power point?</a:t>
            </a:r>
          </a:p>
          <a:p>
            <a:r>
              <a:rPr lang="id-ID" sz="2400" dirty="0" smtClean="0">
                <a:latin typeface="Goudy Old Style" pitchFamily="18" charset="0"/>
              </a:rPr>
              <a:t>What do you think a power point is for?</a:t>
            </a:r>
          </a:p>
          <a:p>
            <a:r>
              <a:rPr lang="id-ID" sz="2400" dirty="0" smtClean="0">
                <a:latin typeface="Goudy Old Style" pitchFamily="18" charset="0"/>
              </a:rPr>
              <a:t>How do you think about a good power point?</a:t>
            </a:r>
          </a:p>
          <a:p>
            <a:r>
              <a:rPr lang="id-ID" sz="2400" dirty="0" smtClean="0">
                <a:latin typeface="Goudy Old Style" pitchFamily="18" charset="0"/>
              </a:rPr>
              <a:t>Mention how a good power point can be used the best.</a:t>
            </a:r>
          </a:p>
          <a:p>
            <a:r>
              <a:rPr lang="id-ID" sz="2400" dirty="0" smtClean="0">
                <a:latin typeface="Goudy Old Style" pitchFamily="18" charset="0"/>
              </a:rPr>
              <a:t>Search an information about making a good power point. Mention at least three points in the next online meeting.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7704" y="124204"/>
            <a:ext cx="634704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40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  <a:ea typeface="+mj-ea"/>
                <a:cs typeface="+mj-cs"/>
              </a:rPr>
              <a:t>Mini Quiz</a:t>
            </a:r>
            <a:endParaRPr kumimoji="0" lang="id-ID" sz="4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w Cen MT" pitchFamily="34" charset="0"/>
              <a:ea typeface="+mj-ea"/>
              <a:cs typeface="+mj-cs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323528" y="303498"/>
            <a:ext cx="1296144" cy="504056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394</Words>
  <Application>Microsoft Office PowerPoint</Application>
  <PresentationFormat>On-screen Show (16:9)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Agenda</vt:lpstr>
      <vt:lpstr>Slide 3</vt:lpstr>
      <vt:lpstr>Slide 4</vt:lpstr>
      <vt:lpstr>Slide 5</vt:lpstr>
      <vt:lpstr>How to have a Good Powerpoint</vt:lpstr>
      <vt:lpstr>How to Deliver</vt:lpstr>
      <vt:lpstr>Handling Questions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user10</dc:creator>
  <cp:lastModifiedBy>ASNADIAS</cp:lastModifiedBy>
  <cp:revision>23</cp:revision>
  <dcterms:created xsi:type="dcterms:W3CDTF">2019-05-02T01:29:55Z</dcterms:created>
  <dcterms:modified xsi:type="dcterms:W3CDTF">2020-04-11T08:18:12Z</dcterms:modified>
</cp:coreProperties>
</file>