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CA7E-1603-41F6-B4DA-8087C60CBD65}" type="datetimeFigureOut">
              <a:rPr lang="en-US" smtClean="0"/>
              <a:t>06-Sep-21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3ECE-991B-41AE-AA52-0955BE7B1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988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CA7E-1603-41F6-B4DA-8087C60CBD65}" type="datetimeFigureOut">
              <a:rPr lang="en-US" smtClean="0"/>
              <a:t>06-Sep-21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3ECE-991B-41AE-AA52-0955BE7B1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783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CA7E-1603-41F6-B4DA-8087C60CBD65}" type="datetimeFigureOut">
              <a:rPr lang="en-US" smtClean="0"/>
              <a:t>06-Sep-21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3ECE-991B-41AE-AA52-0955BE7B1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781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CA7E-1603-41F6-B4DA-8087C60CBD65}" type="datetimeFigureOut">
              <a:rPr lang="en-US" smtClean="0"/>
              <a:t>06-Sep-21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3ECE-991B-41AE-AA52-0955BE7B1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CA7E-1603-41F6-B4DA-8087C60CBD65}" type="datetimeFigureOut">
              <a:rPr lang="en-US" smtClean="0"/>
              <a:t>06-Sep-21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3ECE-991B-41AE-AA52-0955BE7B1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466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CA7E-1603-41F6-B4DA-8087C60CBD65}" type="datetimeFigureOut">
              <a:rPr lang="en-US" smtClean="0"/>
              <a:t>06-Sep-21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3ECE-991B-41AE-AA52-0955BE7B1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85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CA7E-1603-41F6-B4DA-8087C60CBD65}" type="datetimeFigureOut">
              <a:rPr lang="en-US" smtClean="0"/>
              <a:t>06-Sep-21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3ECE-991B-41AE-AA52-0955BE7B1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02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CA7E-1603-41F6-B4DA-8087C60CBD65}" type="datetimeFigureOut">
              <a:rPr lang="en-US" smtClean="0"/>
              <a:t>06-Sep-21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3ECE-991B-41AE-AA52-0955BE7B1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84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CA7E-1603-41F6-B4DA-8087C60CBD65}" type="datetimeFigureOut">
              <a:rPr lang="en-US" smtClean="0"/>
              <a:t>06-Sep-21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3ECE-991B-41AE-AA52-0955BE7B1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698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CA7E-1603-41F6-B4DA-8087C60CBD65}" type="datetimeFigureOut">
              <a:rPr lang="en-US" smtClean="0"/>
              <a:t>06-Sep-21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3ECE-991B-41AE-AA52-0955BE7B1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00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CA7E-1603-41F6-B4DA-8087C60CBD65}" type="datetimeFigureOut">
              <a:rPr lang="en-US" smtClean="0"/>
              <a:t>06-Sep-21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3ECE-991B-41AE-AA52-0955BE7B1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817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DCA7E-1603-41F6-B4DA-8087C60CBD65}" type="datetimeFigureOut">
              <a:rPr lang="en-US" smtClean="0"/>
              <a:t>06-Sep-21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03ECE-991B-41AE-AA52-0955BE7B1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51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="" xmlns:a16="http://schemas.microsoft.com/office/drawing/2014/main" id="{3CD9DF72-87A3-404E-A828-84CBF11A83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8133" y="474133"/>
            <a:ext cx="7365999" cy="1866796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KECERAHAN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3134" y="1091933"/>
            <a:ext cx="9736667" cy="4369066"/>
          </a:xfrm>
        </p:spPr>
        <p:txBody>
          <a:bodyPr anchor="ctr">
            <a:normAutofit/>
          </a:bodyPr>
          <a:lstStyle/>
          <a:p>
            <a:r>
              <a:rPr lang="sv-SE" sz="1800" dirty="0"/>
              <a:t>Kecerahan : ukuran transparansi perairan yang dipengaruhi oleh intensitas cahaya matahari dan kekeruhan air</a:t>
            </a:r>
          </a:p>
          <a:p>
            <a:r>
              <a:rPr lang="en-US" sz="1800" dirty="0" err="1"/>
              <a:t>Kekeruhan</a:t>
            </a:r>
            <a:r>
              <a:rPr lang="en-US" sz="1800" dirty="0"/>
              <a:t> yang </a:t>
            </a:r>
            <a:r>
              <a:rPr lang="en-US" sz="1800" dirty="0" err="1"/>
              <a:t>baik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kekeruhan</a:t>
            </a:r>
            <a:r>
              <a:rPr lang="en-US" sz="1800" dirty="0"/>
              <a:t> yang </a:t>
            </a:r>
            <a:r>
              <a:rPr lang="en-US" sz="1800" dirty="0" err="1"/>
              <a:t>disebabkan</a:t>
            </a:r>
            <a:r>
              <a:rPr lang="en-US" sz="1800" dirty="0"/>
              <a:t> oleh </a:t>
            </a:r>
            <a:r>
              <a:rPr lang="en-US" sz="1800" dirty="0" err="1"/>
              <a:t>jasad-jasad</a:t>
            </a:r>
            <a:r>
              <a:rPr lang="en-US" sz="1800" dirty="0"/>
              <a:t> </a:t>
            </a:r>
            <a:r>
              <a:rPr lang="en-US" sz="1800" dirty="0" err="1"/>
              <a:t>renik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plankton.</a:t>
            </a:r>
          </a:p>
          <a:p>
            <a:r>
              <a:rPr lang="en-US" sz="1800" dirty="0"/>
              <a:t>Tingkat </a:t>
            </a:r>
            <a:r>
              <a:rPr lang="en-US" sz="1800" dirty="0" err="1"/>
              <a:t>kecerahan</a:t>
            </a:r>
            <a:r>
              <a:rPr lang="en-US" sz="1800" dirty="0"/>
              <a:t> yang </a:t>
            </a:r>
            <a:r>
              <a:rPr lang="en-US" sz="1800" dirty="0" err="1"/>
              <a:t>baik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kehidupan</a:t>
            </a:r>
            <a:r>
              <a:rPr lang="en-US" sz="1800" dirty="0"/>
              <a:t> </a:t>
            </a:r>
            <a:r>
              <a:rPr lang="en-US" sz="1800" dirty="0" err="1"/>
              <a:t>ikan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30- 40 cm yang di </a:t>
            </a:r>
            <a:r>
              <a:rPr lang="en-US" sz="1800" dirty="0" err="1"/>
              <a:t>ukur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menggunakan</a:t>
            </a:r>
            <a:r>
              <a:rPr lang="en-US" sz="1800" dirty="0"/>
              <a:t> </a:t>
            </a:r>
            <a:r>
              <a:rPr lang="en-US" sz="1800" dirty="0" err="1"/>
              <a:t>secchi</a:t>
            </a:r>
            <a:r>
              <a:rPr lang="en-US" sz="1800" dirty="0"/>
              <a:t> disk</a:t>
            </a:r>
            <a:r>
              <a:rPr lang="en-US" sz="1800" dirty="0" smtClean="0"/>
              <a:t>.</a:t>
            </a:r>
          </a:p>
          <a:p>
            <a:r>
              <a:rPr lang="en-US" sz="1800" dirty="0" err="1"/>
              <a:t>Kekeruhan</a:t>
            </a:r>
            <a:r>
              <a:rPr lang="en-US" sz="1800" dirty="0"/>
              <a:t> air </a:t>
            </a:r>
            <a:r>
              <a:rPr lang="en-US" sz="1800" dirty="0" err="1" smtClean="0"/>
              <a:t>ditunjukkan</a:t>
            </a:r>
            <a:r>
              <a:rPr lang="en-US" sz="1800" dirty="0" smtClean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banyaknya</a:t>
            </a:r>
            <a:r>
              <a:rPr lang="en-US" sz="1800" dirty="0"/>
              <a:t> material yang </a:t>
            </a:r>
            <a:r>
              <a:rPr lang="en-US" sz="1800" dirty="0" err="1"/>
              <a:t>tersuspensi</a:t>
            </a:r>
            <a:r>
              <a:rPr lang="en-US" sz="1800" dirty="0"/>
              <a:t> di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smtClean="0"/>
              <a:t>air.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6281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7869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Secchi</a:t>
            </a:r>
            <a:r>
              <a:rPr lang="en-US" dirty="0" smtClean="0"/>
              <a:t> </a:t>
            </a:r>
            <a:r>
              <a:rPr lang="en-US" dirty="0" smtClean="0"/>
              <a:t>Disk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400" y="2511158"/>
            <a:ext cx="3973690" cy="29802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90" y="2230039"/>
            <a:ext cx="4233987" cy="3542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000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092200"/>
            <a:ext cx="10972801" cy="507153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Secchi</a:t>
            </a:r>
            <a:r>
              <a:rPr lang="en-US" dirty="0"/>
              <a:t> disk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instrument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kecerahan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perairan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perairan</a:t>
            </a:r>
            <a:r>
              <a:rPr lang="en-US" dirty="0"/>
              <a:t> </a:t>
            </a:r>
            <a:r>
              <a:rPr lang="en-US" dirty="0" err="1"/>
              <a:t>tawar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/</a:t>
            </a:r>
            <a:r>
              <a:rPr lang="en-US" dirty="0" err="1"/>
              <a:t>asin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b="1" dirty="0" smtClean="0"/>
              <a:t>Cara </a:t>
            </a:r>
            <a:r>
              <a:rPr lang="en-US" b="1" dirty="0" err="1"/>
              <a:t>menggunakan</a:t>
            </a:r>
            <a:r>
              <a:rPr lang="en-US" b="1" dirty="0"/>
              <a:t> </a:t>
            </a:r>
            <a:r>
              <a:rPr lang="en-US" b="1" dirty="0" err="1"/>
              <a:t>Secchi</a:t>
            </a:r>
            <a:r>
              <a:rPr lang="en-US" b="1" dirty="0"/>
              <a:t> Disk 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secchi</a:t>
            </a:r>
            <a:r>
              <a:rPr lang="en-US" dirty="0"/>
              <a:t> </a:t>
            </a:r>
            <a:r>
              <a:rPr lang="en-US" dirty="0" err="1"/>
              <a:t>diks</a:t>
            </a:r>
            <a:r>
              <a:rPr lang="en-US" dirty="0"/>
              <a:t>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yang </a:t>
            </a:r>
            <a:r>
              <a:rPr lang="en-US" dirty="0" err="1"/>
              <a:t>terpapar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cahaya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membelakangi</a:t>
            </a:r>
            <a:r>
              <a:rPr lang="en-US" dirty="0"/>
              <a:t> </a:t>
            </a:r>
            <a:r>
              <a:rPr lang="en-US" dirty="0" err="1"/>
              <a:t>cahaya</a:t>
            </a:r>
            <a:r>
              <a:rPr lang="en-US" dirty="0"/>
              <a:t>,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agar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/</a:t>
            </a:r>
            <a:r>
              <a:rPr lang="en-US" dirty="0" err="1"/>
              <a:t>mengamati</a:t>
            </a:r>
            <a:r>
              <a:rPr lang="en-US" dirty="0"/>
              <a:t> </a:t>
            </a:r>
            <a:r>
              <a:rPr lang="en-US" dirty="0" err="1"/>
              <a:t>secchi</a:t>
            </a:r>
            <a:r>
              <a:rPr lang="en-US" dirty="0"/>
              <a:t> disk.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ikatkan</a:t>
            </a:r>
            <a:r>
              <a:rPr lang="en-US" dirty="0"/>
              <a:t> </a:t>
            </a:r>
            <a:r>
              <a:rPr lang="en-US" dirty="0" err="1"/>
              <a:t>secchi</a:t>
            </a:r>
            <a:r>
              <a:rPr lang="en-US" dirty="0"/>
              <a:t> disk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tali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Turunkan</a:t>
            </a:r>
            <a:r>
              <a:rPr lang="en-US" dirty="0"/>
              <a:t> </a:t>
            </a:r>
            <a:r>
              <a:rPr lang="en-US" dirty="0" err="1"/>
              <a:t>piring</a:t>
            </a:r>
            <a:r>
              <a:rPr lang="en-US" dirty="0"/>
              <a:t> </a:t>
            </a:r>
            <a:r>
              <a:rPr lang="en-US" dirty="0" err="1"/>
              <a:t>secchi</a:t>
            </a:r>
            <a:r>
              <a:rPr lang="en-US" dirty="0"/>
              <a:t> disk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perairan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perlahan</a:t>
            </a:r>
            <a:r>
              <a:rPr lang="en-US" dirty="0"/>
              <a:t>,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terlihat</a:t>
            </a:r>
            <a:r>
              <a:rPr lang="en-US" dirty="0"/>
              <a:t> 3. </a:t>
            </a:r>
            <a:r>
              <a:rPr lang="en-US" dirty="0" err="1"/>
              <a:t>Catat</a:t>
            </a:r>
            <a:r>
              <a:rPr lang="en-US" dirty="0"/>
              <a:t> </a:t>
            </a:r>
            <a:r>
              <a:rPr lang="en-US" dirty="0" err="1"/>
              <a:t>dikedalaman</a:t>
            </a:r>
            <a:r>
              <a:rPr lang="en-US" dirty="0"/>
              <a:t> </a:t>
            </a:r>
            <a:r>
              <a:rPr lang="en-US" dirty="0" err="1"/>
              <a:t>berapa</a:t>
            </a:r>
            <a:r>
              <a:rPr lang="en-US" dirty="0"/>
              <a:t> meter </a:t>
            </a:r>
            <a:r>
              <a:rPr lang="en-US" dirty="0" err="1"/>
              <a:t>secchi</a:t>
            </a:r>
            <a:r>
              <a:rPr lang="en-US" dirty="0"/>
              <a:t> disk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terlihat</a:t>
            </a:r>
            <a:r>
              <a:rPr lang="en-US" dirty="0"/>
              <a:t> (D1)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Angkat</a:t>
            </a:r>
            <a:r>
              <a:rPr lang="en-US" dirty="0"/>
              <a:t> </a:t>
            </a:r>
            <a:r>
              <a:rPr lang="en-US" dirty="0" err="1"/>
              <a:t>perlahan</a:t>
            </a:r>
            <a:r>
              <a:rPr lang="en-US" dirty="0"/>
              <a:t> </a:t>
            </a:r>
            <a:r>
              <a:rPr lang="en-US" dirty="0" err="1"/>
              <a:t>secchi</a:t>
            </a:r>
            <a:r>
              <a:rPr lang="en-US" dirty="0"/>
              <a:t> disk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terlihat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5.  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catat</a:t>
            </a:r>
            <a:r>
              <a:rPr lang="en-US" dirty="0"/>
              <a:t> </a:t>
            </a:r>
            <a:r>
              <a:rPr lang="en-US" dirty="0" err="1"/>
              <a:t>dikedalam</a:t>
            </a:r>
            <a:r>
              <a:rPr lang="en-US" dirty="0"/>
              <a:t> </a:t>
            </a:r>
            <a:r>
              <a:rPr lang="en-US" dirty="0" err="1"/>
              <a:t>berapa</a:t>
            </a:r>
            <a:r>
              <a:rPr lang="en-US" dirty="0"/>
              <a:t> meter </a:t>
            </a:r>
            <a:r>
              <a:rPr lang="en-US" dirty="0" err="1"/>
              <a:t>secchi</a:t>
            </a:r>
            <a:r>
              <a:rPr lang="en-US" dirty="0"/>
              <a:t> </a:t>
            </a:r>
            <a:r>
              <a:rPr lang="en-US" dirty="0" err="1"/>
              <a:t>diks</a:t>
            </a:r>
            <a:r>
              <a:rPr lang="en-US" dirty="0"/>
              <a:t> </a:t>
            </a:r>
            <a:r>
              <a:rPr lang="en-US" dirty="0" err="1"/>
              <a:t>terlihat</a:t>
            </a:r>
            <a:r>
              <a:rPr lang="en-US" dirty="0"/>
              <a:t> (D2)</a:t>
            </a:r>
          </a:p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yang </a:t>
            </a:r>
            <a:r>
              <a:rPr lang="en-US" dirty="0" err="1"/>
              <a:t>maksimal</a:t>
            </a:r>
            <a:r>
              <a:rPr lang="en-US" dirty="0"/>
              <a:t> </a:t>
            </a:r>
            <a:r>
              <a:rPr lang="en-US" dirty="0" err="1"/>
              <a:t>ulangi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3 x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221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KECERAHAN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KECERAHAN</dc:title>
  <dc:creator>User</dc:creator>
  <cp:lastModifiedBy>User</cp:lastModifiedBy>
  <cp:revision>1</cp:revision>
  <dcterms:created xsi:type="dcterms:W3CDTF">2021-09-06T04:49:15Z</dcterms:created>
  <dcterms:modified xsi:type="dcterms:W3CDTF">2021-09-06T04:49:36Z</dcterms:modified>
</cp:coreProperties>
</file>