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57" r:id="rId4"/>
    <p:sldId id="269" r:id="rId5"/>
    <p:sldId id="25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90" r:id="rId22"/>
    <p:sldId id="266" r:id="rId23"/>
    <p:sldId id="267" r:id="rId24"/>
    <p:sldId id="268" r:id="rId25"/>
    <p:sldId id="288" r:id="rId26"/>
    <p:sldId id="292" r:id="rId27"/>
    <p:sldId id="293" r:id="rId28"/>
    <p:sldId id="289" r:id="rId29"/>
    <p:sldId id="294" r:id="rId3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18DB3-FDB7-43C5-A111-59217755A05F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B1977F6-E18B-4AD0-9EC5-D1CF9A43AEDC}">
      <dgm:prSet custT="1"/>
      <dgm:spPr/>
      <dgm:t>
        <a:bodyPr/>
        <a:lstStyle/>
        <a:p>
          <a:r>
            <a:rPr lang="id-ID" sz="2400" dirty="0" smtClean="0"/>
            <a:t>Topik I: </a:t>
          </a:r>
          <a:r>
            <a:rPr lang="en-US" sz="2400" dirty="0" err="1" smtClean="0"/>
            <a:t>Sosialiasi</a:t>
          </a:r>
          <a:r>
            <a:rPr lang="en-US" sz="2400" dirty="0" smtClean="0"/>
            <a:t> </a:t>
          </a:r>
          <a:r>
            <a:rPr lang="en-US" sz="2400" dirty="0" err="1" smtClean="0"/>
            <a:t>Beasiswa</a:t>
          </a:r>
          <a:r>
            <a:rPr lang="en-US" sz="2400" dirty="0" smtClean="0"/>
            <a:t> </a:t>
          </a:r>
          <a:r>
            <a:rPr lang="en-US" sz="2400" dirty="0" err="1" smtClean="0"/>
            <a:t>Pendidikan</a:t>
          </a:r>
          <a:r>
            <a:rPr lang="en-US" sz="2400" dirty="0" smtClean="0"/>
            <a:t> Indonesia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Strategi</a:t>
          </a:r>
          <a:r>
            <a:rPr lang="en-US" sz="2400" dirty="0" smtClean="0"/>
            <a:t> </a:t>
          </a:r>
          <a:r>
            <a:rPr lang="en-US" sz="2400" dirty="0" err="1" smtClean="0"/>
            <a:t>Sukses</a:t>
          </a:r>
          <a:r>
            <a:rPr lang="en-US" sz="2400" dirty="0" smtClean="0"/>
            <a:t> </a:t>
          </a:r>
          <a:r>
            <a:rPr lang="en-US" sz="2400" dirty="0" err="1" smtClean="0"/>
            <a:t>Memperoleh</a:t>
          </a:r>
          <a:r>
            <a:rPr lang="en-US" sz="2400" dirty="0" smtClean="0"/>
            <a:t> LOA</a:t>
          </a:r>
          <a:endParaRPr lang="en-US" sz="2400" dirty="0"/>
        </a:p>
      </dgm:t>
    </dgm:pt>
    <dgm:pt modelId="{1F4E16FD-5537-484B-BA6D-99836FE66C41}" type="parTrans" cxnId="{C4734F67-A24C-4210-880D-7922F182FED3}">
      <dgm:prSet/>
      <dgm:spPr/>
      <dgm:t>
        <a:bodyPr/>
        <a:lstStyle/>
        <a:p>
          <a:endParaRPr lang="en-US" sz="3600"/>
        </a:p>
      </dgm:t>
    </dgm:pt>
    <dgm:pt modelId="{E4C68ADB-2865-4DF1-A56F-5DDB06D0E39E}" type="sibTrans" cxnId="{C4734F67-A24C-4210-880D-7922F182FED3}">
      <dgm:prSet/>
      <dgm:spPr/>
      <dgm:t>
        <a:bodyPr/>
        <a:lstStyle/>
        <a:p>
          <a:endParaRPr lang="en-US" sz="3600"/>
        </a:p>
      </dgm:t>
    </dgm:pt>
    <dgm:pt modelId="{BC737B11-0D28-48C0-9A4A-B4154D015C24}">
      <dgm:prSet custT="1"/>
      <dgm:spPr/>
      <dgm:t>
        <a:bodyPr/>
        <a:lstStyle/>
        <a:p>
          <a:r>
            <a:rPr lang="id-ID" sz="2400" dirty="0" smtClean="0"/>
            <a:t>Topik II: </a:t>
          </a:r>
          <a:r>
            <a:rPr lang="en-US" sz="2400" dirty="0" smtClean="0"/>
            <a:t>Cara </a:t>
          </a:r>
          <a:r>
            <a:rPr lang="en-US" sz="2400" dirty="0" err="1" smtClean="0"/>
            <a:t>membuat</a:t>
          </a:r>
          <a:r>
            <a:rPr lang="en-US" sz="2400" dirty="0" smtClean="0"/>
            <a:t> proposal </a:t>
          </a:r>
          <a:r>
            <a:rPr lang="en-US" sz="2400" dirty="0" err="1" smtClean="0"/>
            <a:t>riset</a:t>
          </a:r>
          <a:r>
            <a:rPr lang="en-US" sz="2400" dirty="0" smtClean="0"/>
            <a:t> </a:t>
          </a:r>
          <a:r>
            <a:rPr lang="en-US" sz="2400" dirty="0" err="1" smtClean="0"/>
            <a:t>studi</a:t>
          </a:r>
          <a:r>
            <a:rPr lang="en-US" sz="2400" dirty="0" smtClean="0"/>
            <a:t> </a:t>
          </a:r>
          <a:r>
            <a:rPr lang="en-US" sz="2400" dirty="0" err="1" smtClean="0"/>
            <a:t>lanjut</a:t>
          </a:r>
          <a:r>
            <a:rPr lang="en-US" sz="2400" dirty="0" smtClean="0"/>
            <a:t> di </a:t>
          </a:r>
          <a:r>
            <a:rPr lang="en-US" sz="2400" dirty="0" err="1" smtClean="0"/>
            <a:t>luar</a:t>
          </a:r>
          <a:r>
            <a:rPr lang="en-US" sz="2400" dirty="0" smtClean="0"/>
            <a:t> </a:t>
          </a:r>
          <a:r>
            <a:rPr lang="en-US" sz="2400" dirty="0" err="1" smtClean="0"/>
            <a:t>negeri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strategi</a:t>
          </a:r>
          <a:r>
            <a:rPr lang="en-US" sz="2400" dirty="0" smtClean="0"/>
            <a:t> </a:t>
          </a:r>
          <a:r>
            <a:rPr lang="en-US" sz="2400" dirty="0" err="1" smtClean="0"/>
            <a:t>membuat</a:t>
          </a:r>
          <a:r>
            <a:rPr lang="id-ID" sz="2400" dirty="0" smtClean="0"/>
            <a:t> motivation letter yang baik</a:t>
          </a:r>
          <a:endParaRPr lang="en-US" sz="2400" dirty="0"/>
        </a:p>
      </dgm:t>
    </dgm:pt>
    <dgm:pt modelId="{D7B350EA-7DC5-449E-9A9A-B7BF0A6E0239}" type="parTrans" cxnId="{4476A042-EAF1-4893-AA21-D2F42A6C5356}">
      <dgm:prSet/>
      <dgm:spPr/>
      <dgm:t>
        <a:bodyPr/>
        <a:lstStyle/>
        <a:p>
          <a:endParaRPr lang="en-US" sz="3600"/>
        </a:p>
      </dgm:t>
    </dgm:pt>
    <dgm:pt modelId="{30F52144-056D-4503-9AC9-A687D239764B}" type="sibTrans" cxnId="{4476A042-EAF1-4893-AA21-D2F42A6C5356}">
      <dgm:prSet/>
      <dgm:spPr/>
      <dgm:t>
        <a:bodyPr/>
        <a:lstStyle/>
        <a:p>
          <a:endParaRPr lang="en-US" sz="3600"/>
        </a:p>
      </dgm:t>
    </dgm:pt>
    <dgm:pt modelId="{DB80DA3A-A066-4479-B5DD-F2BA2519F16A}">
      <dgm:prSet custT="1"/>
      <dgm:spPr/>
      <dgm:t>
        <a:bodyPr/>
        <a:lstStyle/>
        <a:p>
          <a:r>
            <a:rPr lang="en-US" sz="2400" smtClean="0"/>
            <a:t>Topik III: Persiapan dan strategi menghadapi wawancara</a:t>
          </a:r>
          <a:endParaRPr lang="en-US" sz="2400"/>
        </a:p>
      </dgm:t>
    </dgm:pt>
    <dgm:pt modelId="{2D133D75-DB2C-424E-B607-048DFA905917}" type="parTrans" cxnId="{EF356EB2-F969-4778-A8B6-9DBFE2AFBE6B}">
      <dgm:prSet/>
      <dgm:spPr/>
      <dgm:t>
        <a:bodyPr/>
        <a:lstStyle/>
        <a:p>
          <a:endParaRPr lang="en-US"/>
        </a:p>
      </dgm:t>
    </dgm:pt>
    <dgm:pt modelId="{3767F23A-D330-4884-A9B0-857616B9B8CE}" type="sibTrans" cxnId="{EF356EB2-F969-4778-A8B6-9DBFE2AFBE6B}">
      <dgm:prSet/>
      <dgm:spPr/>
      <dgm:t>
        <a:bodyPr/>
        <a:lstStyle/>
        <a:p>
          <a:endParaRPr lang="en-US"/>
        </a:p>
      </dgm:t>
    </dgm:pt>
    <dgm:pt modelId="{98742EBF-1AD3-4D3D-9A7D-B17FC42C4E3D}" type="pres">
      <dgm:prSet presAssocID="{D2418DB3-FDB7-43C5-A111-59217755A0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8BF6D8-4E0E-40D0-9347-467AA4CE4DE1}" type="pres">
      <dgm:prSet presAssocID="{FB1977F6-E18B-4AD0-9EC5-D1CF9A43AEDC}" presName="parentLin" presStyleCnt="0"/>
      <dgm:spPr/>
    </dgm:pt>
    <dgm:pt modelId="{D1806399-D454-4836-B0BC-0031EBB79E4E}" type="pres">
      <dgm:prSet presAssocID="{FB1977F6-E18B-4AD0-9EC5-D1CF9A43AED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32E5593-2E13-4044-B972-D9436657687F}" type="pres">
      <dgm:prSet presAssocID="{FB1977F6-E18B-4AD0-9EC5-D1CF9A43AED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09603-45D9-497A-B699-C0B50C10FB80}" type="pres">
      <dgm:prSet presAssocID="{FB1977F6-E18B-4AD0-9EC5-D1CF9A43AEDC}" presName="negativeSpace" presStyleCnt="0"/>
      <dgm:spPr/>
    </dgm:pt>
    <dgm:pt modelId="{8134D2EE-C3F9-47E0-B25C-8307E0FB9A59}" type="pres">
      <dgm:prSet presAssocID="{FB1977F6-E18B-4AD0-9EC5-D1CF9A43AEDC}" presName="childText" presStyleLbl="conFgAcc1" presStyleIdx="0" presStyleCnt="3">
        <dgm:presLayoutVars>
          <dgm:bulletEnabled val="1"/>
        </dgm:presLayoutVars>
      </dgm:prSet>
      <dgm:spPr/>
    </dgm:pt>
    <dgm:pt modelId="{D62306F6-2EDF-4D66-BCC2-A380EA68E9ED}" type="pres">
      <dgm:prSet presAssocID="{E4C68ADB-2865-4DF1-A56F-5DDB06D0E39E}" presName="spaceBetweenRectangles" presStyleCnt="0"/>
      <dgm:spPr/>
    </dgm:pt>
    <dgm:pt modelId="{C4881CDF-3987-4AEB-BECE-DF157F5D58B7}" type="pres">
      <dgm:prSet presAssocID="{BC737B11-0D28-48C0-9A4A-B4154D015C24}" presName="parentLin" presStyleCnt="0"/>
      <dgm:spPr/>
    </dgm:pt>
    <dgm:pt modelId="{E0041F51-40F7-4FB6-9332-3196863106D0}" type="pres">
      <dgm:prSet presAssocID="{BC737B11-0D28-48C0-9A4A-B4154D015C2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FAA8894-F5C4-4224-8EA9-B799E09091AE}" type="pres">
      <dgm:prSet presAssocID="{BC737B11-0D28-48C0-9A4A-B4154D015C2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F2895-C9E1-4243-8C57-517BF596D8FA}" type="pres">
      <dgm:prSet presAssocID="{BC737B11-0D28-48C0-9A4A-B4154D015C24}" presName="negativeSpace" presStyleCnt="0"/>
      <dgm:spPr/>
    </dgm:pt>
    <dgm:pt modelId="{D17B0214-2AB9-408B-935A-AD1ADD479C42}" type="pres">
      <dgm:prSet presAssocID="{BC737B11-0D28-48C0-9A4A-B4154D015C24}" presName="childText" presStyleLbl="conFgAcc1" presStyleIdx="1" presStyleCnt="3">
        <dgm:presLayoutVars>
          <dgm:bulletEnabled val="1"/>
        </dgm:presLayoutVars>
      </dgm:prSet>
      <dgm:spPr/>
    </dgm:pt>
    <dgm:pt modelId="{63AB5C39-C16C-476B-8CD8-E72BC438A3C7}" type="pres">
      <dgm:prSet presAssocID="{30F52144-056D-4503-9AC9-A687D239764B}" presName="spaceBetweenRectangles" presStyleCnt="0"/>
      <dgm:spPr/>
    </dgm:pt>
    <dgm:pt modelId="{227DFB24-F0EF-4A3D-A239-DCE125F73527}" type="pres">
      <dgm:prSet presAssocID="{DB80DA3A-A066-4479-B5DD-F2BA2519F16A}" presName="parentLin" presStyleCnt="0"/>
      <dgm:spPr/>
    </dgm:pt>
    <dgm:pt modelId="{4388722D-9FBF-40E6-AEE9-03C2432E2EC0}" type="pres">
      <dgm:prSet presAssocID="{DB80DA3A-A066-4479-B5DD-F2BA2519F16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CEDCC17-A9E5-4734-A0BE-9663A6D51298}" type="pres">
      <dgm:prSet presAssocID="{DB80DA3A-A066-4479-B5DD-F2BA2519F1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868A9-191B-4A71-8D17-7C3F7960E3A3}" type="pres">
      <dgm:prSet presAssocID="{DB80DA3A-A066-4479-B5DD-F2BA2519F16A}" presName="negativeSpace" presStyleCnt="0"/>
      <dgm:spPr/>
    </dgm:pt>
    <dgm:pt modelId="{DF7B3B24-EDA3-4357-9952-6FFFB0B8A79B}" type="pres">
      <dgm:prSet presAssocID="{DB80DA3A-A066-4479-B5DD-F2BA2519F16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B248FE6-FB2C-4C6F-82A0-41833C83D792}" type="presOf" srcId="{FB1977F6-E18B-4AD0-9EC5-D1CF9A43AEDC}" destId="{D1806399-D454-4836-B0BC-0031EBB79E4E}" srcOrd="0" destOrd="0" presId="urn:microsoft.com/office/officeart/2005/8/layout/list1"/>
    <dgm:cxn modelId="{A3686192-D9A5-4D88-95C4-16A51FD39808}" type="presOf" srcId="{DB80DA3A-A066-4479-B5DD-F2BA2519F16A}" destId="{4388722D-9FBF-40E6-AEE9-03C2432E2EC0}" srcOrd="0" destOrd="0" presId="urn:microsoft.com/office/officeart/2005/8/layout/list1"/>
    <dgm:cxn modelId="{4476A042-EAF1-4893-AA21-D2F42A6C5356}" srcId="{D2418DB3-FDB7-43C5-A111-59217755A05F}" destId="{BC737B11-0D28-48C0-9A4A-B4154D015C24}" srcOrd="1" destOrd="0" parTransId="{D7B350EA-7DC5-449E-9A9A-B7BF0A6E0239}" sibTransId="{30F52144-056D-4503-9AC9-A687D239764B}"/>
    <dgm:cxn modelId="{7BC4B3BE-4EB8-4858-809E-3973F3CB6661}" type="presOf" srcId="{FB1977F6-E18B-4AD0-9EC5-D1CF9A43AEDC}" destId="{632E5593-2E13-4044-B972-D9436657687F}" srcOrd="1" destOrd="0" presId="urn:microsoft.com/office/officeart/2005/8/layout/list1"/>
    <dgm:cxn modelId="{EF356EB2-F969-4778-A8B6-9DBFE2AFBE6B}" srcId="{D2418DB3-FDB7-43C5-A111-59217755A05F}" destId="{DB80DA3A-A066-4479-B5DD-F2BA2519F16A}" srcOrd="2" destOrd="0" parTransId="{2D133D75-DB2C-424E-B607-048DFA905917}" sibTransId="{3767F23A-D330-4884-A9B0-857616B9B8CE}"/>
    <dgm:cxn modelId="{1FA3848C-7990-4DA0-A872-E9B4C05A1683}" type="presOf" srcId="{BC737B11-0D28-48C0-9A4A-B4154D015C24}" destId="{AFAA8894-F5C4-4224-8EA9-B799E09091AE}" srcOrd="1" destOrd="0" presId="urn:microsoft.com/office/officeart/2005/8/layout/list1"/>
    <dgm:cxn modelId="{DEAAD833-59A9-4445-AF3A-4074094D8586}" type="presOf" srcId="{BC737B11-0D28-48C0-9A4A-B4154D015C24}" destId="{E0041F51-40F7-4FB6-9332-3196863106D0}" srcOrd="0" destOrd="0" presId="urn:microsoft.com/office/officeart/2005/8/layout/list1"/>
    <dgm:cxn modelId="{5B352D29-1B44-4713-9A1B-D28B6AF27510}" type="presOf" srcId="{D2418DB3-FDB7-43C5-A111-59217755A05F}" destId="{98742EBF-1AD3-4D3D-9A7D-B17FC42C4E3D}" srcOrd="0" destOrd="0" presId="urn:microsoft.com/office/officeart/2005/8/layout/list1"/>
    <dgm:cxn modelId="{C4734F67-A24C-4210-880D-7922F182FED3}" srcId="{D2418DB3-FDB7-43C5-A111-59217755A05F}" destId="{FB1977F6-E18B-4AD0-9EC5-D1CF9A43AEDC}" srcOrd="0" destOrd="0" parTransId="{1F4E16FD-5537-484B-BA6D-99836FE66C41}" sibTransId="{E4C68ADB-2865-4DF1-A56F-5DDB06D0E39E}"/>
    <dgm:cxn modelId="{1F7D8389-0E86-4FE8-904D-9B631C42EEBF}" type="presOf" srcId="{DB80DA3A-A066-4479-B5DD-F2BA2519F16A}" destId="{7CEDCC17-A9E5-4734-A0BE-9663A6D51298}" srcOrd="1" destOrd="0" presId="urn:microsoft.com/office/officeart/2005/8/layout/list1"/>
    <dgm:cxn modelId="{0D7F0748-E8E4-4B17-B97A-D9722BB58F58}" type="presParOf" srcId="{98742EBF-1AD3-4D3D-9A7D-B17FC42C4E3D}" destId="{3E8BF6D8-4E0E-40D0-9347-467AA4CE4DE1}" srcOrd="0" destOrd="0" presId="urn:microsoft.com/office/officeart/2005/8/layout/list1"/>
    <dgm:cxn modelId="{7585CCB9-1CCC-4C9F-AFEA-879F715876E5}" type="presParOf" srcId="{3E8BF6D8-4E0E-40D0-9347-467AA4CE4DE1}" destId="{D1806399-D454-4836-B0BC-0031EBB79E4E}" srcOrd="0" destOrd="0" presId="urn:microsoft.com/office/officeart/2005/8/layout/list1"/>
    <dgm:cxn modelId="{3992DAF3-8C42-4BA2-B717-109F76718CAF}" type="presParOf" srcId="{3E8BF6D8-4E0E-40D0-9347-467AA4CE4DE1}" destId="{632E5593-2E13-4044-B972-D9436657687F}" srcOrd="1" destOrd="0" presId="urn:microsoft.com/office/officeart/2005/8/layout/list1"/>
    <dgm:cxn modelId="{D43FD10B-AA59-4331-8871-1FCE2EF1E280}" type="presParOf" srcId="{98742EBF-1AD3-4D3D-9A7D-B17FC42C4E3D}" destId="{57F09603-45D9-497A-B699-C0B50C10FB80}" srcOrd="1" destOrd="0" presId="urn:microsoft.com/office/officeart/2005/8/layout/list1"/>
    <dgm:cxn modelId="{97C2A332-7B5B-4F28-B6BE-C2C5E262FE18}" type="presParOf" srcId="{98742EBF-1AD3-4D3D-9A7D-B17FC42C4E3D}" destId="{8134D2EE-C3F9-47E0-B25C-8307E0FB9A59}" srcOrd="2" destOrd="0" presId="urn:microsoft.com/office/officeart/2005/8/layout/list1"/>
    <dgm:cxn modelId="{C4973231-A9E2-49DB-8E8B-8FADFC732E17}" type="presParOf" srcId="{98742EBF-1AD3-4D3D-9A7D-B17FC42C4E3D}" destId="{D62306F6-2EDF-4D66-BCC2-A380EA68E9ED}" srcOrd="3" destOrd="0" presId="urn:microsoft.com/office/officeart/2005/8/layout/list1"/>
    <dgm:cxn modelId="{643473EE-C056-4B63-AE87-BDC2861D3E7B}" type="presParOf" srcId="{98742EBF-1AD3-4D3D-9A7D-B17FC42C4E3D}" destId="{C4881CDF-3987-4AEB-BECE-DF157F5D58B7}" srcOrd="4" destOrd="0" presId="urn:microsoft.com/office/officeart/2005/8/layout/list1"/>
    <dgm:cxn modelId="{EA3A4A6D-D83A-4154-8DFC-4DC8D120CDFB}" type="presParOf" srcId="{C4881CDF-3987-4AEB-BECE-DF157F5D58B7}" destId="{E0041F51-40F7-4FB6-9332-3196863106D0}" srcOrd="0" destOrd="0" presId="urn:microsoft.com/office/officeart/2005/8/layout/list1"/>
    <dgm:cxn modelId="{45DC72D4-C0A5-4F5F-99DD-ED9C31EECCEE}" type="presParOf" srcId="{C4881CDF-3987-4AEB-BECE-DF157F5D58B7}" destId="{AFAA8894-F5C4-4224-8EA9-B799E09091AE}" srcOrd="1" destOrd="0" presId="urn:microsoft.com/office/officeart/2005/8/layout/list1"/>
    <dgm:cxn modelId="{BC116ABD-BBBE-4B29-8EA0-2EE9B94164BB}" type="presParOf" srcId="{98742EBF-1AD3-4D3D-9A7D-B17FC42C4E3D}" destId="{F46F2895-C9E1-4243-8C57-517BF596D8FA}" srcOrd="5" destOrd="0" presId="urn:microsoft.com/office/officeart/2005/8/layout/list1"/>
    <dgm:cxn modelId="{1C0330B6-56D4-4EDF-BD13-7CA7CA96A7E7}" type="presParOf" srcId="{98742EBF-1AD3-4D3D-9A7D-B17FC42C4E3D}" destId="{D17B0214-2AB9-408B-935A-AD1ADD479C42}" srcOrd="6" destOrd="0" presId="urn:microsoft.com/office/officeart/2005/8/layout/list1"/>
    <dgm:cxn modelId="{2FABF5AF-52F2-453E-B749-8DB7FB8E6EC1}" type="presParOf" srcId="{98742EBF-1AD3-4D3D-9A7D-B17FC42C4E3D}" destId="{63AB5C39-C16C-476B-8CD8-E72BC438A3C7}" srcOrd="7" destOrd="0" presId="urn:microsoft.com/office/officeart/2005/8/layout/list1"/>
    <dgm:cxn modelId="{9EF6C6FA-C645-45FE-B7C2-80C91F62A32E}" type="presParOf" srcId="{98742EBF-1AD3-4D3D-9A7D-B17FC42C4E3D}" destId="{227DFB24-F0EF-4A3D-A239-DCE125F73527}" srcOrd="8" destOrd="0" presId="urn:microsoft.com/office/officeart/2005/8/layout/list1"/>
    <dgm:cxn modelId="{A4946383-C7E9-40C8-BEB8-86D41936948F}" type="presParOf" srcId="{227DFB24-F0EF-4A3D-A239-DCE125F73527}" destId="{4388722D-9FBF-40E6-AEE9-03C2432E2EC0}" srcOrd="0" destOrd="0" presId="urn:microsoft.com/office/officeart/2005/8/layout/list1"/>
    <dgm:cxn modelId="{50CF33B5-53FA-4B57-981E-38220A630A0F}" type="presParOf" srcId="{227DFB24-F0EF-4A3D-A239-DCE125F73527}" destId="{7CEDCC17-A9E5-4734-A0BE-9663A6D51298}" srcOrd="1" destOrd="0" presId="urn:microsoft.com/office/officeart/2005/8/layout/list1"/>
    <dgm:cxn modelId="{4326B4D9-8485-4AE0-9476-AC7618460F7E}" type="presParOf" srcId="{98742EBF-1AD3-4D3D-9A7D-B17FC42C4E3D}" destId="{C0C868A9-191B-4A71-8D17-7C3F7960E3A3}" srcOrd="9" destOrd="0" presId="urn:microsoft.com/office/officeart/2005/8/layout/list1"/>
    <dgm:cxn modelId="{94FA74BF-EFAB-4031-81C2-330101B6356A}" type="presParOf" srcId="{98742EBF-1AD3-4D3D-9A7D-B17FC42C4E3D}" destId="{DF7B3B24-EDA3-4357-9952-6FFFB0B8A7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E057AA-4074-4995-A4F7-22524250BA3F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DB13955-0C31-4A3B-A105-DFF9B8A1C747}">
      <dgm:prSet phldrT="[Text]"/>
      <dgm:spPr/>
      <dgm:t>
        <a:bodyPr/>
        <a:lstStyle/>
        <a:p>
          <a:r>
            <a:rPr lang="id-ID" dirty="0" smtClean="0"/>
            <a:t>1. </a:t>
          </a:r>
          <a:r>
            <a:rPr lang="en-US" dirty="0" err="1" smtClean="0"/>
            <a:t>LoA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id-ID" dirty="0" smtClean="0"/>
            <a:t>j</a:t>
          </a:r>
          <a:r>
            <a:rPr lang="en-US" dirty="0" err="1" smtClean="0"/>
            <a:t>enisnya</a:t>
          </a:r>
          <a:endParaRPr lang="en-US" dirty="0"/>
        </a:p>
      </dgm:t>
    </dgm:pt>
    <dgm:pt modelId="{997D012B-6C73-4082-BFFA-6CC2B6CCD94F}" type="parTrans" cxnId="{38B9C552-2966-4DB9-8633-FF2D287ABCE5}">
      <dgm:prSet/>
      <dgm:spPr/>
      <dgm:t>
        <a:bodyPr/>
        <a:lstStyle/>
        <a:p>
          <a:endParaRPr lang="en-US"/>
        </a:p>
      </dgm:t>
    </dgm:pt>
    <dgm:pt modelId="{D17C042E-BDA5-4391-B30A-546426FA4BF8}" type="sibTrans" cxnId="{38B9C552-2966-4DB9-8633-FF2D287ABCE5}">
      <dgm:prSet/>
      <dgm:spPr/>
      <dgm:t>
        <a:bodyPr/>
        <a:lstStyle/>
        <a:p>
          <a:endParaRPr lang="en-US"/>
        </a:p>
      </dgm:t>
    </dgm:pt>
    <dgm:pt modelId="{37E39215-9291-44E3-9024-871322736455}">
      <dgm:prSet phldrT="[Text]"/>
      <dgm:spPr/>
      <dgm:t>
        <a:bodyPr/>
        <a:lstStyle/>
        <a:p>
          <a:r>
            <a:rPr lang="id-ID" dirty="0" smtClean="0"/>
            <a:t>5. Istilah dokumen</a:t>
          </a:r>
          <a:endParaRPr lang="en-US" dirty="0"/>
        </a:p>
      </dgm:t>
    </dgm:pt>
    <dgm:pt modelId="{35461AFA-0FE2-479B-BBE8-2311A27B6BB4}" type="parTrans" cxnId="{C203A57B-0582-4721-A890-8EF392544184}">
      <dgm:prSet/>
      <dgm:spPr/>
      <dgm:t>
        <a:bodyPr/>
        <a:lstStyle/>
        <a:p>
          <a:endParaRPr lang="en-US"/>
        </a:p>
      </dgm:t>
    </dgm:pt>
    <dgm:pt modelId="{DA4469A1-1275-4165-AC40-23BB3B7B0CC8}" type="sibTrans" cxnId="{C203A57B-0582-4721-A890-8EF392544184}">
      <dgm:prSet/>
      <dgm:spPr/>
      <dgm:t>
        <a:bodyPr/>
        <a:lstStyle/>
        <a:p>
          <a:endParaRPr lang="en-US"/>
        </a:p>
      </dgm:t>
    </dgm:pt>
    <dgm:pt modelId="{7BFA65EA-8215-4F84-B6F8-28210875901C}">
      <dgm:prSet phldrT="[Text]"/>
      <dgm:spPr/>
      <dgm:t>
        <a:bodyPr/>
        <a:lstStyle/>
        <a:p>
          <a:r>
            <a:rPr lang="id-ID" dirty="0" smtClean="0"/>
            <a:t>6. Tepat waktu</a:t>
          </a:r>
          <a:endParaRPr lang="en-US" dirty="0"/>
        </a:p>
      </dgm:t>
    </dgm:pt>
    <dgm:pt modelId="{580BEF5F-5FE9-41E3-AC03-E2B6654C85B6}" type="parTrans" cxnId="{78694040-5673-4E7E-9C4F-AEC53387ABBA}">
      <dgm:prSet/>
      <dgm:spPr/>
      <dgm:t>
        <a:bodyPr/>
        <a:lstStyle/>
        <a:p>
          <a:endParaRPr lang="en-US"/>
        </a:p>
      </dgm:t>
    </dgm:pt>
    <dgm:pt modelId="{79E1ED96-B1A0-4675-9628-99926942EA90}" type="sibTrans" cxnId="{78694040-5673-4E7E-9C4F-AEC53387ABBA}">
      <dgm:prSet/>
      <dgm:spPr/>
      <dgm:t>
        <a:bodyPr/>
        <a:lstStyle/>
        <a:p>
          <a:endParaRPr lang="en-US"/>
        </a:p>
      </dgm:t>
    </dgm:pt>
    <dgm:pt modelId="{E6B4EF6E-54F4-4855-8EB4-39956CE543A7}">
      <dgm:prSet phldrT="[Text]"/>
      <dgm:spPr/>
      <dgm:t>
        <a:bodyPr/>
        <a:lstStyle/>
        <a:p>
          <a:r>
            <a:rPr lang="id-ID" dirty="0" smtClean="0"/>
            <a:t>7.Pastikan ada Konfirmasi</a:t>
          </a:r>
          <a:endParaRPr lang="en-US" dirty="0"/>
        </a:p>
      </dgm:t>
    </dgm:pt>
    <dgm:pt modelId="{3EC46AEC-B4CE-4803-9DC5-19CBD83173B8}" type="parTrans" cxnId="{58CC7DDA-8263-4773-AED1-54BD164A34AA}">
      <dgm:prSet/>
      <dgm:spPr/>
      <dgm:t>
        <a:bodyPr/>
        <a:lstStyle/>
        <a:p>
          <a:endParaRPr lang="en-US"/>
        </a:p>
      </dgm:t>
    </dgm:pt>
    <dgm:pt modelId="{1D638EA1-0DA0-43B4-A5D4-D0A6AD62BE4D}" type="sibTrans" cxnId="{58CC7DDA-8263-4773-AED1-54BD164A34AA}">
      <dgm:prSet/>
      <dgm:spPr/>
      <dgm:t>
        <a:bodyPr/>
        <a:lstStyle/>
        <a:p>
          <a:endParaRPr lang="en-US"/>
        </a:p>
      </dgm:t>
    </dgm:pt>
    <dgm:pt modelId="{C98ED900-C9B6-4B61-8179-972999081A21}">
      <dgm:prSet phldrT="[Text]"/>
      <dgm:spPr/>
      <dgm:t>
        <a:bodyPr/>
        <a:lstStyle/>
        <a:p>
          <a:r>
            <a:rPr lang="id-ID" b="0" i="0" dirty="0" smtClean="0"/>
            <a:t>2. Prosedurnya</a:t>
          </a:r>
          <a:endParaRPr lang="en-US" b="0" dirty="0"/>
        </a:p>
      </dgm:t>
    </dgm:pt>
    <dgm:pt modelId="{42B07467-D14B-48C8-9DFD-702B0B760C24}" type="parTrans" cxnId="{FB50045F-6E4D-4E43-9450-8DC0DFFFDA3C}">
      <dgm:prSet/>
      <dgm:spPr/>
      <dgm:t>
        <a:bodyPr/>
        <a:lstStyle/>
        <a:p>
          <a:endParaRPr lang="en-US"/>
        </a:p>
      </dgm:t>
    </dgm:pt>
    <dgm:pt modelId="{8A156130-D916-4C6E-A004-31EBB7794EB6}" type="sibTrans" cxnId="{FB50045F-6E4D-4E43-9450-8DC0DFFFDA3C}">
      <dgm:prSet/>
      <dgm:spPr/>
      <dgm:t>
        <a:bodyPr/>
        <a:lstStyle/>
        <a:p>
          <a:endParaRPr lang="en-US"/>
        </a:p>
      </dgm:t>
    </dgm:pt>
    <dgm:pt modelId="{F3E0433C-6B81-46DE-9D66-AB12E4D7C1C0}">
      <dgm:prSet phldrT="[Text]"/>
      <dgm:spPr/>
      <dgm:t>
        <a:bodyPr/>
        <a:lstStyle/>
        <a:p>
          <a:r>
            <a:rPr lang="id-ID" dirty="0" smtClean="0"/>
            <a:t>3. Bahwa kamu memang layak</a:t>
          </a:r>
          <a:endParaRPr lang="en-US" dirty="0"/>
        </a:p>
      </dgm:t>
    </dgm:pt>
    <dgm:pt modelId="{DA8EC2D7-55D6-4ECC-BB7D-407D4F7B18AD}" type="parTrans" cxnId="{A5DD65AE-F6E7-491A-8FB0-B54F130A97B0}">
      <dgm:prSet/>
      <dgm:spPr/>
      <dgm:t>
        <a:bodyPr/>
        <a:lstStyle/>
        <a:p>
          <a:endParaRPr lang="en-US"/>
        </a:p>
      </dgm:t>
    </dgm:pt>
    <dgm:pt modelId="{C1E9A1BD-CA0B-44CB-B8F4-0E906AC1A7B8}" type="sibTrans" cxnId="{A5DD65AE-F6E7-491A-8FB0-B54F130A97B0}">
      <dgm:prSet/>
      <dgm:spPr/>
      <dgm:t>
        <a:bodyPr/>
        <a:lstStyle/>
        <a:p>
          <a:endParaRPr lang="en-US"/>
        </a:p>
      </dgm:t>
    </dgm:pt>
    <dgm:pt modelId="{F04DF0AA-9213-45A8-A879-21B1F63E4560}">
      <dgm:prSet phldrT="[Text]"/>
      <dgm:spPr/>
      <dgm:t>
        <a:bodyPr/>
        <a:lstStyle/>
        <a:p>
          <a:r>
            <a:rPr lang="id-ID" dirty="0" smtClean="0"/>
            <a:t>4. Kelengkapaan berkas dan standartnya</a:t>
          </a:r>
          <a:endParaRPr lang="en-US" dirty="0"/>
        </a:p>
      </dgm:t>
    </dgm:pt>
    <dgm:pt modelId="{11B29A42-8D7C-4798-9F15-17CA56EA75D6}" type="parTrans" cxnId="{4F27E022-B990-4498-9A25-31FA28C9218A}">
      <dgm:prSet/>
      <dgm:spPr/>
      <dgm:t>
        <a:bodyPr/>
        <a:lstStyle/>
        <a:p>
          <a:endParaRPr lang="en-US"/>
        </a:p>
      </dgm:t>
    </dgm:pt>
    <dgm:pt modelId="{6C47D769-824F-41E4-B6A1-7A5E8ABDCD49}" type="sibTrans" cxnId="{4F27E022-B990-4498-9A25-31FA28C9218A}">
      <dgm:prSet/>
      <dgm:spPr/>
      <dgm:t>
        <a:bodyPr/>
        <a:lstStyle/>
        <a:p>
          <a:endParaRPr lang="en-US"/>
        </a:p>
      </dgm:t>
    </dgm:pt>
    <dgm:pt modelId="{6913054F-F537-400C-9229-07C1992D2B79}" type="pres">
      <dgm:prSet presAssocID="{61E057AA-4074-4995-A4F7-22524250BA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38A064-F72B-4218-B475-33D7B1AD1A80}" type="pres">
      <dgm:prSet presAssocID="{4DB13955-0C31-4A3B-A105-DFF9B8A1C74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23687-4978-4654-B0EA-C60824391F9C}" type="pres">
      <dgm:prSet presAssocID="{D17C042E-BDA5-4391-B30A-546426FA4BF8}" presName="sibTrans" presStyleCnt="0"/>
      <dgm:spPr/>
    </dgm:pt>
    <dgm:pt modelId="{53BC869C-A958-491D-9312-68CA328A3125}" type="pres">
      <dgm:prSet presAssocID="{C98ED900-C9B6-4B61-8179-972999081A21}" presName="node" presStyleLbl="node1" presStyleIdx="1" presStyleCnt="7" custLinFactNeighborX="-2041" custLinFactNeighborY="-2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7819E-CDC2-43E6-9943-34AB5DE4A535}" type="pres">
      <dgm:prSet presAssocID="{8A156130-D916-4C6E-A004-31EBB7794EB6}" presName="sibTrans" presStyleCnt="0"/>
      <dgm:spPr/>
    </dgm:pt>
    <dgm:pt modelId="{4F1EEF42-9A02-4B0B-8636-CB38C124E003}" type="pres">
      <dgm:prSet presAssocID="{F3E0433C-6B81-46DE-9D66-AB12E4D7C1C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EF65E-A63D-41BC-AC4C-CCD5746EB51F}" type="pres">
      <dgm:prSet presAssocID="{C1E9A1BD-CA0B-44CB-B8F4-0E906AC1A7B8}" presName="sibTrans" presStyleCnt="0"/>
      <dgm:spPr/>
    </dgm:pt>
    <dgm:pt modelId="{D8FF4990-03BB-4795-946B-1736BD59C8F3}" type="pres">
      <dgm:prSet presAssocID="{F04DF0AA-9213-45A8-A879-21B1F63E456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AA434-B1DB-470C-98E0-73303EB234C7}" type="pres">
      <dgm:prSet presAssocID="{6C47D769-824F-41E4-B6A1-7A5E8ABDCD49}" presName="sibTrans" presStyleCnt="0"/>
      <dgm:spPr/>
    </dgm:pt>
    <dgm:pt modelId="{4D1B072C-4F86-45A1-A4BF-24F4D59A1C2D}" type="pres">
      <dgm:prSet presAssocID="{37E39215-9291-44E3-9024-87132273645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E938D-2730-4567-8881-D7D1F0C34C63}" type="pres">
      <dgm:prSet presAssocID="{DA4469A1-1275-4165-AC40-23BB3B7B0CC8}" presName="sibTrans" presStyleCnt="0"/>
      <dgm:spPr/>
    </dgm:pt>
    <dgm:pt modelId="{D74882F3-00CE-463C-8402-8000A6B5AC61}" type="pres">
      <dgm:prSet presAssocID="{7BFA65EA-8215-4F84-B6F8-28210875901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925B8-EF77-4B03-81CF-43562390B62C}" type="pres">
      <dgm:prSet presAssocID="{79E1ED96-B1A0-4675-9628-99926942EA90}" presName="sibTrans" presStyleCnt="0"/>
      <dgm:spPr/>
    </dgm:pt>
    <dgm:pt modelId="{FF5956E4-C246-43E0-A468-F3407EEEE526}" type="pres">
      <dgm:prSet presAssocID="{E6B4EF6E-54F4-4855-8EB4-39956CE543A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E96EDC-D904-4BDF-97BE-E00AF9727405}" type="presOf" srcId="{61E057AA-4074-4995-A4F7-22524250BA3F}" destId="{6913054F-F537-400C-9229-07C1992D2B79}" srcOrd="0" destOrd="0" presId="urn:microsoft.com/office/officeart/2005/8/layout/default"/>
    <dgm:cxn modelId="{5B26C570-0063-4C7D-BAB6-02FF3199179D}" type="presOf" srcId="{F3E0433C-6B81-46DE-9D66-AB12E4D7C1C0}" destId="{4F1EEF42-9A02-4B0B-8636-CB38C124E003}" srcOrd="0" destOrd="0" presId="urn:microsoft.com/office/officeart/2005/8/layout/default"/>
    <dgm:cxn modelId="{2D0762E8-CC13-40FF-8675-D8C3868D3386}" type="presOf" srcId="{4DB13955-0C31-4A3B-A105-DFF9B8A1C747}" destId="{DF38A064-F72B-4218-B475-33D7B1AD1A80}" srcOrd="0" destOrd="0" presId="urn:microsoft.com/office/officeart/2005/8/layout/default"/>
    <dgm:cxn modelId="{A5DD65AE-F6E7-491A-8FB0-B54F130A97B0}" srcId="{61E057AA-4074-4995-A4F7-22524250BA3F}" destId="{F3E0433C-6B81-46DE-9D66-AB12E4D7C1C0}" srcOrd="2" destOrd="0" parTransId="{DA8EC2D7-55D6-4ECC-BB7D-407D4F7B18AD}" sibTransId="{C1E9A1BD-CA0B-44CB-B8F4-0E906AC1A7B8}"/>
    <dgm:cxn modelId="{24A72530-20E7-4D77-ABAD-5A192537E3B9}" type="presOf" srcId="{F04DF0AA-9213-45A8-A879-21B1F63E4560}" destId="{D8FF4990-03BB-4795-946B-1736BD59C8F3}" srcOrd="0" destOrd="0" presId="urn:microsoft.com/office/officeart/2005/8/layout/default"/>
    <dgm:cxn modelId="{4F27E022-B990-4498-9A25-31FA28C9218A}" srcId="{61E057AA-4074-4995-A4F7-22524250BA3F}" destId="{F04DF0AA-9213-45A8-A879-21B1F63E4560}" srcOrd="3" destOrd="0" parTransId="{11B29A42-8D7C-4798-9F15-17CA56EA75D6}" sibTransId="{6C47D769-824F-41E4-B6A1-7A5E8ABDCD49}"/>
    <dgm:cxn modelId="{C203A57B-0582-4721-A890-8EF392544184}" srcId="{61E057AA-4074-4995-A4F7-22524250BA3F}" destId="{37E39215-9291-44E3-9024-871322736455}" srcOrd="4" destOrd="0" parTransId="{35461AFA-0FE2-479B-BBE8-2311A27B6BB4}" sibTransId="{DA4469A1-1275-4165-AC40-23BB3B7B0CC8}"/>
    <dgm:cxn modelId="{7F77674F-98B1-4433-9779-C354DBA57B0D}" type="presOf" srcId="{E6B4EF6E-54F4-4855-8EB4-39956CE543A7}" destId="{FF5956E4-C246-43E0-A468-F3407EEEE526}" srcOrd="0" destOrd="0" presId="urn:microsoft.com/office/officeart/2005/8/layout/default"/>
    <dgm:cxn modelId="{15FED951-AB2F-4AD9-B93C-0DCC09522BD2}" type="presOf" srcId="{37E39215-9291-44E3-9024-871322736455}" destId="{4D1B072C-4F86-45A1-A4BF-24F4D59A1C2D}" srcOrd="0" destOrd="0" presId="urn:microsoft.com/office/officeart/2005/8/layout/default"/>
    <dgm:cxn modelId="{38B9C552-2966-4DB9-8633-FF2D287ABCE5}" srcId="{61E057AA-4074-4995-A4F7-22524250BA3F}" destId="{4DB13955-0C31-4A3B-A105-DFF9B8A1C747}" srcOrd="0" destOrd="0" parTransId="{997D012B-6C73-4082-BFFA-6CC2B6CCD94F}" sibTransId="{D17C042E-BDA5-4391-B30A-546426FA4BF8}"/>
    <dgm:cxn modelId="{38FC462A-AA37-4AF0-9FE6-7421D1DE489B}" type="presOf" srcId="{7BFA65EA-8215-4F84-B6F8-28210875901C}" destId="{D74882F3-00CE-463C-8402-8000A6B5AC61}" srcOrd="0" destOrd="0" presId="urn:microsoft.com/office/officeart/2005/8/layout/default"/>
    <dgm:cxn modelId="{FB50045F-6E4D-4E43-9450-8DC0DFFFDA3C}" srcId="{61E057AA-4074-4995-A4F7-22524250BA3F}" destId="{C98ED900-C9B6-4B61-8179-972999081A21}" srcOrd="1" destOrd="0" parTransId="{42B07467-D14B-48C8-9DFD-702B0B760C24}" sibTransId="{8A156130-D916-4C6E-A004-31EBB7794EB6}"/>
    <dgm:cxn modelId="{1B16B5B4-6B78-4B8A-84A8-06C58F7049E1}" type="presOf" srcId="{C98ED900-C9B6-4B61-8179-972999081A21}" destId="{53BC869C-A958-491D-9312-68CA328A3125}" srcOrd="0" destOrd="0" presId="urn:microsoft.com/office/officeart/2005/8/layout/default"/>
    <dgm:cxn modelId="{58CC7DDA-8263-4773-AED1-54BD164A34AA}" srcId="{61E057AA-4074-4995-A4F7-22524250BA3F}" destId="{E6B4EF6E-54F4-4855-8EB4-39956CE543A7}" srcOrd="6" destOrd="0" parTransId="{3EC46AEC-B4CE-4803-9DC5-19CBD83173B8}" sibTransId="{1D638EA1-0DA0-43B4-A5D4-D0A6AD62BE4D}"/>
    <dgm:cxn modelId="{78694040-5673-4E7E-9C4F-AEC53387ABBA}" srcId="{61E057AA-4074-4995-A4F7-22524250BA3F}" destId="{7BFA65EA-8215-4F84-B6F8-28210875901C}" srcOrd="5" destOrd="0" parTransId="{580BEF5F-5FE9-41E3-AC03-E2B6654C85B6}" sibTransId="{79E1ED96-B1A0-4675-9628-99926942EA90}"/>
    <dgm:cxn modelId="{895CA28A-2469-445F-9DDD-EE0E24950231}" type="presParOf" srcId="{6913054F-F537-400C-9229-07C1992D2B79}" destId="{DF38A064-F72B-4218-B475-33D7B1AD1A80}" srcOrd="0" destOrd="0" presId="urn:microsoft.com/office/officeart/2005/8/layout/default"/>
    <dgm:cxn modelId="{D2C46ABC-E501-44CB-ACEF-4C6B5A9BCC29}" type="presParOf" srcId="{6913054F-F537-400C-9229-07C1992D2B79}" destId="{1E723687-4978-4654-B0EA-C60824391F9C}" srcOrd="1" destOrd="0" presId="urn:microsoft.com/office/officeart/2005/8/layout/default"/>
    <dgm:cxn modelId="{C44EF7EA-4500-4408-996B-01B716BAA15F}" type="presParOf" srcId="{6913054F-F537-400C-9229-07C1992D2B79}" destId="{53BC869C-A958-491D-9312-68CA328A3125}" srcOrd="2" destOrd="0" presId="urn:microsoft.com/office/officeart/2005/8/layout/default"/>
    <dgm:cxn modelId="{46DC2BA6-1D24-4A11-82BB-C81048E03B4B}" type="presParOf" srcId="{6913054F-F537-400C-9229-07C1992D2B79}" destId="{88A7819E-CDC2-43E6-9943-34AB5DE4A535}" srcOrd="3" destOrd="0" presId="urn:microsoft.com/office/officeart/2005/8/layout/default"/>
    <dgm:cxn modelId="{BD448AC3-E48C-44A4-81FB-F47F4C2C111A}" type="presParOf" srcId="{6913054F-F537-400C-9229-07C1992D2B79}" destId="{4F1EEF42-9A02-4B0B-8636-CB38C124E003}" srcOrd="4" destOrd="0" presId="urn:microsoft.com/office/officeart/2005/8/layout/default"/>
    <dgm:cxn modelId="{8E863656-507F-45A0-A1A4-CD72E351BBDA}" type="presParOf" srcId="{6913054F-F537-400C-9229-07C1992D2B79}" destId="{512EF65E-A63D-41BC-AC4C-CCD5746EB51F}" srcOrd="5" destOrd="0" presId="urn:microsoft.com/office/officeart/2005/8/layout/default"/>
    <dgm:cxn modelId="{36B0C551-A368-41E3-A752-BC3C2C660B2E}" type="presParOf" srcId="{6913054F-F537-400C-9229-07C1992D2B79}" destId="{D8FF4990-03BB-4795-946B-1736BD59C8F3}" srcOrd="6" destOrd="0" presId="urn:microsoft.com/office/officeart/2005/8/layout/default"/>
    <dgm:cxn modelId="{029127FE-16B9-4619-ABC7-0F653DF3F1E8}" type="presParOf" srcId="{6913054F-F537-400C-9229-07C1992D2B79}" destId="{677AA434-B1DB-470C-98E0-73303EB234C7}" srcOrd="7" destOrd="0" presId="urn:microsoft.com/office/officeart/2005/8/layout/default"/>
    <dgm:cxn modelId="{B0137C54-5920-4B12-AF64-2AC8EC453605}" type="presParOf" srcId="{6913054F-F537-400C-9229-07C1992D2B79}" destId="{4D1B072C-4F86-45A1-A4BF-24F4D59A1C2D}" srcOrd="8" destOrd="0" presId="urn:microsoft.com/office/officeart/2005/8/layout/default"/>
    <dgm:cxn modelId="{5CEF54E5-56B5-4A1D-8C1D-67BE55E8B242}" type="presParOf" srcId="{6913054F-F537-400C-9229-07C1992D2B79}" destId="{81DE938D-2730-4567-8881-D7D1F0C34C63}" srcOrd="9" destOrd="0" presId="urn:microsoft.com/office/officeart/2005/8/layout/default"/>
    <dgm:cxn modelId="{C41463F6-4BC3-43A6-B32E-21FFA7E6069F}" type="presParOf" srcId="{6913054F-F537-400C-9229-07C1992D2B79}" destId="{D74882F3-00CE-463C-8402-8000A6B5AC61}" srcOrd="10" destOrd="0" presId="urn:microsoft.com/office/officeart/2005/8/layout/default"/>
    <dgm:cxn modelId="{AFC453B0-0EBD-4852-BFBF-11C15FCC0F13}" type="presParOf" srcId="{6913054F-F537-400C-9229-07C1992D2B79}" destId="{1A7925B8-EF77-4B03-81CF-43562390B62C}" srcOrd="11" destOrd="0" presId="urn:microsoft.com/office/officeart/2005/8/layout/default"/>
    <dgm:cxn modelId="{9BE30467-3EEF-479B-A9AD-CDDF77D0002A}" type="presParOf" srcId="{6913054F-F537-400C-9229-07C1992D2B79}" destId="{FF5956E4-C246-43E0-A468-F3407EEEE52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430AA5-A1FD-4AD7-B1E8-B49002F5E4BE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0014F6-264F-4158-90CD-BE1C62B2CADA}">
      <dgm:prSet phldrT="[Text]"/>
      <dgm:spPr/>
      <dgm:t>
        <a:bodyPr/>
        <a:lstStyle/>
        <a:p>
          <a:r>
            <a:rPr lang="id-ID" dirty="0" smtClean="0"/>
            <a:t>Menyiapkan Berkas yang diperlukan</a:t>
          </a:r>
          <a:endParaRPr lang="en-US" dirty="0"/>
        </a:p>
      </dgm:t>
    </dgm:pt>
    <dgm:pt modelId="{D070F009-5AAB-4C56-B893-E1698495AB79}" type="parTrans" cxnId="{08FE23AD-F811-4426-B322-F631F9A70CAA}">
      <dgm:prSet/>
      <dgm:spPr/>
      <dgm:t>
        <a:bodyPr/>
        <a:lstStyle/>
        <a:p>
          <a:endParaRPr lang="en-US"/>
        </a:p>
      </dgm:t>
    </dgm:pt>
    <dgm:pt modelId="{CA1E43F4-52DF-4E68-AD1B-7B9AEA41ACDE}" type="sibTrans" cxnId="{08FE23AD-F811-4426-B322-F631F9A70CAA}">
      <dgm:prSet/>
      <dgm:spPr/>
      <dgm:t>
        <a:bodyPr/>
        <a:lstStyle/>
        <a:p>
          <a:endParaRPr lang="en-US"/>
        </a:p>
      </dgm:t>
    </dgm:pt>
    <dgm:pt modelId="{BF254879-8C48-4EB6-810B-234B9C49C409}">
      <dgm:prSet phldrT="[Text]"/>
      <dgm:spPr/>
      <dgm:t>
        <a:bodyPr/>
        <a:lstStyle/>
        <a:p>
          <a:r>
            <a:rPr lang="id-ID" dirty="0" smtClean="0"/>
            <a:t>Mencari Calon Dosen Penmbimbing (Supervisor) di Website</a:t>
          </a:r>
          <a:endParaRPr lang="en-US" dirty="0"/>
        </a:p>
      </dgm:t>
    </dgm:pt>
    <dgm:pt modelId="{4FA05957-5B88-47F6-9F75-51FEFF8256BA}" type="parTrans" cxnId="{108C38A7-89C1-448C-B53D-A0B7E6118544}">
      <dgm:prSet/>
      <dgm:spPr/>
      <dgm:t>
        <a:bodyPr/>
        <a:lstStyle/>
        <a:p>
          <a:endParaRPr lang="en-US"/>
        </a:p>
      </dgm:t>
    </dgm:pt>
    <dgm:pt modelId="{EBFBEB05-5ACB-46FC-AC8A-C1D8C878AFB4}" type="sibTrans" cxnId="{108C38A7-89C1-448C-B53D-A0B7E6118544}">
      <dgm:prSet/>
      <dgm:spPr/>
      <dgm:t>
        <a:bodyPr/>
        <a:lstStyle/>
        <a:p>
          <a:endParaRPr lang="en-US"/>
        </a:p>
      </dgm:t>
    </dgm:pt>
    <dgm:pt modelId="{B8D3F0F0-7D83-4B81-911C-3EA0059DFDB7}">
      <dgm:prSet phldrT="[Text]"/>
      <dgm:spPr/>
      <dgm:t>
        <a:bodyPr/>
        <a:lstStyle/>
        <a:p>
          <a:r>
            <a:rPr lang="id-ID" dirty="0" smtClean="0"/>
            <a:t>Mengontak Calon Dosen Pendamping, Umumnya dengan Email</a:t>
          </a:r>
          <a:endParaRPr lang="en-US" dirty="0"/>
        </a:p>
      </dgm:t>
    </dgm:pt>
    <dgm:pt modelId="{24D03AA9-EB5A-4348-B778-546A4CD1ED08}" type="parTrans" cxnId="{32A347CA-247B-499A-BD60-04AC32416DF1}">
      <dgm:prSet/>
      <dgm:spPr/>
      <dgm:t>
        <a:bodyPr/>
        <a:lstStyle/>
        <a:p>
          <a:endParaRPr lang="en-US"/>
        </a:p>
      </dgm:t>
    </dgm:pt>
    <dgm:pt modelId="{52168C62-A13F-4AAA-AF88-4970381128C9}" type="sibTrans" cxnId="{32A347CA-247B-499A-BD60-04AC32416DF1}">
      <dgm:prSet/>
      <dgm:spPr/>
      <dgm:t>
        <a:bodyPr/>
        <a:lstStyle/>
        <a:p>
          <a:endParaRPr lang="en-US"/>
        </a:p>
      </dgm:t>
    </dgm:pt>
    <dgm:pt modelId="{529D62DF-48E6-4C91-89C0-F7BEE86B6F8A}">
      <dgm:prSet phldrT="[Text]"/>
      <dgm:spPr/>
      <dgm:t>
        <a:bodyPr/>
        <a:lstStyle/>
        <a:p>
          <a:r>
            <a:rPr lang="id-ID" dirty="0" smtClean="0"/>
            <a:t>Menjaga  Komunikasi dan menemukan titik kesepahaman dan kesepakatan</a:t>
          </a:r>
          <a:endParaRPr lang="en-US" dirty="0"/>
        </a:p>
      </dgm:t>
    </dgm:pt>
    <dgm:pt modelId="{4E29950D-1B9B-406D-9723-CF76AAD4ACA1}" type="parTrans" cxnId="{BEEA15FE-C915-4352-8646-B54C597F053B}">
      <dgm:prSet/>
      <dgm:spPr/>
      <dgm:t>
        <a:bodyPr/>
        <a:lstStyle/>
        <a:p>
          <a:endParaRPr lang="en-US"/>
        </a:p>
      </dgm:t>
    </dgm:pt>
    <dgm:pt modelId="{194E2ACE-C578-4553-AC4E-FEE683768C72}" type="sibTrans" cxnId="{BEEA15FE-C915-4352-8646-B54C597F053B}">
      <dgm:prSet/>
      <dgm:spPr/>
      <dgm:t>
        <a:bodyPr/>
        <a:lstStyle/>
        <a:p>
          <a:endParaRPr lang="en-US"/>
        </a:p>
      </dgm:t>
    </dgm:pt>
    <dgm:pt modelId="{7D875841-7841-403A-AA70-6287DAA3B54B}">
      <dgm:prSet phldrT="[Text]"/>
      <dgm:spPr/>
      <dgm:t>
        <a:bodyPr/>
        <a:lstStyle/>
        <a:p>
          <a:r>
            <a:rPr lang="id-ID" dirty="0" smtClean="0"/>
            <a:t>Biasanya mendapat LoA Conditional</a:t>
          </a:r>
          <a:endParaRPr lang="en-US" dirty="0"/>
        </a:p>
      </dgm:t>
    </dgm:pt>
    <dgm:pt modelId="{C32163ED-60AA-4D48-B078-373FC4F7CBFC}" type="parTrans" cxnId="{4A697CAE-61B4-48BF-8C40-F469CDBDA723}">
      <dgm:prSet/>
      <dgm:spPr/>
      <dgm:t>
        <a:bodyPr/>
        <a:lstStyle/>
        <a:p>
          <a:endParaRPr lang="en-US"/>
        </a:p>
      </dgm:t>
    </dgm:pt>
    <dgm:pt modelId="{1C860DD4-2006-4E41-AF58-12DD030674F5}" type="sibTrans" cxnId="{4A697CAE-61B4-48BF-8C40-F469CDBDA723}">
      <dgm:prSet/>
      <dgm:spPr/>
      <dgm:t>
        <a:bodyPr/>
        <a:lstStyle/>
        <a:p>
          <a:endParaRPr lang="en-US"/>
        </a:p>
      </dgm:t>
    </dgm:pt>
    <dgm:pt modelId="{E7DDAE56-3631-4439-8892-CC9FD2863F36}" type="pres">
      <dgm:prSet presAssocID="{EA430AA5-A1FD-4AD7-B1E8-B49002F5E4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91B2D-A88E-4E65-B5A7-AABB62D7AF2B}" type="pres">
      <dgm:prSet presAssocID="{730014F6-264F-4158-90CD-BE1C62B2CA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1C2D5-0C3F-4A9A-AD47-316C0F86B3A6}" type="pres">
      <dgm:prSet presAssocID="{CA1E43F4-52DF-4E68-AD1B-7B9AEA41ACD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64B4D11-9D53-4148-83A9-B73F0BCAC9BF}" type="pres">
      <dgm:prSet presAssocID="{CA1E43F4-52DF-4E68-AD1B-7B9AEA41ACD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1B4C470-FF7F-4DE3-9B7B-675C35E2D1C0}" type="pres">
      <dgm:prSet presAssocID="{BF254879-8C48-4EB6-810B-234B9C49C40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7BAC3-7AEB-49E8-8286-47E315A4C748}" type="pres">
      <dgm:prSet presAssocID="{EBFBEB05-5ACB-46FC-AC8A-C1D8C878AFB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5CD487B-8FF8-4545-A5AF-B232374D91DF}" type="pres">
      <dgm:prSet presAssocID="{EBFBEB05-5ACB-46FC-AC8A-C1D8C878AFB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AD90908-7913-475A-BFE6-EB27BDEFEC61}" type="pres">
      <dgm:prSet presAssocID="{B8D3F0F0-7D83-4B81-911C-3EA0059DFDB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69875-50B5-4452-80E9-704698C59240}" type="pres">
      <dgm:prSet presAssocID="{52168C62-A13F-4AAA-AF88-4970381128C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2A7690D-F8E1-42A4-AC26-0B9238880356}" type="pres">
      <dgm:prSet presAssocID="{52168C62-A13F-4AAA-AF88-4970381128C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24B2CE1-F153-4B26-B6CA-7005EBFB34F3}" type="pres">
      <dgm:prSet presAssocID="{529D62DF-48E6-4C91-89C0-F7BEE86B6F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0B997-9AE1-4636-A4CA-7018A26F375E}" type="pres">
      <dgm:prSet presAssocID="{194E2ACE-C578-4553-AC4E-FEE683768C7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44C6DB0-B7D7-4147-A03C-49E1A442ABB8}" type="pres">
      <dgm:prSet presAssocID="{194E2ACE-C578-4553-AC4E-FEE683768C7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4DC5CA3-3C83-42AB-B099-6B3A6363D598}" type="pres">
      <dgm:prSet presAssocID="{7D875841-7841-403A-AA70-6287DAA3B5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199EA1-83C4-4F7E-9FF6-E7CF1668AACA}" type="presOf" srcId="{CA1E43F4-52DF-4E68-AD1B-7B9AEA41ACDE}" destId="{A64B4D11-9D53-4148-83A9-B73F0BCAC9BF}" srcOrd="1" destOrd="0" presId="urn:microsoft.com/office/officeart/2005/8/layout/process5"/>
    <dgm:cxn modelId="{4B2510E5-9EC9-44F5-B16E-C0705116FBA3}" type="presOf" srcId="{194E2ACE-C578-4553-AC4E-FEE683768C72}" destId="{26C0B997-9AE1-4636-A4CA-7018A26F375E}" srcOrd="0" destOrd="0" presId="urn:microsoft.com/office/officeart/2005/8/layout/process5"/>
    <dgm:cxn modelId="{B9EF433E-2485-4CC4-A924-5132DDD62F35}" type="presOf" srcId="{194E2ACE-C578-4553-AC4E-FEE683768C72}" destId="{244C6DB0-B7D7-4147-A03C-49E1A442ABB8}" srcOrd="1" destOrd="0" presId="urn:microsoft.com/office/officeart/2005/8/layout/process5"/>
    <dgm:cxn modelId="{B7703F4B-E577-4F3C-BB27-277399ABC67E}" type="presOf" srcId="{7D875841-7841-403A-AA70-6287DAA3B54B}" destId="{54DC5CA3-3C83-42AB-B099-6B3A6363D598}" srcOrd="0" destOrd="0" presId="urn:microsoft.com/office/officeart/2005/8/layout/process5"/>
    <dgm:cxn modelId="{32A347CA-247B-499A-BD60-04AC32416DF1}" srcId="{EA430AA5-A1FD-4AD7-B1E8-B49002F5E4BE}" destId="{B8D3F0F0-7D83-4B81-911C-3EA0059DFDB7}" srcOrd="2" destOrd="0" parTransId="{24D03AA9-EB5A-4348-B778-546A4CD1ED08}" sibTransId="{52168C62-A13F-4AAA-AF88-4970381128C9}"/>
    <dgm:cxn modelId="{4A697CAE-61B4-48BF-8C40-F469CDBDA723}" srcId="{EA430AA5-A1FD-4AD7-B1E8-B49002F5E4BE}" destId="{7D875841-7841-403A-AA70-6287DAA3B54B}" srcOrd="4" destOrd="0" parTransId="{C32163ED-60AA-4D48-B078-373FC4F7CBFC}" sibTransId="{1C860DD4-2006-4E41-AF58-12DD030674F5}"/>
    <dgm:cxn modelId="{108C38A7-89C1-448C-B53D-A0B7E6118544}" srcId="{EA430AA5-A1FD-4AD7-B1E8-B49002F5E4BE}" destId="{BF254879-8C48-4EB6-810B-234B9C49C409}" srcOrd="1" destOrd="0" parTransId="{4FA05957-5B88-47F6-9F75-51FEFF8256BA}" sibTransId="{EBFBEB05-5ACB-46FC-AC8A-C1D8C878AFB4}"/>
    <dgm:cxn modelId="{290C7995-0E17-44A6-A88D-8C2F65A5D3A9}" type="presOf" srcId="{EBFBEB05-5ACB-46FC-AC8A-C1D8C878AFB4}" destId="{B107BAC3-7AEB-49E8-8286-47E315A4C748}" srcOrd="0" destOrd="0" presId="urn:microsoft.com/office/officeart/2005/8/layout/process5"/>
    <dgm:cxn modelId="{BEEA15FE-C915-4352-8646-B54C597F053B}" srcId="{EA430AA5-A1FD-4AD7-B1E8-B49002F5E4BE}" destId="{529D62DF-48E6-4C91-89C0-F7BEE86B6F8A}" srcOrd="3" destOrd="0" parTransId="{4E29950D-1B9B-406D-9723-CF76AAD4ACA1}" sibTransId="{194E2ACE-C578-4553-AC4E-FEE683768C72}"/>
    <dgm:cxn modelId="{A4FDE328-A64B-4629-AC77-6A35BD42EACA}" type="presOf" srcId="{EA430AA5-A1FD-4AD7-B1E8-B49002F5E4BE}" destId="{E7DDAE56-3631-4439-8892-CC9FD2863F36}" srcOrd="0" destOrd="0" presId="urn:microsoft.com/office/officeart/2005/8/layout/process5"/>
    <dgm:cxn modelId="{5C61E181-C887-4D21-AB19-45F5E6D56571}" type="presOf" srcId="{CA1E43F4-52DF-4E68-AD1B-7B9AEA41ACDE}" destId="{E581C2D5-0C3F-4A9A-AD47-316C0F86B3A6}" srcOrd="0" destOrd="0" presId="urn:microsoft.com/office/officeart/2005/8/layout/process5"/>
    <dgm:cxn modelId="{08FE23AD-F811-4426-B322-F631F9A70CAA}" srcId="{EA430AA5-A1FD-4AD7-B1E8-B49002F5E4BE}" destId="{730014F6-264F-4158-90CD-BE1C62B2CADA}" srcOrd="0" destOrd="0" parTransId="{D070F009-5AAB-4C56-B893-E1698495AB79}" sibTransId="{CA1E43F4-52DF-4E68-AD1B-7B9AEA41ACDE}"/>
    <dgm:cxn modelId="{7961802B-E6D3-45D9-89FD-BD2C9F933E3F}" type="presOf" srcId="{BF254879-8C48-4EB6-810B-234B9C49C409}" destId="{B1B4C470-FF7F-4DE3-9B7B-675C35E2D1C0}" srcOrd="0" destOrd="0" presId="urn:microsoft.com/office/officeart/2005/8/layout/process5"/>
    <dgm:cxn modelId="{5FA923DD-4CED-476B-B836-6244193F0B3A}" type="presOf" srcId="{52168C62-A13F-4AAA-AF88-4970381128C9}" destId="{C2069875-50B5-4452-80E9-704698C59240}" srcOrd="0" destOrd="0" presId="urn:microsoft.com/office/officeart/2005/8/layout/process5"/>
    <dgm:cxn modelId="{AB51CD70-B2D9-4502-B9C0-2492D47C5B86}" type="presOf" srcId="{52168C62-A13F-4AAA-AF88-4970381128C9}" destId="{A2A7690D-F8E1-42A4-AC26-0B9238880356}" srcOrd="1" destOrd="0" presId="urn:microsoft.com/office/officeart/2005/8/layout/process5"/>
    <dgm:cxn modelId="{31F94835-45E9-497A-BD97-E9478FD91CB3}" type="presOf" srcId="{B8D3F0F0-7D83-4B81-911C-3EA0059DFDB7}" destId="{4AD90908-7913-475A-BFE6-EB27BDEFEC61}" srcOrd="0" destOrd="0" presId="urn:microsoft.com/office/officeart/2005/8/layout/process5"/>
    <dgm:cxn modelId="{48196D2E-7083-486E-8185-72AF70FBBBE9}" type="presOf" srcId="{529D62DF-48E6-4C91-89C0-F7BEE86B6F8A}" destId="{A24B2CE1-F153-4B26-B6CA-7005EBFB34F3}" srcOrd="0" destOrd="0" presId="urn:microsoft.com/office/officeart/2005/8/layout/process5"/>
    <dgm:cxn modelId="{9146A6B2-A79D-4D61-B83D-EC5AC9AF30C5}" type="presOf" srcId="{EBFBEB05-5ACB-46FC-AC8A-C1D8C878AFB4}" destId="{25CD487B-8FF8-4545-A5AF-B232374D91DF}" srcOrd="1" destOrd="0" presId="urn:microsoft.com/office/officeart/2005/8/layout/process5"/>
    <dgm:cxn modelId="{888D7F2E-ED2D-4B91-AA75-19C12341EAF5}" type="presOf" srcId="{730014F6-264F-4158-90CD-BE1C62B2CADA}" destId="{59D91B2D-A88E-4E65-B5A7-AABB62D7AF2B}" srcOrd="0" destOrd="0" presId="urn:microsoft.com/office/officeart/2005/8/layout/process5"/>
    <dgm:cxn modelId="{AFD1DC0E-7403-4704-8F5E-5F56A3E11F79}" type="presParOf" srcId="{E7DDAE56-3631-4439-8892-CC9FD2863F36}" destId="{59D91B2D-A88E-4E65-B5A7-AABB62D7AF2B}" srcOrd="0" destOrd="0" presId="urn:microsoft.com/office/officeart/2005/8/layout/process5"/>
    <dgm:cxn modelId="{1881AADD-2A25-47C8-9C8B-054B01E75A6A}" type="presParOf" srcId="{E7DDAE56-3631-4439-8892-CC9FD2863F36}" destId="{E581C2D5-0C3F-4A9A-AD47-316C0F86B3A6}" srcOrd="1" destOrd="0" presId="urn:microsoft.com/office/officeart/2005/8/layout/process5"/>
    <dgm:cxn modelId="{D297D2C3-E2DF-439D-91CE-5B925689629F}" type="presParOf" srcId="{E581C2D5-0C3F-4A9A-AD47-316C0F86B3A6}" destId="{A64B4D11-9D53-4148-83A9-B73F0BCAC9BF}" srcOrd="0" destOrd="0" presId="urn:microsoft.com/office/officeart/2005/8/layout/process5"/>
    <dgm:cxn modelId="{EE3BCCFC-5D11-45A0-AAB0-FEF2AF5A69F1}" type="presParOf" srcId="{E7DDAE56-3631-4439-8892-CC9FD2863F36}" destId="{B1B4C470-FF7F-4DE3-9B7B-675C35E2D1C0}" srcOrd="2" destOrd="0" presId="urn:microsoft.com/office/officeart/2005/8/layout/process5"/>
    <dgm:cxn modelId="{DAC6CDFB-DC05-4589-8936-766363658B3E}" type="presParOf" srcId="{E7DDAE56-3631-4439-8892-CC9FD2863F36}" destId="{B107BAC3-7AEB-49E8-8286-47E315A4C748}" srcOrd="3" destOrd="0" presId="urn:microsoft.com/office/officeart/2005/8/layout/process5"/>
    <dgm:cxn modelId="{9BDC4CD8-896C-4EAA-B557-2629ABC9904E}" type="presParOf" srcId="{B107BAC3-7AEB-49E8-8286-47E315A4C748}" destId="{25CD487B-8FF8-4545-A5AF-B232374D91DF}" srcOrd="0" destOrd="0" presId="urn:microsoft.com/office/officeart/2005/8/layout/process5"/>
    <dgm:cxn modelId="{F278E3B5-7120-40D6-BC0D-C4C23B9D77C4}" type="presParOf" srcId="{E7DDAE56-3631-4439-8892-CC9FD2863F36}" destId="{4AD90908-7913-475A-BFE6-EB27BDEFEC61}" srcOrd="4" destOrd="0" presId="urn:microsoft.com/office/officeart/2005/8/layout/process5"/>
    <dgm:cxn modelId="{6F706109-F17C-48F1-B821-6D102E9BB052}" type="presParOf" srcId="{E7DDAE56-3631-4439-8892-CC9FD2863F36}" destId="{C2069875-50B5-4452-80E9-704698C59240}" srcOrd="5" destOrd="0" presId="urn:microsoft.com/office/officeart/2005/8/layout/process5"/>
    <dgm:cxn modelId="{FCDA76AE-DF76-4918-82C9-2F7C2D7256B0}" type="presParOf" srcId="{C2069875-50B5-4452-80E9-704698C59240}" destId="{A2A7690D-F8E1-42A4-AC26-0B9238880356}" srcOrd="0" destOrd="0" presId="urn:microsoft.com/office/officeart/2005/8/layout/process5"/>
    <dgm:cxn modelId="{BB569A80-DFF2-49F3-A65C-C8D70F3EAD2C}" type="presParOf" srcId="{E7DDAE56-3631-4439-8892-CC9FD2863F36}" destId="{A24B2CE1-F153-4B26-B6CA-7005EBFB34F3}" srcOrd="6" destOrd="0" presId="urn:microsoft.com/office/officeart/2005/8/layout/process5"/>
    <dgm:cxn modelId="{48B2F1CB-9EF4-48E1-8E95-6CC00851CDE1}" type="presParOf" srcId="{E7DDAE56-3631-4439-8892-CC9FD2863F36}" destId="{26C0B997-9AE1-4636-A4CA-7018A26F375E}" srcOrd="7" destOrd="0" presId="urn:microsoft.com/office/officeart/2005/8/layout/process5"/>
    <dgm:cxn modelId="{0AF96D1D-571B-4801-9A3A-C5BEE795DD88}" type="presParOf" srcId="{26C0B997-9AE1-4636-A4CA-7018A26F375E}" destId="{244C6DB0-B7D7-4147-A03C-49E1A442ABB8}" srcOrd="0" destOrd="0" presId="urn:microsoft.com/office/officeart/2005/8/layout/process5"/>
    <dgm:cxn modelId="{2B2F63C3-CBB2-4264-AB0E-4AF5C71747E4}" type="presParOf" srcId="{E7DDAE56-3631-4439-8892-CC9FD2863F36}" destId="{54DC5CA3-3C83-42AB-B099-6B3A6363D59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11748C-627B-4D3C-8535-3EB6DA83702E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62DE90C-781A-4B75-B9CB-89AC60029F5E}">
      <dgm:prSet phldrT="[Text]" custT="1"/>
      <dgm:spPr/>
      <dgm:t>
        <a:bodyPr/>
        <a:lstStyle/>
        <a:p>
          <a:r>
            <a:rPr lang="id-ID" sz="2400" i="1" dirty="0" smtClean="0"/>
            <a:t>Track Record </a:t>
          </a:r>
          <a:r>
            <a:rPr lang="id-ID" sz="2400" dirty="0" smtClean="0"/>
            <a:t>Pendidikan</a:t>
          </a:r>
          <a:endParaRPr lang="en-US" sz="2400" dirty="0"/>
        </a:p>
      </dgm:t>
    </dgm:pt>
    <dgm:pt modelId="{78B2BADD-84FC-4C7C-9B74-8A81AB5DC343}" type="parTrans" cxnId="{079579B2-63F5-4BCF-9B20-BE5E982338B9}">
      <dgm:prSet/>
      <dgm:spPr/>
      <dgm:t>
        <a:bodyPr/>
        <a:lstStyle/>
        <a:p>
          <a:endParaRPr lang="en-US" sz="2800"/>
        </a:p>
      </dgm:t>
    </dgm:pt>
    <dgm:pt modelId="{32B43B1B-4548-4210-9930-A65A679810B9}" type="sibTrans" cxnId="{079579B2-63F5-4BCF-9B20-BE5E982338B9}">
      <dgm:prSet/>
      <dgm:spPr/>
      <dgm:t>
        <a:bodyPr/>
        <a:lstStyle/>
        <a:p>
          <a:endParaRPr lang="en-US" sz="2800"/>
        </a:p>
      </dgm:t>
    </dgm:pt>
    <dgm:pt modelId="{75B7808E-C4CC-4DD4-B656-6FCAC3A7BB34}">
      <dgm:prSet phldrT="[Text]" custT="1"/>
      <dgm:spPr/>
      <dgm:t>
        <a:bodyPr/>
        <a:lstStyle/>
        <a:p>
          <a:r>
            <a:rPr lang="id-ID" sz="2400" dirty="0" smtClean="0"/>
            <a:t>Capaian Selama Selama ada di Jenjang Pendidikan</a:t>
          </a:r>
          <a:endParaRPr lang="en-US" sz="2400" dirty="0"/>
        </a:p>
      </dgm:t>
    </dgm:pt>
    <dgm:pt modelId="{054AB64F-C13B-4AC4-B54D-30B55B3067FA}" type="parTrans" cxnId="{3A51B04A-E78C-47D3-B70B-8D9FF413FF58}">
      <dgm:prSet/>
      <dgm:spPr/>
      <dgm:t>
        <a:bodyPr/>
        <a:lstStyle/>
        <a:p>
          <a:endParaRPr lang="en-US" sz="2800"/>
        </a:p>
      </dgm:t>
    </dgm:pt>
    <dgm:pt modelId="{F15D5BD5-943C-4D18-83D8-F7C066475F7B}" type="sibTrans" cxnId="{3A51B04A-E78C-47D3-B70B-8D9FF413FF58}">
      <dgm:prSet/>
      <dgm:spPr/>
      <dgm:t>
        <a:bodyPr/>
        <a:lstStyle/>
        <a:p>
          <a:endParaRPr lang="en-US" sz="2800"/>
        </a:p>
      </dgm:t>
    </dgm:pt>
    <dgm:pt modelId="{2F1EA351-515D-46D0-B133-62D4597983A9}">
      <dgm:prSet phldrT="[Text]" custT="1"/>
      <dgm:spPr/>
      <dgm:t>
        <a:bodyPr/>
        <a:lstStyle/>
        <a:p>
          <a:r>
            <a:rPr lang="id-ID" sz="2400" dirty="0" smtClean="0"/>
            <a:t>Pengalaman Bermanfaat</a:t>
          </a:r>
          <a:endParaRPr lang="en-US" sz="2400" dirty="0"/>
        </a:p>
      </dgm:t>
    </dgm:pt>
    <dgm:pt modelId="{B31A3538-CE5C-4A80-90DA-2F7D47C82F89}" type="parTrans" cxnId="{53D961A1-1625-4AB7-B8B4-326A698D81CC}">
      <dgm:prSet/>
      <dgm:spPr/>
      <dgm:t>
        <a:bodyPr/>
        <a:lstStyle/>
        <a:p>
          <a:endParaRPr lang="en-US" sz="2800"/>
        </a:p>
      </dgm:t>
    </dgm:pt>
    <dgm:pt modelId="{E5030EBA-DF18-474D-96AD-B1DD73DBC2B3}" type="sibTrans" cxnId="{53D961A1-1625-4AB7-B8B4-326A698D81CC}">
      <dgm:prSet/>
      <dgm:spPr/>
      <dgm:t>
        <a:bodyPr/>
        <a:lstStyle/>
        <a:p>
          <a:endParaRPr lang="en-US" sz="2800"/>
        </a:p>
      </dgm:t>
    </dgm:pt>
    <dgm:pt modelId="{74291A51-CDD4-4F1E-89F3-C1C8BA0C2910}" type="pres">
      <dgm:prSet presAssocID="{F911748C-627B-4D3C-8535-3EB6DA8370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E6762C-7EA9-4DD4-BA97-5B51D9D197DA}" type="pres">
      <dgm:prSet presAssocID="{762DE90C-781A-4B75-B9CB-89AC60029F5E}" presName="parentLin" presStyleCnt="0"/>
      <dgm:spPr/>
    </dgm:pt>
    <dgm:pt modelId="{EDBE3A10-E566-4D10-A454-1525179D50FE}" type="pres">
      <dgm:prSet presAssocID="{762DE90C-781A-4B75-B9CB-89AC60029F5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68B66D5-9C8B-4734-99A5-5F592A9611B4}" type="pres">
      <dgm:prSet presAssocID="{762DE90C-781A-4B75-B9CB-89AC60029F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E2032-C347-4492-9BB5-BEF58BA0AC02}" type="pres">
      <dgm:prSet presAssocID="{762DE90C-781A-4B75-B9CB-89AC60029F5E}" presName="negativeSpace" presStyleCnt="0"/>
      <dgm:spPr/>
    </dgm:pt>
    <dgm:pt modelId="{9CB4EB53-329A-4E98-B266-8D9199214F09}" type="pres">
      <dgm:prSet presAssocID="{762DE90C-781A-4B75-B9CB-89AC60029F5E}" presName="childText" presStyleLbl="conFgAcc1" presStyleIdx="0" presStyleCnt="3">
        <dgm:presLayoutVars>
          <dgm:bulletEnabled val="1"/>
        </dgm:presLayoutVars>
      </dgm:prSet>
      <dgm:spPr/>
    </dgm:pt>
    <dgm:pt modelId="{9AD9BFA0-9ADA-4ED6-BAC9-CB1B0779972A}" type="pres">
      <dgm:prSet presAssocID="{32B43B1B-4548-4210-9930-A65A679810B9}" presName="spaceBetweenRectangles" presStyleCnt="0"/>
      <dgm:spPr/>
    </dgm:pt>
    <dgm:pt modelId="{6076A569-8A63-4554-961F-BA9AC369FFAC}" type="pres">
      <dgm:prSet presAssocID="{75B7808E-C4CC-4DD4-B656-6FCAC3A7BB34}" presName="parentLin" presStyleCnt="0"/>
      <dgm:spPr/>
    </dgm:pt>
    <dgm:pt modelId="{BF3C6348-6B3E-4FAC-9AD7-82F900D51677}" type="pres">
      <dgm:prSet presAssocID="{75B7808E-C4CC-4DD4-B656-6FCAC3A7BB3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C15B401-049D-495B-A630-9B464D531A05}" type="pres">
      <dgm:prSet presAssocID="{75B7808E-C4CC-4DD4-B656-6FCAC3A7BB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8525B-6026-42B7-9512-793478B2FBD7}" type="pres">
      <dgm:prSet presAssocID="{75B7808E-C4CC-4DD4-B656-6FCAC3A7BB34}" presName="negativeSpace" presStyleCnt="0"/>
      <dgm:spPr/>
    </dgm:pt>
    <dgm:pt modelId="{180638FC-776A-42FA-817E-46922DC0BDF0}" type="pres">
      <dgm:prSet presAssocID="{75B7808E-C4CC-4DD4-B656-6FCAC3A7BB34}" presName="childText" presStyleLbl="conFgAcc1" presStyleIdx="1" presStyleCnt="3">
        <dgm:presLayoutVars>
          <dgm:bulletEnabled val="1"/>
        </dgm:presLayoutVars>
      </dgm:prSet>
      <dgm:spPr/>
    </dgm:pt>
    <dgm:pt modelId="{9D08D9A0-605C-4D58-8A57-CF2FFC7A4735}" type="pres">
      <dgm:prSet presAssocID="{F15D5BD5-943C-4D18-83D8-F7C066475F7B}" presName="spaceBetweenRectangles" presStyleCnt="0"/>
      <dgm:spPr/>
    </dgm:pt>
    <dgm:pt modelId="{A2B6E637-C6F0-42CA-86F3-01463768E33E}" type="pres">
      <dgm:prSet presAssocID="{2F1EA351-515D-46D0-B133-62D4597983A9}" presName="parentLin" presStyleCnt="0"/>
      <dgm:spPr/>
    </dgm:pt>
    <dgm:pt modelId="{3B133652-2DCB-4618-88FC-9E6CF224E038}" type="pres">
      <dgm:prSet presAssocID="{2F1EA351-515D-46D0-B133-62D4597983A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CE83FC0-D566-4243-AFF9-A5530A49ACEF}" type="pres">
      <dgm:prSet presAssocID="{2F1EA351-515D-46D0-B133-62D4597983A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BC941-B0F8-4E4F-89C8-CA6D6F79ECAB}" type="pres">
      <dgm:prSet presAssocID="{2F1EA351-515D-46D0-B133-62D4597983A9}" presName="negativeSpace" presStyleCnt="0"/>
      <dgm:spPr/>
    </dgm:pt>
    <dgm:pt modelId="{9FC0571C-A0D6-4521-884B-6C2A69AFEDE5}" type="pres">
      <dgm:prSet presAssocID="{2F1EA351-515D-46D0-B133-62D4597983A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EEBC41C-74C6-4D53-A44A-3C3D64DFAB0D}" type="presOf" srcId="{2F1EA351-515D-46D0-B133-62D4597983A9}" destId="{4CE83FC0-D566-4243-AFF9-A5530A49ACEF}" srcOrd="1" destOrd="0" presId="urn:microsoft.com/office/officeart/2005/8/layout/list1"/>
    <dgm:cxn modelId="{079579B2-63F5-4BCF-9B20-BE5E982338B9}" srcId="{F911748C-627B-4D3C-8535-3EB6DA83702E}" destId="{762DE90C-781A-4B75-B9CB-89AC60029F5E}" srcOrd="0" destOrd="0" parTransId="{78B2BADD-84FC-4C7C-9B74-8A81AB5DC343}" sibTransId="{32B43B1B-4548-4210-9930-A65A679810B9}"/>
    <dgm:cxn modelId="{F2123655-8AC5-4EA2-B155-E7BD9B32396D}" type="presOf" srcId="{F911748C-627B-4D3C-8535-3EB6DA83702E}" destId="{74291A51-CDD4-4F1E-89F3-C1C8BA0C2910}" srcOrd="0" destOrd="0" presId="urn:microsoft.com/office/officeart/2005/8/layout/list1"/>
    <dgm:cxn modelId="{861AE3DF-4892-4B66-AF02-3D47EBD21E0C}" type="presOf" srcId="{75B7808E-C4CC-4DD4-B656-6FCAC3A7BB34}" destId="{BF3C6348-6B3E-4FAC-9AD7-82F900D51677}" srcOrd="0" destOrd="0" presId="urn:microsoft.com/office/officeart/2005/8/layout/list1"/>
    <dgm:cxn modelId="{3A51B04A-E78C-47D3-B70B-8D9FF413FF58}" srcId="{F911748C-627B-4D3C-8535-3EB6DA83702E}" destId="{75B7808E-C4CC-4DD4-B656-6FCAC3A7BB34}" srcOrd="1" destOrd="0" parTransId="{054AB64F-C13B-4AC4-B54D-30B55B3067FA}" sibTransId="{F15D5BD5-943C-4D18-83D8-F7C066475F7B}"/>
    <dgm:cxn modelId="{E009751B-F37D-43F8-BEB6-8A31BB2FD1BF}" type="presOf" srcId="{2F1EA351-515D-46D0-B133-62D4597983A9}" destId="{3B133652-2DCB-4618-88FC-9E6CF224E038}" srcOrd="0" destOrd="0" presId="urn:microsoft.com/office/officeart/2005/8/layout/list1"/>
    <dgm:cxn modelId="{FA0A572E-60A9-4EC1-A790-D2CAFA2F1CB2}" type="presOf" srcId="{762DE90C-781A-4B75-B9CB-89AC60029F5E}" destId="{F68B66D5-9C8B-4734-99A5-5F592A9611B4}" srcOrd="1" destOrd="0" presId="urn:microsoft.com/office/officeart/2005/8/layout/list1"/>
    <dgm:cxn modelId="{AE3DA14B-6332-42A4-B7B9-5B4EBAE4D973}" type="presOf" srcId="{75B7808E-C4CC-4DD4-B656-6FCAC3A7BB34}" destId="{7C15B401-049D-495B-A630-9B464D531A05}" srcOrd="1" destOrd="0" presId="urn:microsoft.com/office/officeart/2005/8/layout/list1"/>
    <dgm:cxn modelId="{F6EA49AF-DDB3-481C-8489-8A4BA2B931F3}" type="presOf" srcId="{762DE90C-781A-4B75-B9CB-89AC60029F5E}" destId="{EDBE3A10-E566-4D10-A454-1525179D50FE}" srcOrd="0" destOrd="0" presId="urn:microsoft.com/office/officeart/2005/8/layout/list1"/>
    <dgm:cxn modelId="{53D961A1-1625-4AB7-B8B4-326A698D81CC}" srcId="{F911748C-627B-4D3C-8535-3EB6DA83702E}" destId="{2F1EA351-515D-46D0-B133-62D4597983A9}" srcOrd="2" destOrd="0" parTransId="{B31A3538-CE5C-4A80-90DA-2F7D47C82F89}" sibTransId="{E5030EBA-DF18-474D-96AD-B1DD73DBC2B3}"/>
    <dgm:cxn modelId="{9F0E3850-FEF5-48C2-BC80-A7AD1B7C8034}" type="presParOf" srcId="{74291A51-CDD4-4F1E-89F3-C1C8BA0C2910}" destId="{A7E6762C-7EA9-4DD4-BA97-5B51D9D197DA}" srcOrd="0" destOrd="0" presId="urn:microsoft.com/office/officeart/2005/8/layout/list1"/>
    <dgm:cxn modelId="{0FA8955D-AD9A-4521-B847-1B5B210D5043}" type="presParOf" srcId="{A7E6762C-7EA9-4DD4-BA97-5B51D9D197DA}" destId="{EDBE3A10-E566-4D10-A454-1525179D50FE}" srcOrd="0" destOrd="0" presId="urn:microsoft.com/office/officeart/2005/8/layout/list1"/>
    <dgm:cxn modelId="{533E1E26-8F45-4FE4-8DF4-80842375FE69}" type="presParOf" srcId="{A7E6762C-7EA9-4DD4-BA97-5B51D9D197DA}" destId="{F68B66D5-9C8B-4734-99A5-5F592A9611B4}" srcOrd="1" destOrd="0" presId="urn:microsoft.com/office/officeart/2005/8/layout/list1"/>
    <dgm:cxn modelId="{96C60B81-99F5-4043-A006-7C07210F8573}" type="presParOf" srcId="{74291A51-CDD4-4F1E-89F3-C1C8BA0C2910}" destId="{FBFE2032-C347-4492-9BB5-BEF58BA0AC02}" srcOrd="1" destOrd="0" presId="urn:microsoft.com/office/officeart/2005/8/layout/list1"/>
    <dgm:cxn modelId="{D5B86A10-E791-4425-AE7E-9BDAF56FFD2A}" type="presParOf" srcId="{74291A51-CDD4-4F1E-89F3-C1C8BA0C2910}" destId="{9CB4EB53-329A-4E98-B266-8D9199214F09}" srcOrd="2" destOrd="0" presId="urn:microsoft.com/office/officeart/2005/8/layout/list1"/>
    <dgm:cxn modelId="{0201CE06-F459-44FB-90F1-3DA6B5C51173}" type="presParOf" srcId="{74291A51-CDD4-4F1E-89F3-C1C8BA0C2910}" destId="{9AD9BFA0-9ADA-4ED6-BAC9-CB1B0779972A}" srcOrd="3" destOrd="0" presId="urn:microsoft.com/office/officeart/2005/8/layout/list1"/>
    <dgm:cxn modelId="{EF74EF71-6864-49E6-98C4-F0D0E4D0D679}" type="presParOf" srcId="{74291A51-CDD4-4F1E-89F3-C1C8BA0C2910}" destId="{6076A569-8A63-4554-961F-BA9AC369FFAC}" srcOrd="4" destOrd="0" presId="urn:microsoft.com/office/officeart/2005/8/layout/list1"/>
    <dgm:cxn modelId="{A36C31C4-FF8F-4421-BF93-F1E6DFFC6D2E}" type="presParOf" srcId="{6076A569-8A63-4554-961F-BA9AC369FFAC}" destId="{BF3C6348-6B3E-4FAC-9AD7-82F900D51677}" srcOrd="0" destOrd="0" presId="urn:microsoft.com/office/officeart/2005/8/layout/list1"/>
    <dgm:cxn modelId="{BBBCD659-F50F-40A5-9B68-4E9C7C51CD9C}" type="presParOf" srcId="{6076A569-8A63-4554-961F-BA9AC369FFAC}" destId="{7C15B401-049D-495B-A630-9B464D531A05}" srcOrd="1" destOrd="0" presId="urn:microsoft.com/office/officeart/2005/8/layout/list1"/>
    <dgm:cxn modelId="{B225CB13-283A-49C0-B25B-AA9F77B35B2F}" type="presParOf" srcId="{74291A51-CDD4-4F1E-89F3-C1C8BA0C2910}" destId="{CBA8525B-6026-42B7-9512-793478B2FBD7}" srcOrd="5" destOrd="0" presId="urn:microsoft.com/office/officeart/2005/8/layout/list1"/>
    <dgm:cxn modelId="{B34CA417-5F3F-4EA6-A782-0BB241E75EF1}" type="presParOf" srcId="{74291A51-CDD4-4F1E-89F3-C1C8BA0C2910}" destId="{180638FC-776A-42FA-817E-46922DC0BDF0}" srcOrd="6" destOrd="0" presId="urn:microsoft.com/office/officeart/2005/8/layout/list1"/>
    <dgm:cxn modelId="{A6413746-7AC6-4147-9DF9-25EF6962A17A}" type="presParOf" srcId="{74291A51-CDD4-4F1E-89F3-C1C8BA0C2910}" destId="{9D08D9A0-605C-4D58-8A57-CF2FFC7A4735}" srcOrd="7" destOrd="0" presId="urn:microsoft.com/office/officeart/2005/8/layout/list1"/>
    <dgm:cxn modelId="{7B6D70D3-DE96-4BB0-9FD2-EFB2A5484A9E}" type="presParOf" srcId="{74291A51-CDD4-4F1E-89F3-C1C8BA0C2910}" destId="{A2B6E637-C6F0-42CA-86F3-01463768E33E}" srcOrd="8" destOrd="0" presId="urn:microsoft.com/office/officeart/2005/8/layout/list1"/>
    <dgm:cxn modelId="{646EB6A5-6CCF-44BE-91C9-0C03FC4D0092}" type="presParOf" srcId="{A2B6E637-C6F0-42CA-86F3-01463768E33E}" destId="{3B133652-2DCB-4618-88FC-9E6CF224E038}" srcOrd="0" destOrd="0" presId="urn:microsoft.com/office/officeart/2005/8/layout/list1"/>
    <dgm:cxn modelId="{4E4DADB0-06D2-49B5-AF55-52B8EB29FCDE}" type="presParOf" srcId="{A2B6E637-C6F0-42CA-86F3-01463768E33E}" destId="{4CE83FC0-D566-4243-AFF9-A5530A49ACEF}" srcOrd="1" destOrd="0" presId="urn:microsoft.com/office/officeart/2005/8/layout/list1"/>
    <dgm:cxn modelId="{83CB4531-D892-4633-8977-1595812CB441}" type="presParOf" srcId="{74291A51-CDD4-4F1E-89F3-C1C8BA0C2910}" destId="{36DBC941-B0F8-4E4F-89C8-CA6D6F79ECAB}" srcOrd="9" destOrd="0" presId="urn:microsoft.com/office/officeart/2005/8/layout/list1"/>
    <dgm:cxn modelId="{940DE7D1-0BC7-4746-96A5-2F51B6E7CAA9}" type="presParOf" srcId="{74291A51-CDD4-4F1E-89F3-C1C8BA0C2910}" destId="{9FC0571C-A0D6-4521-884B-6C2A69AFED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30FB39-E764-43D5-BCAC-C561DEA771C0}" type="doc">
      <dgm:prSet loTypeId="urn:microsoft.com/office/officeart/2005/8/layout/arrow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FFB874-D88B-430C-B80A-2E6F091DC1E8}">
      <dgm:prSet phldrT="[Text]"/>
      <dgm:spPr/>
      <dgm:t>
        <a:bodyPr/>
        <a:lstStyle/>
        <a:p>
          <a:r>
            <a:rPr lang="id-ID" dirty="0" smtClean="0"/>
            <a:t>Pendaftaran Beasiswa</a:t>
          </a:r>
          <a:endParaRPr lang="en-US" dirty="0"/>
        </a:p>
      </dgm:t>
    </dgm:pt>
    <dgm:pt modelId="{ED37D09A-48E7-4620-9362-D289F23FA15F}" type="parTrans" cxnId="{99D42A55-B5EF-49EB-8D1A-05F79F3C0C51}">
      <dgm:prSet/>
      <dgm:spPr/>
      <dgm:t>
        <a:bodyPr/>
        <a:lstStyle/>
        <a:p>
          <a:endParaRPr lang="en-US"/>
        </a:p>
      </dgm:t>
    </dgm:pt>
    <dgm:pt modelId="{C9800DD9-B655-4897-A24F-7E2658F14608}" type="sibTrans" cxnId="{99D42A55-B5EF-49EB-8D1A-05F79F3C0C51}">
      <dgm:prSet/>
      <dgm:spPr/>
      <dgm:t>
        <a:bodyPr/>
        <a:lstStyle/>
        <a:p>
          <a:endParaRPr lang="en-US"/>
        </a:p>
      </dgm:t>
    </dgm:pt>
    <dgm:pt modelId="{1D052959-A91B-4FD9-9E18-6AD24A549D54}">
      <dgm:prSet phldrT="[Text]"/>
      <dgm:spPr/>
      <dgm:t>
        <a:bodyPr/>
        <a:lstStyle/>
        <a:p>
          <a:r>
            <a:rPr lang="id-ID" dirty="0" smtClean="0"/>
            <a:t>Pendaftaran Kampus</a:t>
          </a:r>
          <a:endParaRPr lang="en-US" dirty="0"/>
        </a:p>
      </dgm:t>
    </dgm:pt>
    <dgm:pt modelId="{4D2143D9-A2AE-4C1A-977D-8377C5990F63}" type="parTrans" cxnId="{1237887D-942F-44AC-8CC7-89AC37937A40}">
      <dgm:prSet/>
      <dgm:spPr/>
      <dgm:t>
        <a:bodyPr/>
        <a:lstStyle/>
        <a:p>
          <a:endParaRPr lang="en-US"/>
        </a:p>
      </dgm:t>
    </dgm:pt>
    <dgm:pt modelId="{39C4C88F-A08F-4579-9BB3-0095084715BA}" type="sibTrans" cxnId="{1237887D-942F-44AC-8CC7-89AC37937A40}">
      <dgm:prSet/>
      <dgm:spPr/>
      <dgm:t>
        <a:bodyPr/>
        <a:lstStyle/>
        <a:p>
          <a:endParaRPr lang="en-US"/>
        </a:p>
      </dgm:t>
    </dgm:pt>
    <dgm:pt modelId="{8AFF3CB3-284C-4108-818E-646D0CF880BC}" type="pres">
      <dgm:prSet presAssocID="{B130FB39-E764-43D5-BCAC-C561DEA771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3CC2CA-613C-483C-B693-C7AE0BE00906}" type="pres">
      <dgm:prSet presAssocID="{FEFFB874-D88B-430C-B80A-2E6F091DC1E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B747B-24BA-44C5-83A6-B4D296A45837}" type="pres">
      <dgm:prSet presAssocID="{1D052959-A91B-4FD9-9E18-6AD24A549D5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36DC9D-A66B-44B3-872D-D58E408530B7}" type="presOf" srcId="{1D052959-A91B-4FD9-9E18-6AD24A549D54}" destId="{6E2B747B-24BA-44C5-83A6-B4D296A45837}" srcOrd="0" destOrd="0" presId="urn:microsoft.com/office/officeart/2005/8/layout/arrow5"/>
    <dgm:cxn modelId="{54B06E3A-54CF-4081-9C17-048EA3A10890}" type="presOf" srcId="{B130FB39-E764-43D5-BCAC-C561DEA771C0}" destId="{8AFF3CB3-284C-4108-818E-646D0CF880BC}" srcOrd="0" destOrd="0" presId="urn:microsoft.com/office/officeart/2005/8/layout/arrow5"/>
    <dgm:cxn modelId="{99D42A55-B5EF-49EB-8D1A-05F79F3C0C51}" srcId="{B130FB39-E764-43D5-BCAC-C561DEA771C0}" destId="{FEFFB874-D88B-430C-B80A-2E6F091DC1E8}" srcOrd="0" destOrd="0" parTransId="{ED37D09A-48E7-4620-9362-D289F23FA15F}" sibTransId="{C9800DD9-B655-4897-A24F-7E2658F14608}"/>
    <dgm:cxn modelId="{8F31DB08-EA88-4E04-98AF-FECA0FFAB0E4}" type="presOf" srcId="{FEFFB874-D88B-430C-B80A-2E6F091DC1E8}" destId="{823CC2CA-613C-483C-B693-C7AE0BE00906}" srcOrd="0" destOrd="0" presId="urn:microsoft.com/office/officeart/2005/8/layout/arrow5"/>
    <dgm:cxn modelId="{1237887D-942F-44AC-8CC7-89AC37937A40}" srcId="{B130FB39-E764-43D5-BCAC-C561DEA771C0}" destId="{1D052959-A91B-4FD9-9E18-6AD24A549D54}" srcOrd="1" destOrd="0" parTransId="{4D2143D9-A2AE-4C1A-977D-8377C5990F63}" sibTransId="{39C4C88F-A08F-4579-9BB3-0095084715BA}"/>
    <dgm:cxn modelId="{10E86F81-764D-4C76-91EE-1BD693C98222}" type="presParOf" srcId="{8AFF3CB3-284C-4108-818E-646D0CF880BC}" destId="{823CC2CA-613C-483C-B693-C7AE0BE00906}" srcOrd="0" destOrd="0" presId="urn:microsoft.com/office/officeart/2005/8/layout/arrow5"/>
    <dgm:cxn modelId="{300236C2-D571-472D-8081-CEE465E65FD6}" type="presParOf" srcId="{8AFF3CB3-284C-4108-818E-646D0CF880BC}" destId="{6E2B747B-24BA-44C5-83A6-B4D296A4583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30FB39-E764-43D5-BCAC-C561DEA771C0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EFFB874-D88B-430C-B80A-2E6F091DC1E8}">
      <dgm:prSet phldrT="[Text]"/>
      <dgm:spPr/>
      <dgm:t>
        <a:bodyPr/>
        <a:lstStyle/>
        <a:p>
          <a:r>
            <a:rPr lang="id-ID" dirty="0" smtClean="0"/>
            <a:t>Diterima Beasiswa</a:t>
          </a:r>
          <a:endParaRPr lang="en-US" dirty="0"/>
        </a:p>
      </dgm:t>
    </dgm:pt>
    <dgm:pt modelId="{ED37D09A-48E7-4620-9362-D289F23FA15F}" type="parTrans" cxnId="{99D42A55-B5EF-49EB-8D1A-05F79F3C0C51}">
      <dgm:prSet/>
      <dgm:spPr/>
      <dgm:t>
        <a:bodyPr/>
        <a:lstStyle/>
        <a:p>
          <a:endParaRPr lang="en-US"/>
        </a:p>
      </dgm:t>
    </dgm:pt>
    <dgm:pt modelId="{C9800DD9-B655-4897-A24F-7E2658F14608}" type="sibTrans" cxnId="{99D42A55-B5EF-49EB-8D1A-05F79F3C0C51}">
      <dgm:prSet/>
      <dgm:spPr/>
      <dgm:t>
        <a:bodyPr/>
        <a:lstStyle/>
        <a:p>
          <a:endParaRPr lang="en-US"/>
        </a:p>
      </dgm:t>
    </dgm:pt>
    <dgm:pt modelId="{1D052959-A91B-4FD9-9E18-6AD24A549D54}">
      <dgm:prSet phldrT="[Text]"/>
      <dgm:spPr/>
      <dgm:t>
        <a:bodyPr/>
        <a:lstStyle/>
        <a:p>
          <a:r>
            <a:rPr lang="id-ID" dirty="0" smtClean="0"/>
            <a:t>Diterima Kampus</a:t>
          </a:r>
          <a:endParaRPr lang="en-US" dirty="0"/>
        </a:p>
      </dgm:t>
    </dgm:pt>
    <dgm:pt modelId="{4D2143D9-A2AE-4C1A-977D-8377C5990F63}" type="parTrans" cxnId="{1237887D-942F-44AC-8CC7-89AC37937A40}">
      <dgm:prSet/>
      <dgm:spPr/>
      <dgm:t>
        <a:bodyPr/>
        <a:lstStyle/>
        <a:p>
          <a:endParaRPr lang="en-US"/>
        </a:p>
      </dgm:t>
    </dgm:pt>
    <dgm:pt modelId="{39C4C88F-A08F-4579-9BB3-0095084715BA}" type="sibTrans" cxnId="{1237887D-942F-44AC-8CC7-89AC37937A40}">
      <dgm:prSet/>
      <dgm:spPr/>
      <dgm:t>
        <a:bodyPr/>
        <a:lstStyle/>
        <a:p>
          <a:endParaRPr lang="en-US"/>
        </a:p>
      </dgm:t>
    </dgm:pt>
    <dgm:pt modelId="{8AFF3CB3-284C-4108-818E-646D0CF880BC}" type="pres">
      <dgm:prSet presAssocID="{B130FB39-E764-43D5-BCAC-C561DEA771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3CC2CA-613C-483C-B693-C7AE0BE00906}" type="pres">
      <dgm:prSet presAssocID="{FEFFB874-D88B-430C-B80A-2E6F091DC1E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B747B-24BA-44C5-83A6-B4D296A45837}" type="pres">
      <dgm:prSet presAssocID="{1D052959-A91B-4FD9-9E18-6AD24A549D5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36DC9D-A66B-44B3-872D-D58E408530B7}" type="presOf" srcId="{1D052959-A91B-4FD9-9E18-6AD24A549D54}" destId="{6E2B747B-24BA-44C5-83A6-B4D296A45837}" srcOrd="0" destOrd="0" presId="urn:microsoft.com/office/officeart/2005/8/layout/arrow5"/>
    <dgm:cxn modelId="{54B06E3A-54CF-4081-9C17-048EA3A10890}" type="presOf" srcId="{B130FB39-E764-43D5-BCAC-C561DEA771C0}" destId="{8AFF3CB3-284C-4108-818E-646D0CF880BC}" srcOrd="0" destOrd="0" presId="urn:microsoft.com/office/officeart/2005/8/layout/arrow5"/>
    <dgm:cxn modelId="{99D42A55-B5EF-49EB-8D1A-05F79F3C0C51}" srcId="{B130FB39-E764-43D5-BCAC-C561DEA771C0}" destId="{FEFFB874-D88B-430C-B80A-2E6F091DC1E8}" srcOrd="0" destOrd="0" parTransId="{ED37D09A-48E7-4620-9362-D289F23FA15F}" sibTransId="{C9800DD9-B655-4897-A24F-7E2658F14608}"/>
    <dgm:cxn modelId="{8F31DB08-EA88-4E04-98AF-FECA0FFAB0E4}" type="presOf" srcId="{FEFFB874-D88B-430C-B80A-2E6F091DC1E8}" destId="{823CC2CA-613C-483C-B693-C7AE0BE00906}" srcOrd="0" destOrd="0" presId="urn:microsoft.com/office/officeart/2005/8/layout/arrow5"/>
    <dgm:cxn modelId="{1237887D-942F-44AC-8CC7-89AC37937A40}" srcId="{B130FB39-E764-43D5-BCAC-C561DEA771C0}" destId="{1D052959-A91B-4FD9-9E18-6AD24A549D54}" srcOrd="1" destOrd="0" parTransId="{4D2143D9-A2AE-4C1A-977D-8377C5990F63}" sibTransId="{39C4C88F-A08F-4579-9BB3-0095084715BA}"/>
    <dgm:cxn modelId="{10E86F81-764D-4C76-91EE-1BD693C98222}" type="presParOf" srcId="{8AFF3CB3-284C-4108-818E-646D0CF880BC}" destId="{823CC2CA-613C-483C-B693-C7AE0BE00906}" srcOrd="0" destOrd="0" presId="urn:microsoft.com/office/officeart/2005/8/layout/arrow5"/>
    <dgm:cxn modelId="{300236C2-D571-472D-8081-CEE465E65FD6}" type="presParOf" srcId="{8AFF3CB3-284C-4108-818E-646D0CF880BC}" destId="{6E2B747B-24BA-44C5-83A6-B4D296A4583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4D2EE-C3F9-47E0-B25C-8307E0FB9A59}">
      <dsp:nvSpPr>
        <dsp:cNvPr id="0" name=""/>
        <dsp:cNvSpPr/>
      </dsp:nvSpPr>
      <dsp:spPr>
        <a:xfrm>
          <a:off x="0" y="540153"/>
          <a:ext cx="969844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2E5593-2E13-4044-B972-D9436657687F}">
      <dsp:nvSpPr>
        <dsp:cNvPr id="0" name=""/>
        <dsp:cNvSpPr/>
      </dsp:nvSpPr>
      <dsp:spPr>
        <a:xfrm>
          <a:off x="484922" y="38313"/>
          <a:ext cx="6788912" cy="10036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605" tIns="0" rIns="2566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Topik I: </a:t>
          </a:r>
          <a:r>
            <a:rPr lang="en-US" sz="2400" kern="1200" dirty="0" err="1" smtClean="0"/>
            <a:t>Sosialiasi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Beasiswa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Pendidikan</a:t>
          </a:r>
          <a:r>
            <a:rPr lang="en-US" sz="2400" kern="1200" dirty="0" smtClean="0"/>
            <a:t> Indonesia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Strategi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Sukses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Memperoleh</a:t>
          </a:r>
          <a:r>
            <a:rPr lang="en-US" sz="2400" kern="1200" dirty="0" smtClean="0"/>
            <a:t> LOA</a:t>
          </a:r>
          <a:endParaRPr lang="en-US" sz="2400" kern="1200" dirty="0"/>
        </a:p>
      </dsp:txBody>
      <dsp:txXfrm>
        <a:off x="533918" y="87309"/>
        <a:ext cx="6690920" cy="905688"/>
      </dsp:txXfrm>
    </dsp:sp>
    <dsp:sp modelId="{D17B0214-2AB9-408B-935A-AD1ADD479C42}">
      <dsp:nvSpPr>
        <dsp:cNvPr id="0" name=""/>
        <dsp:cNvSpPr/>
      </dsp:nvSpPr>
      <dsp:spPr>
        <a:xfrm>
          <a:off x="0" y="2082393"/>
          <a:ext cx="969844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AA8894-F5C4-4224-8EA9-B799E09091AE}">
      <dsp:nvSpPr>
        <dsp:cNvPr id="0" name=""/>
        <dsp:cNvSpPr/>
      </dsp:nvSpPr>
      <dsp:spPr>
        <a:xfrm>
          <a:off x="484922" y="1580553"/>
          <a:ext cx="6788912" cy="1003680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605" tIns="0" rIns="2566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Topik II: </a:t>
          </a:r>
          <a:r>
            <a:rPr lang="en-US" sz="2400" kern="1200" dirty="0" smtClean="0"/>
            <a:t>Cara </a:t>
          </a:r>
          <a:r>
            <a:rPr lang="en-US" sz="2400" kern="1200" dirty="0" err="1" smtClean="0"/>
            <a:t>membuat</a:t>
          </a:r>
          <a:r>
            <a:rPr lang="en-US" sz="2400" kern="1200" dirty="0" smtClean="0"/>
            <a:t> proposal </a:t>
          </a:r>
          <a:r>
            <a:rPr lang="en-US" sz="2400" kern="1200" dirty="0" err="1" smtClean="0"/>
            <a:t>riset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studi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lanjut</a:t>
          </a:r>
          <a:r>
            <a:rPr lang="en-US" sz="2400" kern="1200" dirty="0" smtClean="0"/>
            <a:t> di </a:t>
          </a:r>
          <a:r>
            <a:rPr lang="en-US" sz="2400" kern="1200" dirty="0" err="1" smtClean="0"/>
            <a:t>luar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negeri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strategi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membuat</a:t>
          </a:r>
          <a:r>
            <a:rPr lang="id-ID" sz="2400" kern="1200" dirty="0" smtClean="0"/>
            <a:t> motivation letter yang baik</a:t>
          </a:r>
          <a:endParaRPr lang="en-US" sz="2400" kern="1200" dirty="0"/>
        </a:p>
      </dsp:txBody>
      <dsp:txXfrm>
        <a:off x="533918" y="1629549"/>
        <a:ext cx="6690920" cy="905688"/>
      </dsp:txXfrm>
    </dsp:sp>
    <dsp:sp modelId="{DF7B3B24-EDA3-4357-9952-6FFFB0B8A79B}">
      <dsp:nvSpPr>
        <dsp:cNvPr id="0" name=""/>
        <dsp:cNvSpPr/>
      </dsp:nvSpPr>
      <dsp:spPr>
        <a:xfrm>
          <a:off x="0" y="3624633"/>
          <a:ext cx="969844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EDCC17-A9E5-4734-A0BE-9663A6D51298}">
      <dsp:nvSpPr>
        <dsp:cNvPr id="0" name=""/>
        <dsp:cNvSpPr/>
      </dsp:nvSpPr>
      <dsp:spPr>
        <a:xfrm>
          <a:off x="484922" y="3122793"/>
          <a:ext cx="6788912" cy="100368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605" tIns="0" rIns="2566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Topik III: Persiapan dan strategi menghadapi wawancara</a:t>
          </a:r>
          <a:endParaRPr lang="en-US" sz="2400" kern="1200"/>
        </a:p>
      </dsp:txBody>
      <dsp:txXfrm>
        <a:off x="533918" y="3171789"/>
        <a:ext cx="6690920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8A064-F72B-4218-B475-33D7B1AD1A80}">
      <dsp:nvSpPr>
        <dsp:cNvPr id="0" name=""/>
        <dsp:cNvSpPr/>
      </dsp:nvSpPr>
      <dsp:spPr>
        <a:xfrm>
          <a:off x="1143125" y="253"/>
          <a:ext cx="2385547" cy="14313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1. </a:t>
          </a:r>
          <a:r>
            <a:rPr lang="en-US" sz="2500" kern="1200" dirty="0" err="1" smtClean="0"/>
            <a:t>LoA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dan</a:t>
          </a:r>
          <a:r>
            <a:rPr lang="en-US" sz="2500" kern="1200" dirty="0" smtClean="0"/>
            <a:t> </a:t>
          </a:r>
          <a:r>
            <a:rPr lang="id-ID" sz="2500" kern="1200" dirty="0" smtClean="0"/>
            <a:t>j</a:t>
          </a:r>
          <a:r>
            <a:rPr lang="en-US" sz="2500" kern="1200" dirty="0" err="1" smtClean="0"/>
            <a:t>enisnya</a:t>
          </a:r>
          <a:endParaRPr lang="en-US" sz="2500" kern="1200" dirty="0"/>
        </a:p>
      </dsp:txBody>
      <dsp:txXfrm>
        <a:off x="1143125" y="253"/>
        <a:ext cx="2385547" cy="1431328"/>
      </dsp:txXfrm>
    </dsp:sp>
    <dsp:sp modelId="{53BC869C-A958-491D-9312-68CA328A3125}">
      <dsp:nvSpPr>
        <dsp:cNvPr id="0" name=""/>
        <dsp:cNvSpPr/>
      </dsp:nvSpPr>
      <dsp:spPr>
        <a:xfrm>
          <a:off x="3718537" y="0"/>
          <a:ext cx="2385547" cy="1431328"/>
        </a:xfrm>
        <a:prstGeom prst="rect">
          <a:avLst/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b="0" i="0" kern="1200" dirty="0" smtClean="0"/>
            <a:t>2. Prosedurnya</a:t>
          </a:r>
          <a:endParaRPr lang="en-US" sz="2500" b="0" kern="1200" dirty="0"/>
        </a:p>
      </dsp:txBody>
      <dsp:txXfrm>
        <a:off x="3718537" y="0"/>
        <a:ext cx="2385547" cy="1431328"/>
      </dsp:txXfrm>
    </dsp:sp>
    <dsp:sp modelId="{4F1EEF42-9A02-4B0B-8636-CB38C124E003}">
      <dsp:nvSpPr>
        <dsp:cNvPr id="0" name=""/>
        <dsp:cNvSpPr/>
      </dsp:nvSpPr>
      <dsp:spPr>
        <a:xfrm>
          <a:off x="6391328" y="253"/>
          <a:ext cx="2385547" cy="1431328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3. Bahwa kamu memang layak</a:t>
          </a:r>
          <a:endParaRPr lang="en-US" sz="2500" kern="1200" dirty="0"/>
        </a:p>
      </dsp:txBody>
      <dsp:txXfrm>
        <a:off x="6391328" y="253"/>
        <a:ext cx="2385547" cy="1431328"/>
      </dsp:txXfrm>
    </dsp:sp>
    <dsp:sp modelId="{D8FF4990-03BB-4795-946B-1736BD59C8F3}">
      <dsp:nvSpPr>
        <dsp:cNvPr id="0" name=""/>
        <dsp:cNvSpPr/>
      </dsp:nvSpPr>
      <dsp:spPr>
        <a:xfrm>
          <a:off x="1143125" y="1670136"/>
          <a:ext cx="2385547" cy="1431328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4. Kelengkapaan berkas dan standartnya</a:t>
          </a:r>
          <a:endParaRPr lang="en-US" sz="2500" kern="1200" dirty="0"/>
        </a:p>
      </dsp:txBody>
      <dsp:txXfrm>
        <a:off x="1143125" y="1670136"/>
        <a:ext cx="2385547" cy="1431328"/>
      </dsp:txXfrm>
    </dsp:sp>
    <dsp:sp modelId="{4D1B072C-4F86-45A1-A4BF-24F4D59A1C2D}">
      <dsp:nvSpPr>
        <dsp:cNvPr id="0" name=""/>
        <dsp:cNvSpPr/>
      </dsp:nvSpPr>
      <dsp:spPr>
        <a:xfrm>
          <a:off x="3767226" y="1670136"/>
          <a:ext cx="2385547" cy="1431328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5. Istilah dokumen</a:t>
          </a:r>
          <a:endParaRPr lang="en-US" sz="2500" kern="1200" dirty="0"/>
        </a:p>
      </dsp:txBody>
      <dsp:txXfrm>
        <a:off x="3767226" y="1670136"/>
        <a:ext cx="2385547" cy="1431328"/>
      </dsp:txXfrm>
    </dsp:sp>
    <dsp:sp modelId="{D74882F3-00CE-463C-8402-8000A6B5AC61}">
      <dsp:nvSpPr>
        <dsp:cNvPr id="0" name=""/>
        <dsp:cNvSpPr/>
      </dsp:nvSpPr>
      <dsp:spPr>
        <a:xfrm>
          <a:off x="6391328" y="1670136"/>
          <a:ext cx="2385547" cy="1431328"/>
        </a:xfrm>
        <a:prstGeom prst="rect">
          <a:avLst/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6. Tepat waktu</a:t>
          </a:r>
          <a:endParaRPr lang="en-US" sz="2500" kern="1200" dirty="0"/>
        </a:p>
      </dsp:txBody>
      <dsp:txXfrm>
        <a:off x="6391328" y="1670136"/>
        <a:ext cx="2385547" cy="1431328"/>
      </dsp:txXfrm>
    </dsp:sp>
    <dsp:sp modelId="{FF5956E4-C246-43E0-A468-F3407EEEE526}">
      <dsp:nvSpPr>
        <dsp:cNvPr id="0" name=""/>
        <dsp:cNvSpPr/>
      </dsp:nvSpPr>
      <dsp:spPr>
        <a:xfrm>
          <a:off x="3767226" y="3340019"/>
          <a:ext cx="2385547" cy="1431328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7.Pastikan ada Konfirmasi</a:t>
          </a:r>
          <a:endParaRPr lang="en-US" sz="2500" kern="1200" dirty="0"/>
        </a:p>
      </dsp:txBody>
      <dsp:txXfrm>
        <a:off x="3767226" y="3340019"/>
        <a:ext cx="2385547" cy="1431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91B2D-A88E-4E65-B5A7-AABB62D7AF2B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Menyiapkan Berkas yang diperlukan</a:t>
          </a:r>
          <a:endParaRPr lang="en-US" sz="1700" kern="1200" dirty="0"/>
        </a:p>
      </dsp:txBody>
      <dsp:txXfrm>
        <a:off x="44665" y="1038705"/>
        <a:ext cx="2060143" cy="1206068"/>
      </dsp:txXfrm>
    </dsp:sp>
    <dsp:sp modelId="{E581C2D5-0C3F-4A9A-AD47-316C0F86B3A6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330227" y="1482881"/>
        <a:ext cx="316861" cy="317716"/>
      </dsp:txXfrm>
    </dsp:sp>
    <dsp:sp modelId="{B1B4C470-FF7F-4DE3-9B7B-675C35E2D1C0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Mencari Calon Dosen Penmbimbing (Supervisor) di Website</a:t>
          </a:r>
          <a:endParaRPr lang="en-US" sz="1700" kern="1200" dirty="0"/>
        </a:p>
      </dsp:txBody>
      <dsp:txXfrm>
        <a:off x="3033928" y="1038705"/>
        <a:ext cx="2060143" cy="1206068"/>
      </dsp:txXfrm>
    </dsp:sp>
    <dsp:sp modelId="{B107BAC3-7AEB-49E8-8286-47E315A4C748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319490" y="1482881"/>
        <a:ext cx="316861" cy="317716"/>
      </dsp:txXfrm>
    </dsp:sp>
    <dsp:sp modelId="{4AD90908-7913-475A-BFE6-EB27BDEFEC61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Mengontak Calon Dosen Pendamping, Umumnya dengan Email</a:t>
          </a:r>
          <a:endParaRPr lang="en-US" sz="1700" kern="1200" dirty="0"/>
        </a:p>
      </dsp:txBody>
      <dsp:txXfrm>
        <a:off x="6023190" y="1038705"/>
        <a:ext cx="2060143" cy="1206068"/>
      </dsp:txXfrm>
    </dsp:sp>
    <dsp:sp modelId="{C2069875-50B5-4452-80E9-704698C59240}">
      <dsp:nvSpPr>
        <dsp:cNvPr id="0" name=""/>
        <dsp:cNvSpPr/>
      </dsp:nvSpPr>
      <dsp:spPr>
        <a:xfrm rot="5400000">
          <a:off x="6826932" y="243175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6894404" y="2470192"/>
        <a:ext cx="317716" cy="316861"/>
      </dsp:txXfrm>
    </dsp:sp>
    <dsp:sp modelId="{A24B2CE1-F153-4B26-B6CA-7005EBFB34F3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Menjaga  Komunikasi dan menemukan titik kesepahaman dan kesepakatan</a:t>
          </a:r>
          <a:endParaRPr lang="en-US" sz="1700" kern="1200" dirty="0"/>
        </a:p>
      </dsp:txBody>
      <dsp:txXfrm>
        <a:off x="6023190" y="3173893"/>
        <a:ext cx="2060143" cy="1206068"/>
      </dsp:txXfrm>
    </dsp:sp>
    <dsp:sp modelId="{26C0B997-9AE1-4636-A4CA-7018A26F375E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5480910" y="3618068"/>
        <a:ext cx="316861" cy="317716"/>
      </dsp:txXfrm>
    </dsp:sp>
    <dsp:sp modelId="{54DC5CA3-3C83-42AB-B099-6B3A6363D598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Biasanya mendapat LoA Conditional</a:t>
          </a:r>
          <a:endParaRPr lang="en-US" sz="1700" kern="1200" dirty="0"/>
        </a:p>
      </dsp:txBody>
      <dsp:txXfrm>
        <a:off x="3033928" y="3173892"/>
        <a:ext cx="2060143" cy="120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4EB53-329A-4E98-B266-8D9199214F09}">
      <dsp:nvSpPr>
        <dsp:cNvPr id="0" name=""/>
        <dsp:cNvSpPr/>
      </dsp:nvSpPr>
      <dsp:spPr>
        <a:xfrm>
          <a:off x="0" y="451748"/>
          <a:ext cx="6628674" cy="705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B66D5-9C8B-4734-99A5-5F592A9611B4}">
      <dsp:nvSpPr>
        <dsp:cNvPr id="0" name=""/>
        <dsp:cNvSpPr/>
      </dsp:nvSpPr>
      <dsp:spPr>
        <a:xfrm>
          <a:off x="331433" y="38468"/>
          <a:ext cx="4640071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84" tIns="0" rIns="17538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i="1" kern="1200" dirty="0" smtClean="0"/>
            <a:t>Track Record </a:t>
          </a:r>
          <a:r>
            <a:rPr lang="id-ID" sz="2400" kern="1200" dirty="0" smtClean="0"/>
            <a:t>Pendidikan</a:t>
          </a:r>
          <a:endParaRPr lang="en-US" sz="2400" kern="1200" dirty="0"/>
        </a:p>
      </dsp:txBody>
      <dsp:txXfrm>
        <a:off x="371782" y="78817"/>
        <a:ext cx="4559373" cy="745862"/>
      </dsp:txXfrm>
    </dsp:sp>
    <dsp:sp modelId="{180638FC-776A-42FA-817E-46922DC0BDF0}">
      <dsp:nvSpPr>
        <dsp:cNvPr id="0" name=""/>
        <dsp:cNvSpPr/>
      </dsp:nvSpPr>
      <dsp:spPr>
        <a:xfrm>
          <a:off x="0" y="1721828"/>
          <a:ext cx="6628674" cy="705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5B401-049D-495B-A630-9B464D531A05}">
      <dsp:nvSpPr>
        <dsp:cNvPr id="0" name=""/>
        <dsp:cNvSpPr/>
      </dsp:nvSpPr>
      <dsp:spPr>
        <a:xfrm>
          <a:off x="331433" y="1308548"/>
          <a:ext cx="4640071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84" tIns="0" rIns="17538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Capaian Selama Selama ada di Jenjang Pendidikan</a:t>
          </a:r>
          <a:endParaRPr lang="en-US" sz="2400" kern="1200" dirty="0"/>
        </a:p>
      </dsp:txBody>
      <dsp:txXfrm>
        <a:off x="371782" y="1348897"/>
        <a:ext cx="4559373" cy="745862"/>
      </dsp:txXfrm>
    </dsp:sp>
    <dsp:sp modelId="{9FC0571C-A0D6-4521-884B-6C2A69AFEDE5}">
      <dsp:nvSpPr>
        <dsp:cNvPr id="0" name=""/>
        <dsp:cNvSpPr/>
      </dsp:nvSpPr>
      <dsp:spPr>
        <a:xfrm>
          <a:off x="0" y="2991908"/>
          <a:ext cx="6628674" cy="705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83FC0-D566-4243-AFF9-A5530A49ACEF}">
      <dsp:nvSpPr>
        <dsp:cNvPr id="0" name=""/>
        <dsp:cNvSpPr/>
      </dsp:nvSpPr>
      <dsp:spPr>
        <a:xfrm>
          <a:off x="331433" y="2578628"/>
          <a:ext cx="4640071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84" tIns="0" rIns="17538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Pengalaman Bermanfaat</a:t>
          </a:r>
          <a:endParaRPr lang="en-US" sz="2400" kern="1200" dirty="0"/>
        </a:p>
      </dsp:txBody>
      <dsp:txXfrm>
        <a:off x="371782" y="2618977"/>
        <a:ext cx="4559373" cy="74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CC2CA-613C-483C-B693-C7AE0BE00906}">
      <dsp:nvSpPr>
        <dsp:cNvPr id="0" name=""/>
        <dsp:cNvSpPr/>
      </dsp:nvSpPr>
      <dsp:spPr>
        <a:xfrm rot="16200000">
          <a:off x="3649" y="1888"/>
          <a:ext cx="3751684" cy="3751684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/>
            <a:t>Pendaftaran Beasiswa</a:t>
          </a:r>
          <a:endParaRPr lang="en-US" sz="4000" kern="1200" dirty="0"/>
        </a:p>
      </dsp:txBody>
      <dsp:txXfrm rot="5400000">
        <a:off x="3650" y="939808"/>
        <a:ext cx="3095139" cy="1875842"/>
      </dsp:txXfrm>
    </dsp:sp>
    <dsp:sp modelId="{6E2B747B-24BA-44C5-83A6-B4D296A45837}">
      <dsp:nvSpPr>
        <dsp:cNvPr id="0" name=""/>
        <dsp:cNvSpPr/>
      </dsp:nvSpPr>
      <dsp:spPr>
        <a:xfrm rot="5400000">
          <a:off x="7268265" y="1888"/>
          <a:ext cx="3751684" cy="3751684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/>
            <a:t>Pendaftaran Kampus</a:t>
          </a:r>
          <a:endParaRPr lang="en-US" sz="4000" kern="1200" dirty="0"/>
        </a:p>
      </dsp:txBody>
      <dsp:txXfrm rot="-5400000">
        <a:off x="7924811" y="939809"/>
        <a:ext cx="3095139" cy="18758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CC2CA-613C-483C-B693-C7AE0BE00906}">
      <dsp:nvSpPr>
        <dsp:cNvPr id="0" name=""/>
        <dsp:cNvSpPr/>
      </dsp:nvSpPr>
      <dsp:spPr>
        <a:xfrm rot="16200000">
          <a:off x="740" y="1126"/>
          <a:ext cx="1909421" cy="19094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Diterima Beasiswa</a:t>
          </a:r>
          <a:endParaRPr lang="en-US" sz="2200" kern="1200" dirty="0"/>
        </a:p>
      </dsp:txBody>
      <dsp:txXfrm rot="5400000">
        <a:off x="741" y="478481"/>
        <a:ext cx="1575272" cy="954711"/>
      </dsp:txXfrm>
    </dsp:sp>
    <dsp:sp modelId="{6E2B747B-24BA-44C5-83A6-B4D296A45837}">
      <dsp:nvSpPr>
        <dsp:cNvPr id="0" name=""/>
        <dsp:cNvSpPr/>
      </dsp:nvSpPr>
      <dsp:spPr>
        <a:xfrm rot="5400000">
          <a:off x="2750738" y="1126"/>
          <a:ext cx="1909421" cy="19094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Diterima Kampus</a:t>
          </a:r>
          <a:endParaRPr lang="en-US" sz="2200" kern="1200" dirty="0"/>
        </a:p>
      </dsp:txBody>
      <dsp:txXfrm rot="-5400000">
        <a:off x="3084888" y="478480"/>
        <a:ext cx="1575272" cy="954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C245-4F5F-4B93-8E91-FDC81DEC8F65}" type="datetimeFigureOut">
              <a:rPr lang="id-ID" smtClean="0"/>
              <a:t>05/09/2021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BE42-F8FC-4222-9137-FFB5CAFE80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238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C245-4F5F-4B93-8E91-FDC81DEC8F65}" type="datetimeFigureOut">
              <a:rPr lang="id-ID" smtClean="0"/>
              <a:t>05/09/2021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BE42-F8FC-4222-9137-FFB5CAFE80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071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C245-4F5F-4B93-8E91-FDC81DEC8F65}" type="datetimeFigureOut">
              <a:rPr lang="id-ID" smtClean="0"/>
              <a:t>05/09/2021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BE42-F8FC-4222-9137-FFB5CAFE80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118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C245-4F5F-4B93-8E91-FDC81DEC8F65}" type="datetimeFigureOut">
              <a:rPr lang="id-ID" smtClean="0"/>
              <a:t>05/09/2021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BE42-F8FC-4222-9137-FFB5CAFE80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057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C245-4F5F-4B93-8E91-FDC81DEC8F65}" type="datetimeFigureOut">
              <a:rPr lang="id-ID" smtClean="0"/>
              <a:t>05/09/2021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BE42-F8FC-4222-9137-FFB5CAFE80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612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C245-4F5F-4B93-8E91-FDC81DEC8F65}" type="datetimeFigureOut">
              <a:rPr lang="id-ID" smtClean="0"/>
              <a:t>05/09/2021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BE42-F8FC-4222-9137-FFB5CAFE80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604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C245-4F5F-4B93-8E91-FDC81DEC8F65}" type="datetimeFigureOut">
              <a:rPr lang="id-ID" smtClean="0"/>
              <a:t>05/09/2021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BE42-F8FC-4222-9137-FFB5CAFE80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728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C245-4F5F-4B93-8E91-FDC81DEC8F65}" type="datetimeFigureOut">
              <a:rPr lang="id-ID" smtClean="0"/>
              <a:t>05/09/2021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BE42-F8FC-4222-9137-FFB5CAFE80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939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C245-4F5F-4B93-8E91-FDC81DEC8F65}" type="datetimeFigureOut">
              <a:rPr lang="id-ID" smtClean="0"/>
              <a:t>05/09/2021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BE42-F8FC-4222-9137-FFB5CAFE80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533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C245-4F5F-4B93-8E91-FDC81DEC8F65}" type="datetimeFigureOut">
              <a:rPr lang="id-ID" smtClean="0"/>
              <a:t>05/09/2021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BE42-F8FC-4222-9137-FFB5CAFE80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28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C245-4F5F-4B93-8E91-FDC81DEC8F65}" type="datetimeFigureOut">
              <a:rPr lang="id-ID" smtClean="0"/>
              <a:t>05/09/2021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BE42-F8FC-4222-9137-FFB5CAFE80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611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1C245-4F5F-4B93-8E91-FDC81DEC8F65}" type="datetimeFigureOut">
              <a:rPr lang="id-ID" smtClean="0"/>
              <a:t>05/09/2021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CBE42-F8FC-4222-9137-FFB5CAFE80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8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easiswalpdp.kemenkeu.go.id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lpdp.kemenkeu.go.id/in/page/Beasiswa202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5" y="0"/>
            <a:ext cx="12183942" cy="6862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4697" y="2041937"/>
            <a:ext cx="94400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 smtClean="0"/>
              <a:t>Topik I</a:t>
            </a:r>
          </a:p>
          <a:p>
            <a:pPr algn="ctr"/>
            <a:r>
              <a:rPr lang="id-ID" sz="4000" b="1" dirty="0" smtClean="0"/>
              <a:t>Sosialiasi Beasiswa Pendidikan Indonesia dan Strategi Sukses Memperoleh LOA</a:t>
            </a:r>
          </a:p>
        </p:txBody>
      </p:sp>
    </p:spTree>
    <p:extLst>
      <p:ext uri="{BB962C8B-B14F-4D97-AF65-F5344CB8AC3E}">
        <p14:creationId xmlns:p14="http://schemas.microsoft.com/office/powerpoint/2010/main" val="157181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  <a:ln>
            <a:noFill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42657" y="285408"/>
            <a:ext cx="8183363" cy="64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id-ID" sz="3591" b="1">
                <a:solidFill>
                  <a:srgbClr val="002060"/>
                </a:solidFill>
                <a:latin typeface="Cambria" panose="02040503050406030204" pitchFamily="18" charset="0"/>
              </a:rPr>
              <a:t>Pendahuluan..</a:t>
            </a:r>
          </a:p>
        </p:txBody>
      </p:sp>
      <p:pic>
        <p:nvPicPr>
          <p:cNvPr id="6" name="Slid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11" y="1215288"/>
            <a:ext cx="9358811" cy="513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44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  <a:ln>
            <a:noFill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42657" y="285408"/>
            <a:ext cx="8183363" cy="64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id-ID" sz="3591" b="1">
                <a:solidFill>
                  <a:srgbClr val="002060"/>
                </a:solidFill>
                <a:latin typeface="Cambria" panose="02040503050406030204" pitchFamily="18" charset="0"/>
              </a:rPr>
              <a:t>Pendahuluan..</a:t>
            </a:r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06" y="1116720"/>
            <a:ext cx="9120776" cy="513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36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  <a:ln>
            <a:noFill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42657" y="285408"/>
            <a:ext cx="8183363" cy="64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id-ID" sz="3591" b="1">
                <a:solidFill>
                  <a:srgbClr val="002060"/>
                </a:solidFill>
                <a:latin typeface="Cambria" panose="02040503050406030204" pitchFamily="18" charset="0"/>
              </a:rPr>
              <a:t>Pendahuluan..</a:t>
            </a:r>
          </a:p>
        </p:txBody>
      </p:sp>
      <p:pic>
        <p:nvPicPr>
          <p:cNvPr id="6" name="Slid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52" y="1215288"/>
            <a:ext cx="9120776" cy="513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97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  <a:ln>
            <a:noFill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42657" y="285408"/>
            <a:ext cx="8183363" cy="64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id-ID" sz="3591" b="1">
                <a:solidFill>
                  <a:srgbClr val="002060"/>
                </a:solidFill>
                <a:latin typeface="Cambria" panose="02040503050406030204" pitchFamily="18" charset="0"/>
              </a:rPr>
              <a:t>Pendahuluan..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9670" y="1002719"/>
            <a:ext cx="8436718" cy="828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d-ID" sz="2394" b="1" dirty="0">
                <a:solidFill>
                  <a:srgbClr val="C00000"/>
                </a:solidFill>
                <a:latin typeface="Cambria" panose="02040503050406030204" pitchFamily="18" charset="0"/>
              </a:rPr>
              <a:t>Tren Lulusan Mahasiswa S1 Semakin Banyak dan Berkembangnya Jumlah Beasiswa Ke Luar Negeri</a:t>
            </a:r>
          </a:p>
        </p:txBody>
      </p:sp>
      <p:pic>
        <p:nvPicPr>
          <p:cNvPr id="8" name="Picture 2" descr="Hasil gambar untuk peta du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12" y="1800404"/>
            <a:ext cx="9120776" cy="4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7483118" y="4441628"/>
            <a:ext cx="1368116" cy="899410"/>
          </a:xfrm>
          <a:prstGeom prst="wedgeEllipseCallout">
            <a:avLst>
              <a:gd name="adj1" fmla="val 69643"/>
              <a:gd name="adj2" fmla="val -52993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9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id-ID" sz="13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LPDP</a:t>
            </a:r>
          </a:p>
          <a:p>
            <a:pPr algn="ctr">
              <a:defRPr/>
            </a:pPr>
            <a:r>
              <a:rPr lang="id-ID" sz="13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DIKTI</a:t>
            </a:r>
          </a:p>
          <a:p>
            <a:pPr algn="ctr">
              <a:defRPr/>
            </a:pPr>
            <a:endParaRPr lang="id-ID" sz="139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391437" y="2946835"/>
            <a:ext cx="2077510" cy="1132179"/>
          </a:xfrm>
          <a:prstGeom prst="wedgeEllipseCallout">
            <a:avLst>
              <a:gd name="adj1" fmla="val -44991"/>
              <a:gd name="adj2" fmla="val -85387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9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id-ID" sz="13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BEASISWA USA: FULLBRIGT, USAID, dan lainnya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350107" y="5573808"/>
            <a:ext cx="2140849" cy="899410"/>
          </a:xfrm>
          <a:prstGeom prst="wedgeEllipseCallout">
            <a:avLst>
              <a:gd name="adj1" fmla="val 69643"/>
              <a:gd name="adj2" fmla="val -52993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3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BEASISWA PEMERINTAH AUSTRALIA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4430192" y="5461382"/>
            <a:ext cx="2261192" cy="899410"/>
          </a:xfrm>
          <a:prstGeom prst="wedgeEllipseCallout">
            <a:avLst>
              <a:gd name="adj1" fmla="val 74125"/>
              <a:gd name="adj2" fmla="val -220599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3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BEASISWA PEMERINTAH KORSEL, JEPANG, CHINA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5924985" y="2701397"/>
            <a:ext cx="2495546" cy="929496"/>
          </a:xfrm>
          <a:prstGeom prst="wedgeEllipseCallout">
            <a:avLst>
              <a:gd name="adj1" fmla="val 69643"/>
              <a:gd name="adj2" fmla="val -52993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3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BEASISWA PEMERINTAH NEGARA-NEGARA DI EROPA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8699222" y="3022841"/>
            <a:ext cx="1368116" cy="899410"/>
          </a:xfrm>
          <a:prstGeom prst="wedgeEllipseCallout">
            <a:avLst>
              <a:gd name="adj1" fmla="val -43320"/>
              <a:gd name="adj2" fmla="val 66725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3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BEASISWA NEGARA DI ASEAN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883976" y="6071018"/>
            <a:ext cx="6815246" cy="52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id-ID" sz="2793" b="1" dirty="0">
                <a:latin typeface="Cambria" panose="02040503050406030204" pitchFamily="18" charset="0"/>
              </a:rPr>
              <a:t>Dan Lainnya</a:t>
            </a:r>
          </a:p>
        </p:txBody>
      </p:sp>
    </p:spTree>
    <p:extLst>
      <p:ext uri="{BB962C8B-B14F-4D97-AF65-F5344CB8AC3E}">
        <p14:creationId xmlns:p14="http://schemas.microsoft.com/office/powerpoint/2010/main" val="189371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5" y="0"/>
            <a:ext cx="12183942" cy="68625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4400" y="204284"/>
            <a:ext cx="4416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dirty="0" smtClean="0"/>
              <a:t>Beasiswa LPDP 2021</a:t>
            </a:r>
            <a:endParaRPr lang="id-ID" sz="4000" dirty="0"/>
          </a:p>
        </p:txBody>
      </p:sp>
      <p:sp>
        <p:nvSpPr>
          <p:cNvPr id="3" name="Rectangle 2"/>
          <p:cNvSpPr/>
          <p:nvPr/>
        </p:nvSpPr>
        <p:spPr>
          <a:xfrm>
            <a:off x="618308" y="1254800"/>
            <a:ext cx="5939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i="1" dirty="0" smtClean="0">
                <a:solidFill>
                  <a:srgbClr val="002060"/>
                </a:solidFill>
                <a:effectLst/>
              </a:rPr>
              <a:t>Pendaftaran Beasiswa</a:t>
            </a:r>
            <a:endParaRPr lang="id-ID" b="0" i="0" dirty="0" smtClean="0">
              <a:solidFill>
                <a:srgbClr val="212529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i="0" dirty="0" smtClean="0">
                <a:solidFill>
                  <a:srgbClr val="212529"/>
                </a:solidFill>
                <a:effectLst/>
              </a:rPr>
              <a:t>Mendaftar secara </a:t>
            </a:r>
            <a:r>
              <a:rPr lang="id-ID" b="0" i="0" dirty="0" smtClean="0">
                <a:solidFill>
                  <a:srgbClr val="212529"/>
                </a:solidFill>
                <a:effectLst/>
              </a:rPr>
              <a:t>online pada situs Pendaftaran Beasiswa LPDP: </a:t>
            </a:r>
            <a:r>
              <a:rPr lang="id-ID" b="0" i="0" u="none" strike="noStrike" dirty="0" smtClean="0">
                <a:solidFill>
                  <a:srgbClr val="222222"/>
                </a:solidFill>
                <a:effectLst/>
                <a:hlinkClick r:id="rId3"/>
              </a:rPr>
              <a:t>https://beasiswalpdp.kemenkeu.go.id/</a:t>
            </a:r>
            <a:endParaRPr lang="id-ID" dirty="0">
              <a:solidFill>
                <a:srgbClr val="21252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0" i="0" dirty="0" smtClean="0">
                <a:solidFill>
                  <a:srgbClr val="000000"/>
                </a:solidFill>
                <a:effectLst/>
              </a:rPr>
              <a:t>Melengkapi dan mengunggah semua dokumen yang dipersyaratkan pada aplikasi pendaftaran</a:t>
            </a:r>
            <a:endParaRPr lang="id-ID" dirty="0">
              <a:solidFill>
                <a:srgbClr val="21252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0" i="0" dirty="0" smtClean="0">
                <a:solidFill>
                  <a:srgbClr val="000000"/>
                </a:solidFill>
                <a:effectLst/>
              </a:rPr>
              <a:t>Pastikan melakukan </a:t>
            </a:r>
            <a:r>
              <a:rPr lang="id-ID" b="0" i="1" dirty="0" smtClean="0">
                <a:solidFill>
                  <a:srgbClr val="000000"/>
                </a:solidFill>
                <a:effectLst/>
              </a:rPr>
              <a:t>submit</a:t>
            </a:r>
            <a:r>
              <a:rPr lang="id-ID" b="0" i="0" dirty="0" smtClean="0">
                <a:solidFill>
                  <a:srgbClr val="000000"/>
                </a:solidFill>
                <a:effectLst/>
              </a:rPr>
              <a:t> aplikasi pendaftaran untuk mendapatkan kode registrasi/pendaftaran</a:t>
            </a:r>
            <a:endParaRPr lang="id-ID" b="0" i="0" dirty="0">
              <a:solidFill>
                <a:srgbClr val="212529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005" y="3540731"/>
            <a:ext cx="6296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>
                <a:hlinkClick r:id="rId4"/>
              </a:rPr>
              <a:t>https://www.lpdp.kemenkeu.go.id/in/page/Beasiswa2021</a:t>
            </a:r>
            <a:r>
              <a:rPr lang="id-ID" sz="2000" dirty="0" smtClean="0"/>
              <a:t> </a:t>
            </a:r>
            <a:endParaRPr lang="id-ID" sz="2000" dirty="0"/>
          </a:p>
        </p:txBody>
      </p:sp>
      <p:sp>
        <p:nvSpPr>
          <p:cNvPr id="6" name="Rectangle 5"/>
          <p:cNvSpPr/>
          <p:nvPr/>
        </p:nvSpPr>
        <p:spPr>
          <a:xfrm>
            <a:off x="1763487" y="4428861"/>
            <a:ext cx="49502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Dalam link tersebut juga terdapat buku panduan yang mencakup ketentuan dan persyaratan mendaftar, dokumen yang wajib dipenuhi, format surat rekomendasi, format surat pernyataan, dan contoh sertifikat bahasa yang memenuhi ketentuan</a:t>
            </a:r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737" y="3740684"/>
            <a:ext cx="3909390" cy="2726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8354"/>
          <a:stretch/>
        </p:blipFill>
        <p:spPr>
          <a:xfrm>
            <a:off x="7729945" y="122890"/>
            <a:ext cx="3276600" cy="330837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7053943" y="1685109"/>
            <a:ext cx="365760" cy="1136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6973245" y="4535580"/>
            <a:ext cx="365760" cy="1136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300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3405" y="422757"/>
            <a:ext cx="4416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dirty="0" smtClean="0"/>
              <a:t>Beasiswa LPDP 2021</a:t>
            </a:r>
            <a:endParaRPr lang="id-ID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57" y="981545"/>
            <a:ext cx="7707085" cy="55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70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674" y="1187085"/>
            <a:ext cx="9316132" cy="49579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3405" y="422757"/>
            <a:ext cx="4416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dirty="0" smtClean="0"/>
              <a:t>Beasiswa LPDP 2021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12270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1519" y="461946"/>
            <a:ext cx="8344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dirty="0" smtClean="0"/>
              <a:t>Ketentuan Perkuliahan Beasiswa LPDP 2021</a:t>
            </a:r>
            <a:endParaRPr lang="id-ID" sz="3600" dirty="0"/>
          </a:p>
        </p:txBody>
      </p:sp>
      <p:sp>
        <p:nvSpPr>
          <p:cNvPr id="2" name="Rectangle 1"/>
          <p:cNvSpPr/>
          <p:nvPr/>
        </p:nvSpPr>
        <p:spPr>
          <a:xfrm>
            <a:off x="809899" y="1570223"/>
            <a:ext cx="51206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i="0" dirty="0" smtClean="0">
                <a:solidFill>
                  <a:srgbClr val="C00000"/>
                </a:solidFill>
                <a:effectLst/>
                <a:latin typeface="-apple-system"/>
              </a:rPr>
              <a:t>Seleksi Beasiswa tahap 1</a:t>
            </a:r>
            <a:endParaRPr lang="id-ID" sz="1600" b="0" i="0" dirty="0" smtClean="0">
              <a:solidFill>
                <a:srgbClr val="C00000"/>
              </a:solidFill>
              <a:effectLst/>
              <a:latin typeface="-apple-system"/>
            </a:endParaRPr>
          </a:p>
          <a:p>
            <a:pPr>
              <a:buFont typeface="+mj-lt"/>
              <a:buAutoNum type="arabicPeriod"/>
            </a:pPr>
            <a:r>
              <a:rPr lang="id-ID" sz="1200" b="0" i="0" dirty="0" smtClean="0">
                <a:solidFill>
                  <a:srgbClr val="212529"/>
                </a:solidFill>
                <a:effectLst/>
                <a:latin typeface="-apple-system"/>
              </a:rPr>
              <a:t>Pendaftar yang melampirkan </a:t>
            </a:r>
            <a:r>
              <a:rPr lang="id-ID" sz="1200" b="0" i="1" dirty="0" smtClean="0">
                <a:solidFill>
                  <a:srgbClr val="212529"/>
                </a:solidFill>
                <a:effectLst/>
                <a:latin typeface="-apple-system"/>
              </a:rPr>
              <a:t>LoA Unconditional</a:t>
            </a:r>
            <a:r>
              <a:rPr lang="id-ID" sz="1200" b="0" i="0" dirty="0" smtClean="0">
                <a:solidFill>
                  <a:srgbClr val="212529"/>
                </a:solidFill>
                <a:effectLst/>
                <a:latin typeface="-apple-system"/>
              </a:rPr>
              <a:t> dapat memulai perkuliahan paling cepat </a:t>
            </a:r>
            <a:r>
              <a:rPr lang="id-ID" sz="1200" b="1" i="0" dirty="0" smtClean="0">
                <a:solidFill>
                  <a:srgbClr val="212529"/>
                </a:solidFill>
                <a:effectLst/>
                <a:latin typeface="-apple-system"/>
              </a:rPr>
              <a:t>Agustus 2021</a:t>
            </a:r>
            <a:r>
              <a:rPr lang="id-ID" sz="1200" b="0" i="0" dirty="0" smtClean="0">
                <a:solidFill>
                  <a:srgbClr val="212529"/>
                </a:solidFill>
                <a:effectLst/>
                <a:latin typeface="-apple-system"/>
              </a:rPr>
              <a:t> untuk tujuan </a:t>
            </a:r>
            <a:r>
              <a:rPr lang="id-ID" sz="1200" b="1" i="0" dirty="0" smtClean="0">
                <a:solidFill>
                  <a:srgbClr val="212529"/>
                </a:solidFill>
                <a:effectLst/>
                <a:latin typeface="-apple-system"/>
              </a:rPr>
              <a:t>Dalam Negeri </a:t>
            </a:r>
            <a:r>
              <a:rPr lang="id-ID" sz="1200" b="0" i="0" dirty="0" smtClean="0">
                <a:solidFill>
                  <a:srgbClr val="212529"/>
                </a:solidFill>
                <a:effectLst/>
                <a:latin typeface="-apple-system"/>
              </a:rPr>
              <a:t>dan </a:t>
            </a:r>
            <a:r>
              <a:rPr lang="id-ID" sz="1200" b="1" i="0" dirty="0" smtClean="0">
                <a:solidFill>
                  <a:srgbClr val="212529"/>
                </a:solidFill>
                <a:effectLst/>
                <a:latin typeface="-apple-system"/>
              </a:rPr>
              <a:t>September 2021</a:t>
            </a:r>
            <a:r>
              <a:rPr lang="id-ID" sz="1200" b="0" i="0" dirty="0" smtClean="0">
                <a:solidFill>
                  <a:srgbClr val="212529"/>
                </a:solidFill>
                <a:effectLst/>
                <a:latin typeface="-apple-system"/>
              </a:rPr>
              <a:t> untuk tujuan </a:t>
            </a:r>
            <a:r>
              <a:rPr lang="id-ID" sz="1200" b="1" i="0" dirty="0" smtClean="0">
                <a:solidFill>
                  <a:srgbClr val="212529"/>
                </a:solidFill>
                <a:effectLst/>
                <a:latin typeface="-apple-system"/>
              </a:rPr>
              <a:t>Luar Negeri</a:t>
            </a:r>
            <a:r>
              <a:rPr lang="id-ID" sz="1200" b="0" i="0" dirty="0" smtClean="0">
                <a:solidFill>
                  <a:srgbClr val="212529"/>
                </a:solidFill>
                <a:effectLst/>
                <a:latin typeface="-apple-system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id-ID" sz="1200" b="0" i="0" dirty="0" smtClean="0">
                <a:solidFill>
                  <a:srgbClr val="212529"/>
                </a:solidFill>
                <a:effectLst/>
                <a:latin typeface="-apple-system"/>
              </a:rPr>
              <a:t>Pendaftar yang tidak melampirkan </a:t>
            </a:r>
            <a:r>
              <a:rPr lang="id-ID" sz="1200" b="0" i="1" dirty="0" smtClean="0">
                <a:solidFill>
                  <a:srgbClr val="212529"/>
                </a:solidFill>
                <a:effectLst/>
                <a:latin typeface="-apple-system"/>
              </a:rPr>
              <a:t>LoA Unconditional</a:t>
            </a:r>
            <a:r>
              <a:rPr lang="id-ID" sz="1200" b="0" i="0" dirty="0" smtClean="0">
                <a:solidFill>
                  <a:srgbClr val="212529"/>
                </a:solidFill>
                <a:effectLst/>
                <a:latin typeface="-apple-system"/>
              </a:rPr>
              <a:t> memulai perkuliahan paling cepat </a:t>
            </a:r>
            <a:r>
              <a:rPr lang="id-ID" sz="1200" b="1" i="0" dirty="0" smtClean="0">
                <a:solidFill>
                  <a:srgbClr val="212529"/>
                </a:solidFill>
                <a:effectLst/>
                <a:latin typeface="-apple-system"/>
              </a:rPr>
              <a:t>Januari 2022.</a:t>
            </a:r>
          </a:p>
          <a:p>
            <a:endParaRPr lang="id-ID" sz="1600" b="0" i="0" dirty="0" smtClean="0">
              <a:solidFill>
                <a:srgbClr val="C00000"/>
              </a:solidFill>
              <a:effectLst/>
              <a:latin typeface="-apple-system"/>
            </a:endParaRPr>
          </a:p>
          <a:p>
            <a:r>
              <a:rPr lang="id-ID" sz="1600" b="1" i="0" dirty="0" smtClean="0">
                <a:solidFill>
                  <a:srgbClr val="C00000"/>
                </a:solidFill>
                <a:effectLst/>
                <a:latin typeface="-apple-system"/>
              </a:rPr>
              <a:t>Seleksi Beasiswa tahap 2</a:t>
            </a:r>
            <a:endParaRPr lang="id-ID" sz="1600" b="0" i="0" dirty="0" smtClean="0">
              <a:solidFill>
                <a:srgbClr val="C00000"/>
              </a:solidFill>
              <a:effectLst/>
              <a:latin typeface="-apple-system"/>
            </a:endParaRPr>
          </a:p>
          <a:p>
            <a:r>
              <a:rPr lang="id-ID" sz="1200" b="0" i="0" dirty="0" smtClean="0">
                <a:solidFill>
                  <a:srgbClr val="212529"/>
                </a:solidFill>
                <a:effectLst/>
                <a:latin typeface="-apple-system"/>
              </a:rPr>
              <a:t>Memulai perkuliahan paling cepat </a:t>
            </a:r>
            <a:r>
              <a:rPr lang="id-ID" sz="1200" b="1" i="0" dirty="0" smtClean="0">
                <a:solidFill>
                  <a:srgbClr val="212529"/>
                </a:solidFill>
                <a:effectLst/>
                <a:latin typeface="-apple-system"/>
              </a:rPr>
              <a:t>Januari 2022 </a:t>
            </a:r>
            <a:r>
              <a:rPr lang="id-ID" sz="1200" b="0" i="0" dirty="0" smtClean="0">
                <a:solidFill>
                  <a:srgbClr val="212529"/>
                </a:solidFill>
                <a:effectLst/>
                <a:latin typeface="-apple-system"/>
              </a:rPr>
              <a:t>untuk tujuan </a:t>
            </a:r>
            <a:r>
              <a:rPr lang="id-ID" sz="1200" b="1" i="0" dirty="0" smtClean="0">
                <a:solidFill>
                  <a:srgbClr val="212529"/>
                </a:solidFill>
                <a:effectLst/>
                <a:latin typeface="-apple-system"/>
              </a:rPr>
              <a:t>Dalam Negeri</a:t>
            </a:r>
            <a:r>
              <a:rPr lang="id-ID" sz="1200" b="0" i="0" dirty="0" smtClean="0">
                <a:solidFill>
                  <a:srgbClr val="212529"/>
                </a:solidFill>
                <a:effectLst/>
                <a:latin typeface="-apple-system"/>
              </a:rPr>
              <a:t> dan</a:t>
            </a:r>
            <a:r>
              <a:rPr lang="id-ID" sz="1200" b="1" i="0" dirty="0" smtClean="0">
                <a:solidFill>
                  <a:srgbClr val="212529"/>
                </a:solidFill>
                <a:effectLst/>
                <a:latin typeface="-apple-system"/>
              </a:rPr>
              <a:t> Februari 2022</a:t>
            </a:r>
            <a:r>
              <a:rPr lang="id-ID" sz="1200" b="0" i="0" dirty="0" smtClean="0">
                <a:solidFill>
                  <a:srgbClr val="212529"/>
                </a:solidFill>
                <a:effectLst/>
                <a:latin typeface="-apple-system"/>
              </a:rPr>
              <a:t> untuk tujuan </a:t>
            </a:r>
            <a:r>
              <a:rPr lang="id-ID" sz="1200" b="1" i="0" dirty="0" smtClean="0">
                <a:solidFill>
                  <a:srgbClr val="212529"/>
                </a:solidFill>
                <a:effectLst/>
                <a:latin typeface="-apple-system"/>
              </a:rPr>
              <a:t>Luar Negeri.</a:t>
            </a:r>
            <a:endParaRPr lang="id-ID" sz="1200" b="0" i="0" dirty="0" smtClean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id-ID" sz="1200" b="0" i="0" dirty="0" smtClean="0">
                <a:solidFill>
                  <a:srgbClr val="212529"/>
                </a:solidFill>
                <a:effectLst/>
                <a:latin typeface="-apple-system"/>
              </a:rPr>
              <a:t> </a:t>
            </a:r>
          </a:p>
          <a:p>
            <a:r>
              <a:rPr lang="id-ID" sz="1200" b="1" i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Catatan</a:t>
            </a:r>
            <a:endParaRPr lang="id-ID" sz="1200" b="0" i="0" dirty="0" smtClean="0">
              <a:solidFill>
                <a:srgbClr val="212529"/>
              </a:solidFill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1200" b="1" i="1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LoA Unconditional</a:t>
            </a:r>
            <a:r>
              <a:rPr lang="id-ID" sz="1200" b="1" i="0" dirty="0" smtClean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id-ID" sz="1200" b="0" i="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adalah </a:t>
            </a:r>
            <a:r>
              <a:rPr lang="id-ID" sz="1200" b="1" i="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surat resmi dari perguruan tinggi</a:t>
            </a:r>
            <a:r>
              <a:rPr lang="id-ID" sz="1200" b="0" i="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 (</a:t>
            </a:r>
            <a:r>
              <a:rPr lang="id-ID" sz="1200" b="1" i="1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official admission</a:t>
            </a:r>
            <a:r>
              <a:rPr lang="id-ID" sz="1200" b="0" i="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) yang menyatakan bahwa seseorang telah diterima sebagai mahasiswa di perguruan tinggi tersebut dengan tanpa persyaratan (</a:t>
            </a:r>
            <a:r>
              <a:rPr lang="id-ID" sz="1200" b="1" i="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kecuali </a:t>
            </a:r>
            <a:r>
              <a:rPr lang="id-ID" sz="1200" b="0" i="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persyaratan sponsor pendanaan, dokumen fisik ijazah dan transkrip nilai jenjang studi sebelumnya, dan/atau persyaratan tambahan yang tidak berisiko mengubah status diterimanya orang tersebut sebagai mahasiswa pada program studi yang dituju). </a:t>
            </a:r>
          </a:p>
          <a:p>
            <a:pPr>
              <a:buFont typeface="Arial" panose="020B0604020202020204" pitchFamily="34" charset="0"/>
              <a:buChar char="•"/>
            </a:pPr>
            <a:endParaRPr lang="id-ID" sz="1200" dirty="0">
              <a:solidFill>
                <a:srgbClr val="212529"/>
              </a:solidFill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1200" b="1" i="1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LoA Unconditional</a:t>
            </a:r>
            <a:r>
              <a:rPr lang="id-ID" sz="1200" b="1" i="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 memuat</a:t>
            </a:r>
            <a:r>
              <a:rPr lang="id-ID" sz="1200" b="0" i="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 nama lengkap, jenjang studi, program studi, serta durasi studi, lama studi, permulaan studi dan/atau akhir studi;</a:t>
            </a:r>
            <a:endParaRPr lang="id-ID" sz="1200" b="0" i="0" dirty="0" smtClean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id-ID" sz="1200" b="0" i="0" dirty="0" smtClean="0">
                <a:solidFill>
                  <a:srgbClr val="212529"/>
                </a:solidFill>
                <a:effectLst/>
                <a:latin typeface="-apple-system"/>
              </a:rPr>
              <a:t> </a:t>
            </a:r>
            <a:endParaRPr lang="id-ID" sz="1200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1794" y="1230666"/>
            <a:ext cx="445443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sz="1400" dirty="0">
              <a:solidFill>
                <a:srgbClr val="212529"/>
              </a:solidFill>
              <a:latin typeface="-apple-system"/>
            </a:endParaRPr>
          </a:p>
          <a:p>
            <a:r>
              <a:rPr lang="id-ID" sz="1400" dirty="0">
                <a:solidFill>
                  <a:srgbClr val="212529"/>
                </a:solidFill>
                <a:latin typeface="Segoe UI" panose="020B0502040204020203" pitchFamily="34" charset="0"/>
              </a:rPr>
              <a:t>Jika pendaftar mengunggah </a:t>
            </a:r>
            <a:r>
              <a:rPr lang="id-ID" sz="1400" b="1" i="1" dirty="0">
                <a:solidFill>
                  <a:srgbClr val="212529"/>
                </a:solidFill>
                <a:latin typeface="Segoe UI" panose="020B0502040204020203" pitchFamily="34" charset="0"/>
              </a:rPr>
              <a:t>LoA Unconditional</a:t>
            </a:r>
            <a:r>
              <a:rPr lang="id-ID" sz="1400" b="1" dirty="0">
                <a:solidFill>
                  <a:srgbClr val="212529"/>
                </a:solidFill>
                <a:latin typeface="Segoe UI" panose="020B0502040204020203" pitchFamily="34" charset="0"/>
              </a:rPr>
              <a:t>, </a:t>
            </a:r>
            <a:r>
              <a:rPr lang="id-ID" sz="1400" dirty="0">
                <a:solidFill>
                  <a:srgbClr val="212529"/>
                </a:solidFill>
                <a:latin typeface="Segoe UI" panose="020B0502040204020203" pitchFamily="34" charset="0"/>
              </a:rPr>
              <a:t>maka harus memenuhi kriteria sebagai berikut</a:t>
            </a:r>
            <a:r>
              <a:rPr lang="id-ID" sz="1400" dirty="0" smtClean="0">
                <a:solidFill>
                  <a:srgbClr val="212529"/>
                </a:solidFill>
                <a:latin typeface="Segoe UI" panose="020B0502040204020203" pitchFamily="34" charset="0"/>
              </a:rPr>
              <a:t>:</a:t>
            </a:r>
          </a:p>
          <a:p>
            <a:endParaRPr lang="id-ID" sz="1400" dirty="0">
              <a:solidFill>
                <a:srgbClr val="212529"/>
              </a:solidFill>
              <a:latin typeface="-apple-system"/>
            </a:endParaRPr>
          </a:p>
          <a:p>
            <a:pPr>
              <a:buFont typeface="+mj-lt"/>
              <a:buAutoNum type="arabicPeriod"/>
            </a:pPr>
            <a:r>
              <a:rPr lang="id-ID" sz="1400" dirty="0">
                <a:solidFill>
                  <a:srgbClr val="212529"/>
                </a:solidFill>
                <a:latin typeface="Segoe UI" panose="020B0502040204020203" pitchFamily="34" charset="0"/>
              </a:rPr>
              <a:t>Perguruan Tinggi dan Program Studi harus </a:t>
            </a:r>
            <a:r>
              <a:rPr lang="id-ID" sz="1400" b="1" dirty="0">
                <a:solidFill>
                  <a:srgbClr val="212529"/>
                </a:solidFill>
                <a:latin typeface="Segoe UI" panose="020B0502040204020203" pitchFamily="34" charset="0"/>
              </a:rPr>
              <a:t>sesuai </a:t>
            </a:r>
            <a:r>
              <a:rPr lang="id-ID" sz="1400" dirty="0">
                <a:solidFill>
                  <a:srgbClr val="212529"/>
                </a:solidFill>
                <a:latin typeface="Segoe UI" panose="020B0502040204020203" pitchFamily="34" charset="0"/>
              </a:rPr>
              <a:t>dengan salah satu pilihan pada aplikasi </a:t>
            </a:r>
            <a:r>
              <a:rPr lang="id-ID" sz="1400" dirty="0" smtClean="0">
                <a:solidFill>
                  <a:srgbClr val="212529"/>
                </a:solidFill>
                <a:latin typeface="Segoe UI" panose="020B0502040204020203" pitchFamily="34" charset="0"/>
              </a:rPr>
              <a:t>pendaftaran</a:t>
            </a:r>
          </a:p>
          <a:p>
            <a:pPr>
              <a:buFont typeface="+mj-lt"/>
              <a:buAutoNum type="arabicPeriod"/>
            </a:pPr>
            <a:endParaRPr lang="id-ID" sz="1400" dirty="0">
              <a:solidFill>
                <a:srgbClr val="212529"/>
              </a:solidFill>
              <a:latin typeface="-apple-system"/>
            </a:endParaRPr>
          </a:p>
          <a:p>
            <a:pPr>
              <a:buFont typeface="+mj-lt"/>
              <a:buAutoNum type="arabicPeriod"/>
            </a:pPr>
            <a:r>
              <a:rPr lang="id-ID" sz="1400" i="1" dirty="0">
                <a:solidFill>
                  <a:srgbClr val="212529"/>
                </a:solidFill>
                <a:latin typeface="Segoe UI" panose="020B0502040204020203" pitchFamily="34" charset="0"/>
              </a:rPr>
              <a:t>Intake</a:t>
            </a:r>
            <a:r>
              <a:rPr lang="id-ID" sz="1400" dirty="0">
                <a:solidFill>
                  <a:srgbClr val="212529"/>
                </a:solidFill>
                <a:latin typeface="Segoe UI" panose="020B0502040204020203" pitchFamily="34" charset="0"/>
              </a:rPr>
              <a:t> studi harus</a:t>
            </a:r>
            <a:r>
              <a:rPr lang="id-ID" sz="1400" b="1" dirty="0">
                <a:solidFill>
                  <a:srgbClr val="212529"/>
                </a:solidFill>
                <a:latin typeface="Segoe UI" panose="020B0502040204020203" pitchFamily="34" charset="0"/>
              </a:rPr>
              <a:t> memenuhi ketentuan yang ditetapkan LPDP</a:t>
            </a:r>
            <a:r>
              <a:rPr lang="id-ID" sz="1400" dirty="0">
                <a:solidFill>
                  <a:srgbClr val="212529"/>
                </a:solidFill>
                <a:latin typeface="Segoe UI" panose="020B0502040204020203" pitchFamily="34" charset="0"/>
              </a:rPr>
              <a:t> terkait perkuliahan paling cepat yang </a:t>
            </a:r>
            <a:r>
              <a:rPr lang="id-ID" sz="1400" dirty="0" smtClean="0">
                <a:solidFill>
                  <a:srgbClr val="212529"/>
                </a:solidFill>
                <a:latin typeface="Segoe UI" panose="020B0502040204020203" pitchFamily="34" charset="0"/>
              </a:rPr>
              <a:t>diizinkan</a:t>
            </a:r>
          </a:p>
          <a:p>
            <a:pPr>
              <a:buFont typeface="+mj-lt"/>
              <a:buAutoNum type="arabicPeriod"/>
            </a:pPr>
            <a:endParaRPr lang="id-ID" sz="1400" dirty="0">
              <a:solidFill>
                <a:srgbClr val="212529"/>
              </a:solidFill>
              <a:latin typeface="-apple-system"/>
            </a:endParaRPr>
          </a:p>
          <a:p>
            <a:pPr>
              <a:buFont typeface="+mj-lt"/>
              <a:buAutoNum type="arabicPeriod"/>
            </a:pPr>
            <a:r>
              <a:rPr lang="id-ID" sz="1400" dirty="0">
                <a:solidFill>
                  <a:srgbClr val="212529"/>
                </a:solidFill>
                <a:latin typeface="Segoe UI" panose="020B0502040204020203" pitchFamily="34" charset="0"/>
              </a:rPr>
              <a:t>Jika intake perkuliahan yang tercantum pada </a:t>
            </a:r>
            <a:r>
              <a:rPr lang="id-ID" sz="1400" i="1" dirty="0">
                <a:solidFill>
                  <a:srgbClr val="212529"/>
                </a:solidFill>
                <a:latin typeface="Segoe UI" panose="020B0502040204020203" pitchFamily="34" charset="0"/>
              </a:rPr>
              <a:t>LoA Unconditional</a:t>
            </a:r>
            <a:r>
              <a:rPr lang="id-ID" sz="1400" dirty="0">
                <a:solidFill>
                  <a:srgbClr val="212529"/>
                </a:solidFill>
                <a:latin typeface="Segoe UI" panose="020B0502040204020203" pitchFamily="34" charset="0"/>
              </a:rPr>
              <a:t> yang diunggah tidak sesuai ketentuan maka </a:t>
            </a:r>
            <a:r>
              <a:rPr lang="id-ID" sz="1400" dirty="0" smtClean="0">
                <a:solidFill>
                  <a:srgbClr val="212529"/>
                </a:solidFill>
                <a:latin typeface="Segoe UI" panose="020B0502040204020203" pitchFamily="34" charset="0"/>
              </a:rPr>
              <a:t>wajib melampirkan</a:t>
            </a:r>
            <a:r>
              <a:rPr lang="id-ID" sz="1400" dirty="0">
                <a:solidFill>
                  <a:srgbClr val="212529"/>
                </a:solidFill>
                <a:latin typeface="Segoe UI" panose="020B0502040204020203" pitchFamily="34" charset="0"/>
              </a:rPr>
              <a:t> </a:t>
            </a:r>
            <a:r>
              <a:rPr lang="id-ID" sz="1400" b="1" dirty="0">
                <a:solidFill>
                  <a:srgbClr val="212529"/>
                </a:solidFill>
                <a:latin typeface="Segoe UI" panose="020B0502040204020203" pitchFamily="34" charset="0"/>
              </a:rPr>
              <a:t>Surat </a:t>
            </a:r>
            <a:r>
              <a:rPr lang="id-ID" sz="1400" b="1" i="1" dirty="0">
                <a:solidFill>
                  <a:srgbClr val="212529"/>
                </a:solidFill>
                <a:latin typeface="Segoe UI" panose="020B0502040204020203" pitchFamily="34" charset="0"/>
              </a:rPr>
              <a:t>Defer</a:t>
            </a:r>
            <a:r>
              <a:rPr lang="id-ID" sz="1400" b="1" dirty="0">
                <a:solidFill>
                  <a:srgbClr val="212529"/>
                </a:solidFill>
                <a:latin typeface="Segoe UI" panose="020B0502040204020203" pitchFamily="34" charset="0"/>
              </a:rPr>
              <a:t> </a:t>
            </a:r>
            <a:r>
              <a:rPr lang="id-ID" sz="1400" dirty="0">
                <a:solidFill>
                  <a:srgbClr val="212529"/>
                </a:solidFill>
                <a:latin typeface="Segoe UI" panose="020B0502040204020203" pitchFamily="34" charset="0"/>
              </a:rPr>
              <a:t>dari Perguruan Tinggi yang menerbitkan </a:t>
            </a:r>
            <a:r>
              <a:rPr lang="id-ID" sz="1400" dirty="0" smtClean="0">
                <a:solidFill>
                  <a:srgbClr val="212529"/>
                </a:solidFill>
                <a:latin typeface="Segoe UI" panose="020B0502040204020203" pitchFamily="34" charset="0"/>
              </a:rPr>
              <a:t>LoA</a:t>
            </a:r>
          </a:p>
          <a:p>
            <a:pPr>
              <a:buFont typeface="+mj-lt"/>
              <a:buAutoNum type="arabicPeriod"/>
            </a:pPr>
            <a:endParaRPr lang="id-ID" sz="1400" dirty="0">
              <a:solidFill>
                <a:srgbClr val="212529"/>
              </a:solidFill>
              <a:latin typeface="-apple-system"/>
            </a:endParaRPr>
          </a:p>
          <a:p>
            <a:pPr>
              <a:buFont typeface="+mj-lt"/>
              <a:buAutoNum type="arabicPeriod"/>
            </a:pPr>
            <a:r>
              <a:rPr lang="id-ID" sz="1400" dirty="0">
                <a:solidFill>
                  <a:srgbClr val="212529"/>
                </a:solidFill>
                <a:latin typeface="Segoe UI" panose="020B0502040204020203" pitchFamily="34" charset="0"/>
              </a:rPr>
              <a:t>Jika pendaftar mengunggah LoA Unconditional yang tidak sesuai dengan ketentuan LPDP, maka LoA tidak dianggap atau diabaikan (status menjadi ‘belum memiliki LoA')</a:t>
            </a:r>
            <a:endParaRPr lang="id-ID" sz="1400" dirty="0">
              <a:solidFill>
                <a:srgbClr val="212529"/>
              </a:solidFill>
              <a:latin typeface="-apple-system"/>
            </a:endParaRPr>
          </a:p>
          <a:p>
            <a:r>
              <a:rPr lang="id-ID" sz="1400" dirty="0">
                <a:solidFill>
                  <a:srgbClr val="212529"/>
                </a:solidFill>
                <a:latin typeface="-apple-system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7601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4480" y="1397726"/>
            <a:ext cx="9183189" cy="513370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5036" y="403398"/>
            <a:ext cx="637296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/>
              <a:t>Strategi</a:t>
            </a:r>
            <a:r>
              <a:rPr lang="en-US" sz="3600" dirty="0"/>
              <a:t> </a:t>
            </a:r>
            <a:r>
              <a:rPr lang="en-US" sz="3600" dirty="0" err="1"/>
              <a:t>Sukses</a:t>
            </a:r>
            <a:r>
              <a:rPr lang="en-US" sz="3600" dirty="0"/>
              <a:t> </a:t>
            </a:r>
            <a:r>
              <a:rPr lang="en-US" sz="3600" dirty="0" err="1"/>
              <a:t>Memperoleh</a:t>
            </a:r>
            <a:r>
              <a:rPr lang="en-US" sz="3600" dirty="0"/>
              <a:t> LOA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62522230"/>
              </p:ext>
            </p:extLst>
          </p:nvPr>
        </p:nvGraphicFramePr>
        <p:xfrm>
          <a:off x="1140028" y="1663740"/>
          <a:ext cx="9920001" cy="477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513909" y="1066617"/>
            <a:ext cx="4754880" cy="5010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PAHAMI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995333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06837" y="16802"/>
            <a:ext cx="2385547" cy="1091544"/>
            <a:chOff x="1143125" y="253"/>
            <a:chExt cx="2385547" cy="1431328"/>
          </a:xfrm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1143125" y="253"/>
              <a:ext cx="2385547" cy="143132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1143125" y="253"/>
              <a:ext cx="2385547" cy="1431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/>
                <a:t>1. Pahami </a:t>
              </a:r>
              <a:r>
                <a:rPr lang="en-US" sz="2500" kern="1200" dirty="0" err="1" smtClean="0"/>
                <a:t>LoA</a:t>
              </a:r>
              <a:r>
                <a:rPr lang="en-US" sz="2500" kern="1200" dirty="0" smtClean="0"/>
                <a:t> </a:t>
              </a:r>
              <a:r>
                <a:rPr lang="en-US" sz="2500" kern="1200" dirty="0" err="1" smtClean="0"/>
                <a:t>dan</a:t>
              </a:r>
              <a:r>
                <a:rPr lang="en-US" sz="2500" kern="1200" dirty="0" smtClean="0"/>
                <a:t> </a:t>
              </a:r>
              <a:r>
                <a:rPr lang="id-ID" sz="2500" kern="1200" dirty="0" smtClean="0"/>
                <a:t>j</a:t>
              </a:r>
              <a:r>
                <a:rPr lang="en-US" sz="2500" kern="1200" dirty="0" err="1" smtClean="0"/>
                <a:t>enisnya</a:t>
              </a:r>
              <a:endParaRPr lang="en-US" sz="25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18458" y="1802073"/>
            <a:ext cx="50811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LoA adalah singkatan dari </a:t>
            </a:r>
            <a:r>
              <a:rPr lang="id-ID" b="1" i="1" dirty="0" smtClean="0">
                <a:solidFill>
                  <a:srgbClr val="C00000"/>
                </a:solidFill>
              </a:rPr>
              <a:t>Letter of Acceptance </a:t>
            </a:r>
            <a:r>
              <a:rPr lang="id-ID" dirty="0" smtClean="0"/>
              <a:t>atau bisa disebut dengan </a:t>
            </a:r>
            <a:r>
              <a:rPr lang="id-ID" b="1" i="1" dirty="0" smtClean="0">
                <a:solidFill>
                  <a:srgbClr val="C00000"/>
                </a:solidFill>
              </a:rPr>
              <a:t>Letter of Offer</a:t>
            </a:r>
          </a:p>
          <a:p>
            <a:endParaRPr lang="id-ID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Loa biasanya menjadi </a:t>
            </a:r>
            <a:r>
              <a:rPr lang="id-ID" b="1" i="1" dirty="0" smtClean="0">
                <a:solidFill>
                  <a:srgbClr val="C00000"/>
                </a:solidFill>
              </a:rPr>
              <a:t>surat resmi </a:t>
            </a:r>
            <a:r>
              <a:rPr lang="id-ID" dirty="0" smtClean="0"/>
              <a:t>dari universitas yang menunjukkan bahwa pendaftar telah </a:t>
            </a:r>
            <a:r>
              <a:rPr lang="id-ID" b="1" i="1" dirty="0" smtClean="0">
                <a:solidFill>
                  <a:srgbClr val="C00000"/>
                </a:solidFill>
              </a:rPr>
              <a:t>secara resmi diterima di suatu universita</a:t>
            </a:r>
            <a:r>
              <a:rPr lang="id-ID" dirty="0" smtClean="0"/>
              <a:t>s luar negeri.</a:t>
            </a:r>
          </a:p>
          <a:p>
            <a:endParaRPr lang="id-ID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i="1" dirty="0" smtClean="0">
                <a:solidFill>
                  <a:srgbClr val="C00000"/>
                </a:solidFill>
              </a:rPr>
              <a:t>Status diterima </a:t>
            </a:r>
            <a:r>
              <a:rPr lang="id-ID" dirty="0" smtClean="0"/>
              <a:t>yang dimaksud artinya sudah tanpa syarat atau </a:t>
            </a:r>
            <a:r>
              <a:rPr lang="id-ID" b="1" i="1" dirty="0" smtClean="0">
                <a:solidFill>
                  <a:srgbClr val="C00000"/>
                </a:solidFill>
              </a:rPr>
              <a:t>semua persyaratan telah lengkap </a:t>
            </a:r>
            <a:r>
              <a:rPr lang="id-ID" dirty="0" smtClean="0"/>
              <a:t>dan sesuai dengan batasan minimal atau standar jika ingin menjadi mahasiswa di kampus tujuan luar negeri tersebut .</a:t>
            </a:r>
          </a:p>
          <a:p>
            <a:endParaRPr lang="id-ID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LoA jenis 1 ini disebut </a:t>
            </a:r>
            <a:r>
              <a:rPr lang="id-ID" b="1" i="1" dirty="0" smtClean="0">
                <a:solidFill>
                  <a:srgbClr val="C00000"/>
                </a:solidFill>
              </a:rPr>
              <a:t>LoA Unconditional LoA/ Unconditional Letter of Acceptance/ Unconditional Offer</a:t>
            </a:r>
            <a:r>
              <a:rPr lang="id-ID" b="1" i="1" dirty="0" smtClean="0"/>
              <a:t> </a:t>
            </a:r>
            <a:r>
              <a:rPr lang="id-ID" dirty="0" smtClean="0"/>
              <a:t>yang artinya telah diterima tanpa lagi melengkapi persyaratan.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701189" y="1094187"/>
            <a:ext cx="5050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C00000"/>
                </a:solidFill>
              </a:rPr>
              <a:t>LoA</a:t>
            </a:r>
            <a:r>
              <a:rPr lang="en-US" sz="2000" b="1" i="1" dirty="0" smtClean="0">
                <a:solidFill>
                  <a:srgbClr val="C00000"/>
                </a:solidFill>
              </a:rPr>
              <a:t> Unconditional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LoA</a:t>
            </a:r>
            <a:r>
              <a:rPr lang="en-US" sz="2000" b="1" i="1" dirty="0" smtClean="0">
                <a:solidFill>
                  <a:srgbClr val="C00000"/>
                </a:solidFill>
              </a:rPr>
              <a:t>/ Unconditional Letter of Acceptance/ Unconditional Offer</a:t>
            </a:r>
            <a:endParaRPr lang="id-ID" sz="2000" b="1" i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4891" y="1802073"/>
            <a:ext cx="57041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Berbeda jika berstatus </a:t>
            </a:r>
            <a:r>
              <a:rPr lang="id-ID" b="1" dirty="0" smtClean="0">
                <a:solidFill>
                  <a:srgbClr val="0070C0"/>
                </a:solidFill>
              </a:rPr>
              <a:t>sudah  diterima </a:t>
            </a:r>
            <a:r>
              <a:rPr lang="id-ID" dirty="0" smtClean="0"/>
              <a:t>di perguruan tinggi tujuan, </a:t>
            </a:r>
            <a:r>
              <a:rPr lang="id-ID" b="1" dirty="0" smtClean="0">
                <a:solidFill>
                  <a:srgbClr val="0070C0"/>
                </a:solidFill>
              </a:rPr>
              <a:t>namun masih ada syarat yang belum memenuhi. </a:t>
            </a:r>
            <a:r>
              <a:rPr lang="id-ID" dirty="0" smtClean="0"/>
              <a:t>Maka akan mendapatkan </a:t>
            </a:r>
            <a:r>
              <a:rPr lang="id-ID" b="1" i="1" dirty="0" smtClean="0">
                <a:solidFill>
                  <a:srgbClr val="0070C0"/>
                </a:solidFill>
              </a:rPr>
              <a:t>Conditional Offer atau Conditional LoA. </a:t>
            </a:r>
          </a:p>
          <a:p>
            <a:endParaRPr lang="id-ID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Misalnya ketika sudah terdaftar dan d</a:t>
            </a:r>
            <a:r>
              <a:rPr lang="id-ID" b="1" i="1" dirty="0" smtClean="0">
                <a:solidFill>
                  <a:srgbClr val="0070C0"/>
                </a:solidFill>
              </a:rPr>
              <a:t>iterima namun belum bisa memastikan kesanggupan membayar </a:t>
            </a:r>
            <a:r>
              <a:rPr lang="id-ID" dirty="0" smtClean="0"/>
              <a:t>biaya hidup dan studi (jaminan beasiswa/sponsor)</a:t>
            </a:r>
          </a:p>
          <a:p>
            <a:endParaRPr lang="id-ID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Maka bisa jadi akan menerima Conditional Offer/ Conditional LoA ini. </a:t>
            </a:r>
            <a:r>
              <a:rPr lang="id-ID" b="1" i="1" dirty="0" smtClean="0">
                <a:solidFill>
                  <a:srgbClr val="0070C0"/>
                </a:solidFill>
              </a:rPr>
              <a:t>Artinya untuk bisa secara resmi kamu diterima kamu harus memenuhi persyaratan yang kurang tersebut.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Terdapat beberapa dokumen yang menyebabkan pendaftar mendapat LoA Conditional misalnya </a:t>
            </a:r>
            <a:r>
              <a:rPr lang="id-ID" b="1" i="1" dirty="0" smtClean="0">
                <a:solidFill>
                  <a:srgbClr val="0070C0"/>
                </a:solidFill>
              </a:rPr>
              <a:t>IELTS, Rekomendasi resmi, dan lainnya</a:t>
            </a:r>
            <a:endParaRPr lang="id-ID" b="1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0029" y="1224377"/>
            <a:ext cx="5269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i="1" dirty="0" smtClean="0">
                <a:solidFill>
                  <a:srgbClr val="0070C0"/>
                </a:solidFill>
              </a:rPr>
              <a:t>Conditional Offer atau Conditional LoA </a:t>
            </a:r>
          </a:p>
        </p:txBody>
      </p:sp>
    </p:spTree>
    <p:extLst>
      <p:ext uri="{BB962C8B-B14F-4D97-AF65-F5344CB8AC3E}">
        <p14:creationId xmlns:p14="http://schemas.microsoft.com/office/powerpoint/2010/main" val="412439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5" y="0"/>
            <a:ext cx="12183942" cy="68625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9747" y="1211719"/>
            <a:ext cx="105634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dirty="0" smtClean="0">
                <a:solidFill>
                  <a:srgbClr val="C00000"/>
                </a:solidFill>
              </a:rPr>
              <a:t>“</a:t>
            </a:r>
            <a:r>
              <a:rPr lang="id-ID" sz="4400" b="1" dirty="0" smtClean="0">
                <a:solidFill>
                  <a:srgbClr val="C00000"/>
                </a:solidFill>
              </a:rPr>
              <a:t>9 Hari Karantina Beasiswa: Siap Meraih Kesempatan Studi Lanjut di Luar Negeri”</a:t>
            </a:r>
            <a:endParaRPr lang="id-ID" sz="4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055" y="3276973"/>
            <a:ext cx="9509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/>
              <a:t>Content Creator:</a:t>
            </a:r>
          </a:p>
          <a:p>
            <a:r>
              <a:rPr lang="id-ID" sz="2000" dirty="0" smtClean="0"/>
              <a:t>Andre Pupung Darmawan (041711433172), Departemen Ekonomi Syariah.</a:t>
            </a:r>
          </a:p>
          <a:p>
            <a:endParaRPr lang="id-ID" sz="2000" dirty="0" smtClean="0"/>
          </a:p>
          <a:p>
            <a:r>
              <a:rPr lang="id-ID" sz="2000" b="1" dirty="0" smtClean="0"/>
              <a:t>Dosen Pembimbing :</a:t>
            </a:r>
          </a:p>
          <a:p>
            <a:r>
              <a:rPr lang="id-ID" sz="2000" dirty="0" smtClean="0"/>
              <a:t>Angga Erlando., S.E., M.Ec.Dev, Departemen Ilmu Ekonom.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1946364" y="5526893"/>
            <a:ext cx="9509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800" b="1" dirty="0" smtClean="0">
                <a:solidFill>
                  <a:srgbClr val="002060"/>
                </a:solidFill>
              </a:rPr>
              <a:t>FAKULTAS EKONOMI DAN BISNIS </a:t>
            </a:r>
          </a:p>
          <a:p>
            <a:pPr algn="r"/>
            <a:r>
              <a:rPr lang="id-ID" sz="2800" b="1" dirty="0" smtClean="0">
                <a:solidFill>
                  <a:srgbClr val="002060"/>
                </a:solidFill>
              </a:rPr>
              <a:t>UNIVERSITAS AIRLANGGA</a:t>
            </a:r>
            <a:endParaRPr lang="id-ID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1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48746" y="362021"/>
            <a:ext cx="2385547" cy="1074893"/>
            <a:chOff x="3718537" y="0"/>
            <a:chExt cx="2385547" cy="1431328"/>
          </a:xfrm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3718537" y="0"/>
              <a:ext cx="2385547" cy="143132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732615"/>
                <a:satOff val="-7995"/>
                <a:lumOff val="294"/>
                <a:alphaOff val="0"/>
              </a:schemeClr>
            </a:fillRef>
            <a:effectRef idx="1">
              <a:schemeClr val="accent4">
                <a:hueOff val="1732615"/>
                <a:satOff val="-7995"/>
                <a:lumOff val="29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3718537" y="0"/>
              <a:ext cx="2385547" cy="1431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b="0" i="0" kern="1200" dirty="0" smtClean="0"/>
                <a:t>2. Pahami Prosedurnya</a:t>
              </a:r>
              <a:endParaRPr lang="en-US" sz="2500" b="0" kern="12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452" y="466524"/>
            <a:ext cx="4537438" cy="59626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690" y="766768"/>
            <a:ext cx="2845523" cy="1018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800" b="1" dirty="0" smtClean="0">
                <a:solidFill>
                  <a:srgbClr val="C00000"/>
                </a:solidFill>
              </a:rPr>
              <a:t>Proses/Prosedur 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800" b="1" dirty="0" smtClean="0">
                <a:solidFill>
                  <a:srgbClr val="C00000"/>
                </a:solidFill>
              </a:rPr>
              <a:t>di kampus Taiwan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17" y="2129247"/>
            <a:ext cx="6121458" cy="45910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6681" y="1706218"/>
            <a:ext cx="587419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800" b="1" dirty="0" smtClean="0">
                <a:solidFill>
                  <a:srgbClr val="C00000"/>
                </a:solidFill>
              </a:rPr>
              <a:t>Proses/Prosedur di kampus Prancis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04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5" y="0"/>
            <a:ext cx="12183942" cy="68625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48746" y="362021"/>
            <a:ext cx="2385547" cy="1074893"/>
            <a:chOff x="3718537" y="0"/>
            <a:chExt cx="2385547" cy="1431328"/>
          </a:xfrm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3718537" y="0"/>
              <a:ext cx="2385547" cy="143132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732615"/>
                <a:satOff val="-7995"/>
                <a:lumOff val="294"/>
                <a:alphaOff val="0"/>
              </a:schemeClr>
            </a:fillRef>
            <a:effectRef idx="1">
              <a:schemeClr val="accent4">
                <a:hueOff val="1732615"/>
                <a:satOff val="-7995"/>
                <a:lumOff val="29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3718537" y="0"/>
              <a:ext cx="2385547" cy="1431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b="0" i="0" kern="1200" dirty="0" smtClean="0"/>
                <a:t>2. Pahami Prosedurnya</a:t>
              </a:r>
              <a:endParaRPr lang="en-US" sz="2500" b="0" kern="1200" dirty="0"/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29370545"/>
              </p:ext>
            </p:extLst>
          </p:nvPr>
        </p:nvGraphicFramePr>
        <p:xfrm>
          <a:off x="2022966" y="11768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502529" y="4472466"/>
            <a:ext cx="2385547" cy="1074893"/>
            <a:chOff x="3718537" y="0"/>
            <a:chExt cx="2385547" cy="1431328"/>
          </a:xfrm>
          <a:scene3d>
            <a:camera prst="orthographicFront"/>
            <a:lightRig rig="flat" dir="t"/>
          </a:scene3d>
        </p:grpSpPr>
        <p:sp>
          <p:nvSpPr>
            <p:cNvPr id="12" name="Rectangle 11"/>
            <p:cNvSpPr/>
            <p:nvPr/>
          </p:nvSpPr>
          <p:spPr>
            <a:xfrm>
              <a:off x="3718537" y="0"/>
              <a:ext cx="2385547" cy="143132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732615"/>
                <a:satOff val="-7995"/>
                <a:lumOff val="294"/>
                <a:alphaOff val="0"/>
              </a:schemeClr>
            </a:fillRef>
            <a:effectRef idx="1">
              <a:schemeClr val="accent4">
                <a:hueOff val="1732615"/>
                <a:satOff val="-7995"/>
                <a:lumOff val="29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3718537" y="0"/>
              <a:ext cx="2385547" cy="1431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b="0" i="0" kern="1200" dirty="0" smtClean="0"/>
                <a:t>Skema Lain</a:t>
              </a:r>
              <a:endParaRPr lang="en-US" sz="25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0071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40187" y="277113"/>
            <a:ext cx="2829985" cy="1431328"/>
            <a:chOff x="6391328" y="253"/>
            <a:chExt cx="2385547" cy="1431328"/>
          </a:xfrm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6391328" y="253"/>
              <a:ext cx="2385547" cy="143132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1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6391328" y="253"/>
              <a:ext cx="2385547" cy="1431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/>
                <a:t>3. Pahami bahwa kamu memang layak</a:t>
              </a:r>
              <a:endParaRPr lang="en-US" sz="2500" kern="1200" dirty="0"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23578743"/>
              </p:ext>
            </p:extLst>
          </p:nvPr>
        </p:nvGraphicFramePr>
        <p:xfrm>
          <a:off x="686526" y="1985554"/>
          <a:ext cx="6628674" cy="373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ight Triangle 7"/>
          <p:cNvSpPr/>
          <p:nvPr/>
        </p:nvSpPr>
        <p:spPr>
          <a:xfrm rot="12825579">
            <a:off x="5050198" y="2623472"/>
            <a:ext cx="2439948" cy="2642940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/>
          <p:cNvGrpSpPr/>
          <p:nvPr/>
        </p:nvGrpSpPr>
        <p:grpSpPr>
          <a:xfrm>
            <a:off x="8298815" y="2715605"/>
            <a:ext cx="2829985" cy="1431328"/>
            <a:chOff x="6391328" y="253"/>
            <a:chExt cx="2385547" cy="1431328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6391328" y="253"/>
              <a:ext cx="2385547" cy="143132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1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6391328" y="253"/>
              <a:ext cx="2385547" cy="1431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dirty="0" smtClean="0"/>
                <a:t>Tunjukkan Portofolio Kualitas dan Kuantitas Prestasi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2319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8"/>
            <a:ext cx="12183942" cy="68625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74872" y="388147"/>
            <a:ext cx="3104305" cy="1431328"/>
            <a:chOff x="1143125" y="1670136"/>
            <a:chExt cx="2385547" cy="1431328"/>
          </a:xfrm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1143125" y="1670136"/>
              <a:ext cx="2385547" cy="143132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1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1143125" y="1670136"/>
              <a:ext cx="2385547" cy="1431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/>
                <a:t>4. Pahami Kelengkapaan berkas dan standartnya</a:t>
              </a:r>
              <a:endParaRPr lang="en-US" sz="25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775063" y="181947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 smtClean="0"/>
              <a:t>Ijazah terakhir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 smtClean="0"/>
              <a:t>Transkrip nilai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 smtClean="0"/>
              <a:t>Surat rekomendasi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 smtClean="0"/>
              <a:t>Motivation letter/personal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 smtClean="0"/>
              <a:t>Curriculum vitae (CV)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 smtClean="0"/>
              <a:t>Sertifikat bahasa (IELTS)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 smtClean="0"/>
              <a:t>Copy of Passport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 smtClean="0"/>
              <a:t>Lainnya.......?</a:t>
            </a:r>
            <a:endParaRPr lang="id-ID" sz="3200" dirty="0"/>
          </a:p>
        </p:txBody>
      </p:sp>
      <p:sp>
        <p:nvSpPr>
          <p:cNvPr id="7" name="Rectangle 6"/>
          <p:cNvSpPr/>
          <p:nvPr/>
        </p:nvSpPr>
        <p:spPr>
          <a:xfrm>
            <a:off x="6570619" y="1989292"/>
            <a:ext cx="49486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Dokumen tambahan seperti:</a:t>
            </a:r>
          </a:p>
          <a:p>
            <a:endParaRPr lang="id-ID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Silabus selama kuliah S1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Surat rekomendasi yang bertandatangan basah/resmi/kop surat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Sertifikat bahasa lainnya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Bukti penerima beasiswa atau disebut </a:t>
            </a:r>
            <a:r>
              <a:rPr lang="id-ID" i="1" dirty="0" smtClean="0"/>
              <a:t>Letter of Sponsorship atau Letter of Guarantee)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Jika kamu menggunakan biaya pribadi hal ini dapat berbentuk rekening Koran dari bank kamu.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i="1" dirty="0" smtClean="0"/>
              <a:t>Graduate Record Examination</a:t>
            </a:r>
            <a:r>
              <a:rPr lang="id-ID" dirty="0" smtClean="0"/>
              <a:t> (GRE)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i="1" dirty="0" smtClean="0"/>
              <a:t>Proof of payment </a:t>
            </a:r>
            <a:r>
              <a:rPr lang="id-ID" dirty="0" smtClean="0"/>
              <a:t>(jika pendaftarannya harus bayar dahulu)</a:t>
            </a:r>
            <a:endParaRPr lang="id-ID" dirty="0"/>
          </a:p>
        </p:txBody>
      </p:sp>
      <p:sp>
        <p:nvSpPr>
          <p:cNvPr id="8" name="Isosceles Triangle 7"/>
          <p:cNvSpPr/>
          <p:nvPr/>
        </p:nvSpPr>
        <p:spPr>
          <a:xfrm rot="5400000">
            <a:off x="4772622" y="3689747"/>
            <a:ext cx="2795452" cy="783771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3128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96493" y="427332"/>
            <a:ext cx="2385547" cy="1136431"/>
            <a:chOff x="3767226" y="1670136"/>
            <a:chExt cx="2385547" cy="1431328"/>
          </a:xfrm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3767226" y="1670136"/>
              <a:ext cx="2385547" cy="143132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6930461"/>
                <a:satOff val="-31979"/>
                <a:lumOff val="1177"/>
                <a:alphaOff val="0"/>
              </a:schemeClr>
            </a:fillRef>
            <a:effectRef idx="1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3767226" y="1670136"/>
              <a:ext cx="2385547" cy="1431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/>
                <a:t>5. Pahami istilah dokumen</a:t>
              </a:r>
              <a:endParaRPr lang="en-US" sz="25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957943" y="1728032"/>
            <a:ext cx="10363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d-ID" sz="1200" b="0" i="0" dirty="0" smtClean="0">
                <a:effectLst/>
                <a:latin typeface="Source Sans Pro"/>
              </a:rPr>
              <a:t>Ijazah = </a:t>
            </a:r>
            <a:r>
              <a:rPr lang="id-ID" sz="1200" b="0" i="1" dirty="0" smtClean="0">
                <a:effectLst/>
                <a:latin typeface="Source Sans Pro"/>
              </a:rPr>
              <a:t>bachelor certificate = final degree or school certificates = original academic degree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d-ID" sz="1200" b="0" i="0" dirty="0" smtClean="0">
              <a:effectLst/>
              <a:latin typeface="Source Sans 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sz="1200" b="0" i="0" dirty="0" smtClean="0">
                <a:effectLst/>
                <a:latin typeface="Source Sans Pro"/>
              </a:rPr>
              <a:t>copy ijazah yang dilegalisir = </a:t>
            </a:r>
            <a:r>
              <a:rPr lang="id-ID" sz="1200" b="0" i="1" dirty="0" smtClean="0">
                <a:effectLst/>
                <a:latin typeface="Source Sans Pro"/>
              </a:rPr>
              <a:t>certified copy of graduation certificates = copy of original academic degree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d-ID" sz="1200" b="0" i="0" dirty="0" smtClean="0">
              <a:effectLst/>
              <a:latin typeface="Source Sans 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sz="1200" b="0" i="0" dirty="0" smtClean="0">
                <a:effectLst/>
                <a:latin typeface="Source Sans Pro"/>
              </a:rPr>
              <a:t>Transkrip Nilai = </a:t>
            </a:r>
            <a:r>
              <a:rPr lang="id-ID" sz="1200" b="0" i="1" dirty="0" smtClean="0">
                <a:effectLst/>
                <a:latin typeface="Source Sans Pro"/>
              </a:rPr>
              <a:t>transcript of records = original academic transcript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d-ID" sz="1200" b="0" i="0" dirty="0" smtClean="0">
              <a:effectLst/>
              <a:latin typeface="Source Sans 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sz="1200" b="0" i="0" dirty="0" smtClean="0">
                <a:effectLst/>
                <a:latin typeface="Source Sans Pro"/>
              </a:rPr>
              <a:t>Legalisir transkrip nilai = </a:t>
            </a:r>
            <a:r>
              <a:rPr lang="id-ID" sz="1200" b="0" i="1" dirty="0" smtClean="0">
                <a:effectLst/>
                <a:latin typeface="Source Sans Pro"/>
              </a:rPr>
              <a:t>certified copy of transcripts from college or university attended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d-ID" sz="1200" b="0" i="0" dirty="0" smtClean="0">
              <a:effectLst/>
              <a:latin typeface="Source Sans 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sz="1200" b="0" i="0" dirty="0" smtClean="0">
                <a:effectLst/>
                <a:latin typeface="Source Sans Pro"/>
              </a:rPr>
              <a:t>Sertifikat bahasa = </a:t>
            </a:r>
            <a:r>
              <a:rPr lang="id-ID" sz="1200" b="0" i="1" dirty="0" smtClean="0">
                <a:effectLst/>
                <a:latin typeface="Source Sans Pro"/>
              </a:rPr>
              <a:t>proof of language proficiency = evidence of language proficiency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d-ID" sz="1200" b="0" i="0" dirty="0" smtClean="0">
              <a:effectLst/>
              <a:latin typeface="Source Sans 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sz="1200" b="0" i="0" dirty="0" smtClean="0">
                <a:effectLst/>
                <a:latin typeface="Source Sans Pro"/>
              </a:rPr>
              <a:t>Motivation leter = </a:t>
            </a:r>
            <a:r>
              <a:rPr lang="id-ID" sz="1200" b="0" i="1" dirty="0" smtClean="0">
                <a:effectLst/>
                <a:latin typeface="Source Sans Pro"/>
              </a:rPr>
              <a:t>motivational letter = letter of motivation = personal statement = cover letter = statement of purpose </a:t>
            </a:r>
            <a:r>
              <a:rPr lang="id-ID" sz="1200" b="0" i="0" dirty="0" smtClean="0">
                <a:effectLst/>
                <a:latin typeface="Source Sans Pro"/>
              </a:rPr>
              <a:t>(biasanya ada perbedaan secara konten, maka perlu dipastikan kesesuaian  yang diminta akan lebih baik jika sudah dikasih format oleh kampus tujuan)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d-ID" sz="1200" b="0" i="0" dirty="0" smtClean="0">
              <a:effectLst/>
              <a:latin typeface="Source Sans 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sz="1200" b="0" i="0" dirty="0" smtClean="0">
                <a:effectLst/>
                <a:latin typeface="Source Sans Pro"/>
              </a:rPr>
              <a:t>Surat rekomendasi = </a:t>
            </a:r>
            <a:r>
              <a:rPr lang="id-ID" sz="1200" b="0" i="1" dirty="0" smtClean="0">
                <a:effectLst/>
                <a:latin typeface="Source Sans Pro"/>
              </a:rPr>
              <a:t>letter of referee = recommendation form = letter of recommendation = referee report = work reference letter = references from employer</a:t>
            </a:r>
            <a:r>
              <a:rPr lang="id-ID" sz="1200" b="0" i="0" dirty="0" smtClean="0">
                <a:effectLst/>
                <a:latin typeface="Source Sans Pro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d-ID" sz="1200" b="0" i="0" dirty="0" smtClean="0">
              <a:effectLst/>
              <a:latin typeface="Source Sans 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sz="1200" b="0" i="0" dirty="0" smtClean="0">
                <a:effectLst/>
                <a:latin typeface="Source Sans Pro"/>
              </a:rPr>
              <a:t>Silabus mata kuliah = </a:t>
            </a:r>
            <a:r>
              <a:rPr lang="id-ID" sz="1200" b="0" i="1" dirty="0" smtClean="0">
                <a:effectLst/>
                <a:latin typeface="Source Sans Pro"/>
              </a:rPr>
              <a:t>description of academic subjects = program of each examination passed</a:t>
            </a:r>
          </a:p>
          <a:p>
            <a:pPr algn="just"/>
            <a:endParaRPr lang="id-ID" sz="1200" b="0" i="0" dirty="0" smtClean="0">
              <a:effectLst/>
              <a:latin typeface="Source Sans 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sz="1200" b="0" i="0" dirty="0" smtClean="0">
                <a:effectLst/>
                <a:latin typeface="Source Sans Pro"/>
              </a:rPr>
              <a:t>Ringkasan Skripsi = abstrak skripsi = summary of your thesis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d-ID" sz="1200" b="0" i="0" dirty="0" smtClean="0">
              <a:effectLst/>
              <a:latin typeface="Source Sans 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sz="1200" b="0" i="1" dirty="0" smtClean="0">
                <a:effectLst/>
                <a:latin typeface="Source Sans Pro"/>
              </a:rPr>
              <a:t>Proof of funding = declaration of financial support = Letter of Sponsorship = Letter of Guarantee = letter from scholarship provider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d-ID" sz="1200" b="0" i="0" dirty="0" smtClean="0">
              <a:effectLst/>
              <a:latin typeface="Source Sans 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sz="1200" b="0" i="0" dirty="0" smtClean="0">
                <a:effectLst/>
                <a:latin typeface="Source Sans Pro"/>
              </a:rPr>
              <a:t>Curriculum vitae = </a:t>
            </a:r>
            <a:r>
              <a:rPr lang="id-ID" sz="1200" b="0" i="1" dirty="0" smtClean="0">
                <a:effectLst/>
                <a:latin typeface="Source Sans Pro"/>
              </a:rPr>
              <a:t>resume = extensive resume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d-ID" sz="1200" i="1" dirty="0">
              <a:latin typeface="Source Sans 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sz="1200" b="0" i="1" dirty="0" smtClean="0">
                <a:effectLst/>
                <a:latin typeface="Source Sans Pro"/>
              </a:rPr>
              <a:t>Lainnya....?</a:t>
            </a:r>
            <a:endParaRPr lang="id-ID" sz="1200" b="0" i="1" dirty="0"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61587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27125" y="453462"/>
            <a:ext cx="2385547" cy="1431328"/>
            <a:chOff x="6391328" y="1670136"/>
            <a:chExt cx="2385547" cy="1431328"/>
          </a:xfrm>
          <a:scene3d>
            <a:camera prst="orthographicFront"/>
            <a:lightRig rig="flat" dir="t"/>
          </a:scene3d>
        </p:grpSpPr>
        <p:sp>
          <p:nvSpPr>
            <p:cNvPr id="8" name="Rectangle 7"/>
            <p:cNvSpPr/>
            <p:nvPr/>
          </p:nvSpPr>
          <p:spPr>
            <a:xfrm>
              <a:off x="6391328" y="1670136"/>
              <a:ext cx="2385547" cy="143132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8663077"/>
                <a:satOff val="-39973"/>
                <a:lumOff val="1471"/>
                <a:alphaOff val="0"/>
              </a:schemeClr>
            </a:fillRef>
            <a:effectRef idx="1">
              <a:schemeClr val="accent4">
                <a:hueOff val="8663077"/>
                <a:satOff val="-39973"/>
                <a:lumOff val="1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6391328" y="1670136"/>
              <a:ext cx="2385547" cy="1431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/>
                <a:t>6. Pahami Agar Tepat waktu</a:t>
              </a:r>
              <a:endParaRPr lang="en-US" sz="2500" kern="12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25" y="2049890"/>
            <a:ext cx="4902200" cy="45594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062" y="1169126"/>
            <a:ext cx="45243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5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3405" y="422757"/>
            <a:ext cx="4416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dirty="0" smtClean="0"/>
              <a:t>Beasiswa LPDP 2021</a:t>
            </a:r>
            <a:endParaRPr lang="id-ID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57" y="981545"/>
            <a:ext cx="7707085" cy="55124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2425" y="2306427"/>
            <a:ext cx="2385547" cy="1431328"/>
            <a:chOff x="6391328" y="1670136"/>
            <a:chExt cx="2385547" cy="1431328"/>
          </a:xfrm>
          <a:scene3d>
            <a:camera prst="orthographicFront"/>
            <a:lightRig rig="flat" dir="t"/>
          </a:scene3d>
        </p:grpSpPr>
        <p:sp>
          <p:nvSpPr>
            <p:cNvPr id="6" name="Rectangle 5"/>
            <p:cNvSpPr/>
            <p:nvPr/>
          </p:nvSpPr>
          <p:spPr>
            <a:xfrm>
              <a:off x="6391328" y="1670136"/>
              <a:ext cx="2385547" cy="143132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8663077"/>
                <a:satOff val="-39973"/>
                <a:lumOff val="1471"/>
                <a:alphaOff val="0"/>
              </a:schemeClr>
            </a:fillRef>
            <a:effectRef idx="1">
              <a:schemeClr val="accent4">
                <a:hueOff val="8663077"/>
                <a:satOff val="-39973"/>
                <a:lumOff val="1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6391328" y="1670136"/>
              <a:ext cx="2385547" cy="1431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/>
                <a:t>6. Pahami Agar Tepat waktu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5095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674" y="1187085"/>
            <a:ext cx="9316132" cy="49579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3405" y="422757"/>
            <a:ext cx="4416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dirty="0" smtClean="0"/>
              <a:t>Beasiswa LPDP 2021</a:t>
            </a:r>
            <a:endParaRPr lang="id-ID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26725" y="1999941"/>
            <a:ext cx="2385547" cy="1431328"/>
            <a:chOff x="6391328" y="1670136"/>
            <a:chExt cx="2385547" cy="1431328"/>
          </a:xfrm>
          <a:scene3d>
            <a:camera prst="orthographicFront"/>
            <a:lightRig rig="flat" dir="t"/>
          </a:scene3d>
        </p:grpSpPr>
        <p:sp>
          <p:nvSpPr>
            <p:cNvPr id="7" name="Rectangle 6"/>
            <p:cNvSpPr/>
            <p:nvPr/>
          </p:nvSpPr>
          <p:spPr>
            <a:xfrm>
              <a:off x="6391328" y="1670136"/>
              <a:ext cx="2385547" cy="143132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8663077"/>
                <a:satOff val="-39973"/>
                <a:lumOff val="1471"/>
                <a:alphaOff val="0"/>
              </a:schemeClr>
            </a:fillRef>
            <a:effectRef idx="1">
              <a:schemeClr val="accent4">
                <a:hueOff val="8663077"/>
                <a:satOff val="-39973"/>
                <a:lumOff val="1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6391328" y="1670136"/>
              <a:ext cx="2385547" cy="1431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/>
                <a:t>6. Pahami Agar Tepat waktu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5213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17146" y="538424"/>
            <a:ext cx="2385547" cy="1431328"/>
            <a:chOff x="3767226" y="3340019"/>
            <a:chExt cx="2385547" cy="1431328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3767226" y="3340019"/>
              <a:ext cx="2385547" cy="143132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3767226" y="3340019"/>
              <a:ext cx="2385547" cy="1431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/>
                <a:t>7.Pastikan ada Konfirmasi</a:t>
              </a:r>
              <a:endParaRPr lang="en-US" sz="2500" kern="1200" dirty="0"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5603449"/>
              </p:ext>
            </p:extLst>
          </p:nvPr>
        </p:nvGraphicFramePr>
        <p:xfrm>
          <a:off x="495300" y="1832538"/>
          <a:ext cx="11023600" cy="3755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15002451"/>
              </p:ext>
            </p:extLst>
          </p:nvPr>
        </p:nvGraphicFramePr>
        <p:xfrm>
          <a:off x="3676650" y="2709238"/>
          <a:ext cx="4660900" cy="191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43635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5" y="0"/>
            <a:ext cx="12183942" cy="68625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9061" y="1705205"/>
            <a:ext cx="105634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dirty="0" smtClean="0">
                <a:solidFill>
                  <a:srgbClr val="C00000"/>
                </a:solidFill>
              </a:rPr>
              <a:t>“</a:t>
            </a:r>
            <a:r>
              <a:rPr lang="id-ID" sz="4400" b="1" dirty="0" smtClean="0">
                <a:solidFill>
                  <a:srgbClr val="C00000"/>
                </a:solidFill>
              </a:rPr>
              <a:t>9 Hari Karantina Beasiswa: Siap Meraih Kesempatan </a:t>
            </a:r>
            <a:r>
              <a:rPr lang="id-ID" sz="4400" b="1" smtClean="0">
                <a:solidFill>
                  <a:srgbClr val="C00000"/>
                </a:solidFill>
              </a:rPr>
              <a:t>Studi </a:t>
            </a:r>
            <a:r>
              <a:rPr lang="id-ID" sz="4400" b="1" smtClean="0">
                <a:solidFill>
                  <a:srgbClr val="C00000"/>
                </a:solidFill>
              </a:rPr>
              <a:t>Lanjut di </a:t>
            </a:r>
            <a:r>
              <a:rPr lang="id-ID" sz="4400" b="1" dirty="0" smtClean="0">
                <a:solidFill>
                  <a:srgbClr val="C00000"/>
                </a:solidFill>
              </a:rPr>
              <a:t>Luar Negeri”</a:t>
            </a:r>
            <a:endParaRPr lang="id-ID" sz="4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055" y="3276973"/>
            <a:ext cx="9509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/>
              <a:t>Content Creator:</a:t>
            </a:r>
          </a:p>
          <a:p>
            <a:r>
              <a:rPr lang="id-ID" sz="2000" dirty="0" smtClean="0"/>
              <a:t>Andre Pupung Darmawan (041711433172), Departemen Ekonomi Syariah.</a:t>
            </a:r>
          </a:p>
          <a:p>
            <a:endParaRPr lang="id-ID" sz="2000" dirty="0" smtClean="0"/>
          </a:p>
          <a:p>
            <a:r>
              <a:rPr lang="id-ID" sz="2000" b="1" dirty="0" smtClean="0"/>
              <a:t>Dosen Pembimbing :</a:t>
            </a:r>
          </a:p>
          <a:p>
            <a:r>
              <a:rPr lang="id-ID" sz="2000" dirty="0" smtClean="0"/>
              <a:t>Angga Erlando., S.E., M.Ec.Dev, Departemen Ilmu Ekonom.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1946364" y="5526893"/>
            <a:ext cx="9509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800" b="1" dirty="0" smtClean="0">
                <a:solidFill>
                  <a:srgbClr val="002060"/>
                </a:solidFill>
              </a:rPr>
              <a:t>FAKULTAS EKONOMI DAN BISNIS </a:t>
            </a:r>
          </a:p>
          <a:p>
            <a:pPr algn="r"/>
            <a:r>
              <a:rPr lang="id-ID" sz="2800" b="1" dirty="0" smtClean="0">
                <a:solidFill>
                  <a:srgbClr val="002060"/>
                </a:solidFill>
              </a:rPr>
              <a:t>UNIVERSITAS AIRLANGGA</a:t>
            </a:r>
            <a:endParaRPr lang="id-ID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661" y="472523"/>
            <a:ext cx="10563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5400" b="1" dirty="0" smtClean="0">
                <a:solidFill>
                  <a:srgbClr val="C00000"/>
                </a:solidFill>
              </a:rPr>
              <a:t>Terimakasih</a:t>
            </a:r>
            <a:endParaRPr lang="id-ID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5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5" y="0"/>
            <a:ext cx="12183942" cy="6862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3155" y="782639"/>
            <a:ext cx="669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i="1" dirty="0" smtClean="0"/>
              <a:t>Skema Implementasi Kegiatan</a:t>
            </a:r>
            <a:endParaRPr lang="id-ID" sz="36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01" y="1786754"/>
            <a:ext cx="11059311" cy="36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4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/>
        </p:nvGraphicFramePr>
        <p:xfrm>
          <a:off x="1431109" y="1802675"/>
          <a:ext cx="9698446" cy="451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66161" y="939393"/>
            <a:ext cx="455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i="1" dirty="0" smtClean="0"/>
              <a:t>Outline Inti Pelatihan</a:t>
            </a:r>
            <a:endParaRPr lang="id-ID" sz="3600" b="1" i="1" dirty="0"/>
          </a:p>
        </p:txBody>
      </p:sp>
    </p:spTree>
    <p:extLst>
      <p:ext uri="{BB962C8B-B14F-4D97-AF65-F5344CB8AC3E}">
        <p14:creationId xmlns:p14="http://schemas.microsoft.com/office/powerpoint/2010/main" val="288905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08092" y="1503308"/>
            <a:ext cx="7983873" cy="1174577"/>
            <a:chOff x="484922" y="38313"/>
            <a:chExt cx="6788912" cy="1003680"/>
          </a:xfrm>
        </p:grpSpPr>
        <p:sp>
          <p:nvSpPr>
            <p:cNvPr id="5" name="Rounded Rectangle 4"/>
            <p:cNvSpPr/>
            <p:nvPr/>
          </p:nvSpPr>
          <p:spPr>
            <a:xfrm>
              <a:off x="484922" y="38313"/>
              <a:ext cx="6788912" cy="10036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533918" y="87309"/>
              <a:ext cx="6690920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605" tIns="0" rIns="256605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kern="1200" dirty="0" smtClean="0"/>
                <a:t>Topik I: </a:t>
              </a:r>
              <a:r>
                <a:rPr lang="en-US" sz="2400" kern="1200" dirty="0" err="1" smtClean="0"/>
                <a:t>Sosialiasi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Beasiswa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Pendidikan</a:t>
              </a:r>
              <a:r>
                <a:rPr lang="en-US" sz="2400" kern="1200" dirty="0" smtClean="0"/>
                <a:t> Indonesia </a:t>
              </a:r>
              <a:r>
                <a:rPr lang="en-US" sz="2400" kern="1200" dirty="0" err="1" smtClean="0"/>
                <a:t>dan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Strategi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Sukses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Memperoleh</a:t>
              </a:r>
              <a:r>
                <a:rPr lang="en-US" sz="2400" kern="1200" dirty="0" smtClean="0"/>
                <a:t> LOA</a:t>
              </a:r>
              <a:endParaRPr lang="en-US" sz="2400" kern="1200" dirty="0"/>
            </a:p>
          </p:txBody>
        </p:sp>
      </p:grpSp>
      <p:sp>
        <p:nvSpPr>
          <p:cNvPr id="2" name="Down Arrow 1"/>
          <p:cNvSpPr/>
          <p:nvPr/>
        </p:nvSpPr>
        <p:spPr>
          <a:xfrm>
            <a:off x="2416629" y="2808514"/>
            <a:ext cx="7432765" cy="62275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2272938" y="3748893"/>
            <a:ext cx="7983873" cy="1174577"/>
            <a:chOff x="484922" y="38313"/>
            <a:chExt cx="6788912" cy="1003680"/>
          </a:xfrm>
        </p:grpSpPr>
        <p:sp>
          <p:nvSpPr>
            <p:cNvPr id="8" name="Rounded Rectangle 7"/>
            <p:cNvSpPr/>
            <p:nvPr/>
          </p:nvSpPr>
          <p:spPr>
            <a:xfrm>
              <a:off x="484922" y="38313"/>
              <a:ext cx="6788912" cy="10036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533918" y="87309"/>
              <a:ext cx="6690920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605" tIns="0" rIns="256605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kern="1200" dirty="0" smtClean="0"/>
                <a:t>Orientasi Materi dengan Desain 9 hari Karantina Berfokus Pada Konteks Memperolah Beasiswa S2 di Luar Negeri</a:t>
              </a:r>
              <a:endParaRPr lang="en-US" sz="2400" kern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06309" y="2825563"/>
            <a:ext cx="1201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b="1" dirty="0" smtClean="0"/>
              <a:t>#1</a:t>
            </a:r>
            <a:endParaRPr lang="id-ID" sz="5400" b="1" dirty="0"/>
          </a:p>
        </p:txBody>
      </p:sp>
    </p:spTree>
    <p:extLst>
      <p:ext uri="{BB962C8B-B14F-4D97-AF65-F5344CB8AC3E}">
        <p14:creationId xmlns:p14="http://schemas.microsoft.com/office/powerpoint/2010/main" val="249786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42657" y="285408"/>
            <a:ext cx="8183363" cy="64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id-ID" sz="3591" b="1">
                <a:solidFill>
                  <a:srgbClr val="002060"/>
                </a:solidFill>
                <a:latin typeface="Cambria" panose="02040503050406030204" pitchFamily="18" charset="0"/>
              </a:rPr>
              <a:t>Pendahuluan..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745" y="1110786"/>
            <a:ext cx="9038997" cy="510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7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42657" y="285408"/>
            <a:ext cx="8183363" cy="64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id-ID" sz="3591" b="1">
                <a:solidFill>
                  <a:srgbClr val="002060"/>
                </a:solidFill>
                <a:latin typeface="Cambria" panose="02040503050406030204" pitchFamily="18" charset="0"/>
              </a:rPr>
              <a:t>Pendahuluan..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382"/>
          <a:stretch/>
        </p:blipFill>
        <p:spPr>
          <a:xfrm>
            <a:off x="2136689" y="1018813"/>
            <a:ext cx="9120406" cy="49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6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42657" y="285408"/>
            <a:ext cx="8183363" cy="64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id-ID" sz="3591" b="1">
                <a:solidFill>
                  <a:srgbClr val="002060"/>
                </a:solidFill>
                <a:latin typeface="Cambria" panose="02040503050406030204" pitchFamily="18" charset="0"/>
              </a:rPr>
              <a:t>Pendahuluan..</a:t>
            </a:r>
          </a:p>
        </p:txBody>
      </p:sp>
      <p:pic>
        <p:nvPicPr>
          <p:cNvPr id="6" name="Slid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8" b="2177"/>
          <a:stretch/>
        </p:blipFill>
        <p:spPr bwMode="auto">
          <a:xfrm>
            <a:off x="1890886" y="1021320"/>
            <a:ext cx="8872909" cy="541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33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" y="0"/>
            <a:ext cx="12183942" cy="6862538"/>
          </a:xfrm>
          <a:prstGeom prst="rect">
            <a:avLst/>
          </a:prstGeom>
          <a:ln>
            <a:noFill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42657" y="285408"/>
            <a:ext cx="8183363" cy="64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id-ID" sz="3591" b="1">
                <a:solidFill>
                  <a:srgbClr val="002060"/>
                </a:solidFill>
                <a:latin typeface="Cambria" panose="02040503050406030204" pitchFamily="18" charset="0"/>
              </a:rPr>
              <a:t>Pendahuluan..</a:t>
            </a:r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89" y="1077135"/>
            <a:ext cx="9120776" cy="5193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493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945</Words>
  <Application>Microsoft Office PowerPoint</Application>
  <PresentationFormat>Widescreen</PresentationFormat>
  <Paragraphs>173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-apple-system</vt:lpstr>
      <vt:lpstr>Arial</vt:lpstr>
      <vt:lpstr>Calibri</vt:lpstr>
      <vt:lpstr>Calibri Light</vt:lpstr>
      <vt:lpstr>Cambria</vt:lpstr>
      <vt:lpstr>Segoe UI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ThinkPad</dc:creator>
  <cp:lastModifiedBy>ThinkPad</cp:lastModifiedBy>
  <cp:revision>16</cp:revision>
  <dcterms:created xsi:type="dcterms:W3CDTF">2021-09-05T07:15:41Z</dcterms:created>
  <dcterms:modified xsi:type="dcterms:W3CDTF">2021-09-05T09:39:56Z</dcterms:modified>
</cp:coreProperties>
</file>