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64" r:id="rId4"/>
    <p:sldId id="265" r:id="rId5"/>
    <p:sldId id="263" r:id="rId6"/>
    <p:sldId id="266" r:id="rId7"/>
    <p:sldId id="262" r:id="rId8"/>
    <p:sldId id="259" r:id="rId9"/>
    <p:sldId id="258" r:id="rId10"/>
    <p:sldId id="260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BF5F83-346E-4BB2-B820-D8617F3A980D}" type="doc">
      <dgm:prSet loTypeId="urn:microsoft.com/office/officeart/2005/8/layout/radial3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144EB5-C2AE-4EAF-B759-A9935C5CD4A0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Contemporary Issues on Halal product</a:t>
          </a:r>
        </a:p>
      </dgm:t>
    </dgm:pt>
    <dgm:pt modelId="{6061C65B-7110-4C68-9DC8-AA00DE8DB456}" type="parTrans" cxnId="{9C5E5093-F111-483B-8842-6A746E57B509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88A7AD-3771-440B-B57B-6F250763AC64}" type="sibTrans" cxnId="{9C5E5093-F111-483B-8842-6A746E57B509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6C3FDA-8DB6-40C3-B131-06B1C3960F03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Product Development</a:t>
          </a:r>
        </a:p>
      </dgm:t>
    </dgm:pt>
    <dgm:pt modelId="{EF116591-F7F9-4CA3-9FD5-146ABBF2F3D8}" type="parTrans" cxnId="{4F7E60DE-B44E-4592-B713-93C6286D3A9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73B2D49-2844-4BE2-A704-2E887369F77A}" type="sibTrans" cxnId="{4F7E60DE-B44E-4592-B713-93C6286D3A9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66EC9B-77DF-411F-8816-F0829557AEA3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Management </a:t>
          </a:r>
        </a:p>
      </dgm:t>
    </dgm:pt>
    <dgm:pt modelId="{F0ACBCCF-A116-469B-A16E-E65B91FB096F}" type="parTrans" cxnId="{6A3AED00-71B8-4078-B635-EA9BD297252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66DAB7-B15F-4196-928A-9D188117DFAC}" type="sibTrans" cxnId="{6A3AED00-71B8-4078-B635-EA9BD297252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AE53F5-C47C-430A-AC20-8C8796460A9A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Halal Assurance System</a:t>
          </a:r>
        </a:p>
      </dgm:t>
    </dgm:pt>
    <dgm:pt modelId="{1F1C9EAA-F00B-4592-BAE4-0BC30BCB8AD9}" type="parTrans" cxnId="{83D24124-8182-4921-9D4F-FDB797CB0869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423D63-38C8-4871-8010-82B571AA6861}" type="sibTrans" cxnId="{83D24124-8182-4921-9D4F-FDB797CB0869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B79C80-E679-4043-99F4-F8A9FB7FDDEE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Halal Literacy, Awareness, and Inclusiveness </a:t>
          </a:r>
        </a:p>
      </dgm:t>
    </dgm:pt>
    <dgm:pt modelId="{5E5797BB-81A7-4B31-824C-F69E15F7078C}" type="parTrans" cxnId="{5048BA47-AD37-4158-8507-4BEB75F03113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AF7EAF-273D-4E36-9861-075E6E1A82AD}" type="sibTrans" cxnId="{5048BA47-AD37-4158-8507-4BEB75F03113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791AE7-2695-4753-B377-B17D485BB980}">
      <dgm:prSet/>
      <dgm:spPr/>
      <dgm:t>
        <a:bodyPr/>
        <a:lstStyle/>
        <a:p>
          <a:r>
            <a:rPr lang="en-US" dirty="0"/>
            <a:t>Infrastructure and Technology</a:t>
          </a:r>
        </a:p>
      </dgm:t>
    </dgm:pt>
    <dgm:pt modelId="{63FF7525-9086-4B87-9FD1-70F3B773E08C}" type="parTrans" cxnId="{2B2D0C8E-E06C-4AC1-B165-9B8B88C72015}">
      <dgm:prSet/>
      <dgm:spPr/>
      <dgm:t>
        <a:bodyPr/>
        <a:lstStyle/>
        <a:p>
          <a:endParaRPr lang="en-US"/>
        </a:p>
      </dgm:t>
    </dgm:pt>
    <dgm:pt modelId="{D7995F92-9B2A-4EA2-9F03-05E419E20415}" type="sibTrans" cxnId="{2B2D0C8E-E06C-4AC1-B165-9B8B88C72015}">
      <dgm:prSet/>
      <dgm:spPr/>
      <dgm:t>
        <a:bodyPr/>
        <a:lstStyle/>
        <a:p>
          <a:endParaRPr lang="en-US"/>
        </a:p>
      </dgm:t>
    </dgm:pt>
    <dgm:pt modelId="{31B20011-007D-4B96-A9DC-4E389FCB43D9}" type="pres">
      <dgm:prSet presAssocID="{64BF5F83-346E-4BB2-B820-D8617F3A980D}" presName="composite" presStyleCnt="0">
        <dgm:presLayoutVars>
          <dgm:chMax val="1"/>
          <dgm:dir/>
          <dgm:resizeHandles val="exact"/>
        </dgm:presLayoutVars>
      </dgm:prSet>
      <dgm:spPr/>
    </dgm:pt>
    <dgm:pt modelId="{3E23FF98-D675-4CA3-8FFE-DF1B08302E9D}" type="pres">
      <dgm:prSet presAssocID="{64BF5F83-346E-4BB2-B820-D8617F3A980D}" presName="radial" presStyleCnt="0">
        <dgm:presLayoutVars>
          <dgm:animLvl val="ctr"/>
        </dgm:presLayoutVars>
      </dgm:prSet>
      <dgm:spPr/>
    </dgm:pt>
    <dgm:pt modelId="{DF783DF1-FB97-4AB1-A015-CCCF204C075C}" type="pres">
      <dgm:prSet presAssocID="{72144EB5-C2AE-4EAF-B759-A9935C5CD4A0}" presName="centerShape" presStyleLbl="vennNode1" presStyleIdx="0" presStyleCnt="6"/>
      <dgm:spPr/>
    </dgm:pt>
    <dgm:pt modelId="{96537163-4EC1-4B27-A481-714300AF61AB}" type="pres">
      <dgm:prSet presAssocID="{C16C3FDA-8DB6-40C3-B131-06B1C3960F03}" presName="node" presStyleLbl="vennNode1" presStyleIdx="1" presStyleCnt="6">
        <dgm:presLayoutVars>
          <dgm:bulletEnabled val="1"/>
        </dgm:presLayoutVars>
      </dgm:prSet>
      <dgm:spPr/>
    </dgm:pt>
    <dgm:pt modelId="{6439F665-1C9A-4F77-85F2-081E935F8FB9}" type="pres">
      <dgm:prSet presAssocID="{14791AE7-2695-4753-B377-B17D485BB980}" presName="node" presStyleLbl="vennNode1" presStyleIdx="2" presStyleCnt="6">
        <dgm:presLayoutVars>
          <dgm:bulletEnabled val="1"/>
        </dgm:presLayoutVars>
      </dgm:prSet>
      <dgm:spPr/>
    </dgm:pt>
    <dgm:pt modelId="{259FEBD2-09C0-4750-B376-3BC26D1F04D2}" type="pres">
      <dgm:prSet presAssocID="{C466EC9B-77DF-411F-8816-F0829557AEA3}" presName="node" presStyleLbl="vennNode1" presStyleIdx="3" presStyleCnt="6">
        <dgm:presLayoutVars>
          <dgm:bulletEnabled val="1"/>
        </dgm:presLayoutVars>
      </dgm:prSet>
      <dgm:spPr/>
    </dgm:pt>
    <dgm:pt modelId="{DAFC5DD9-A54B-4895-98EE-5E6994437781}" type="pres">
      <dgm:prSet presAssocID="{B9AE53F5-C47C-430A-AC20-8C8796460A9A}" presName="node" presStyleLbl="vennNode1" presStyleIdx="4" presStyleCnt="6">
        <dgm:presLayoutVars>
          <dgm:bulletEnabled val="1"/>
        </dgm:presLayoutVars>
      </dgm:prSet>
      <dgm:spPr/>
    </dgm:pt>
    <dgm:pt modelId="{68696063-73B3-40EF-A295-4B72723516C5}" type="pres">
      <dgm:prSet presAssocID="{E0B79C80-E679-4043-99F4-F8A9FB7FDDEE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6A3AED00-71B8-4078-B635-EA9BD2972527}" srcId="{72144EB5-C2AE-4EAF-B759-A9935C5CD4A0}" destId="{C466EC9B-77DF-411F-8816-F0829557AEA3}" srcOrd="2" destOrd="0" parTransId="{F0ACBCCF-A116-469B-A16E-E65B91FB096F}" sibTransId="{6A66DAB7-B15F-4196-928A-9D188117DFAC}"/>
    <dgm:cxn modelId="{F7236F0D-A6CC-4044-A392-9BCCA8B84972}" type="presOf" srcId="{C16C3FDA-8DB6-40C3-B131-06B1C3960F03}" destId="{96537163-4EC1-4B27-A481-714300AF61AB}" srcOrd="0" destOrd="0" presId="urn:microsoft.com/office/officeart/2005/8/layout/radial3"/>
    <dgm:cxn modelId="{4EE5F91A-3753-463E-8564-907EA8BEB01D}" type="presOf" srcId="{E0B79C80-E679-4043-99F4-F8A9FB7FDDEE}" destId="{68696063-73B3-40EF-A295-4B72723516C5}" srcOrd="0" destOrd="0" presId="urn:microsoft.com/office/officeart/2005/8/layout/radial3"/>
    <dgm:cxn modelId="{339CA521-08B7-496E-87B9-D457AE369D20}" type="presOf" srcId="{72144EB5-C2AE-4EAF-B759-A9935C5CD4A0}" destId="{DF783DF1-FB97-4AB1-A015-CCCF204C075C}" srcOrd="0" destOrd="0" presId="urn:microsoft.com/office/officeart/2005/8/layout/radial3"/>
    <dgm:cxn modelId="{83D24124-8182-4921-9D4F-FDB797CB0869}" srcId="{72144EB5-C2AE-4EAF-B759-A9935C5CD4A0}" destId="{B9AE53F5-C47C-430A-AC20-8C8796460A9A}" srcOrd="3" destOrd="0" parTransId="{1F1C9EAA-F00B-4592-BAE4-0BC30BCB8AD9}" sibTransId="{C8423D63-38C8-4871-8010-82B571AA6861}"/>
    <dgm:cxn modelId="{5048BA47-AD37-4158-8507-4BEB75F03113}" srcId="{72144EB5-C2AE-4EAF-B759-A9935C5CD4A0}" destId="{E0B79C80-E679-4043-99F4-F8A9FB7FDDEE}" srcOrd="4" destOrd="0" parTransId="{5E5797BB-81A7-4B31-824C-F69E15F7078C}" sibTransId="{F4AF7EAF-273D-4E36-9861-075E6E1A82AD}"/>
    <dgm:cxn modelId="{2B2D0C8E-E06C-4AC1-B165-9B8B88C72015}" srcId="{72144EB5-C2AE-4EAF-B759-A9935C5CD4A0}" destId="{14791AE7-2695-4753-B377-B17D485BB980}" srcOrd="1" destOrd="0" parTransId="{63FF7525-9086-4B87-9FD1-70F3B773E08C}" sibTransId="{D7995F92-9B2A-4EA2-9F03-05E419E20415}"/>
    <dgm:cxn modelId="{9C5E5093-F111-483B-8842-6A746E57B509}" srcId="{64BF5F83-346E-4BB2-B820-D8617F3A980D}" destId="{72144EB5-C2AE-4EAF-B759-A9935C5CD4A0}" srcOrd="0" destOrd="0" parTransId="{6061C65B-7110-4C68-9DC8-AA00DE8DB456}" sibTransId="{2F88A7AD-3771-440B-B57B-6F250763AC64}"/>
    <dgm:cxn modelId="{D50748A2-2114-4DA6-ACD5-1027C1813DAE}" type="presOf" srcId="{14791AE7-2695-4753-B377-B17D485BB980}" destId="{6439F665-1C9A-4F77-85F2-081E935F8FB9}" srcOrd="0" destOrd="0" presId="urn:microsoft.com/office/officeart/2005/8/layout/radial3"/>
    <dgm:cxn modelId="{0EA39FD1-7D6E-4634-8DAC-2F29AD4394F6}" type="presOf" srcId="{B9AE53F5-C47C-430A-AC20-8C8796460A9A}" destId="{DAFC5DD9-A54B-4895-98EE-5E6994437781}" srcOrd="0" destOrd="0" presId="urn:microsoft.com/office/officeart/2005/8/layout/radial3"/>
    <dgm:cxn modelId="{4F7E60DE-B44E-4592-B713-93C6286D3A91}" srcId="{72144EB5-C2AE-4EAF-B759-A9935C5CD4A0}" destId="{C16C3FDA-8DB6-40C3-B131-06B1C3960F03}" srcOrd="0" destOrd="0" parTransId="{EF116591-F7F9-4CA3-9FD5-146ABBF2F3D8}" sibTransId="{D73B2D49-2844-4BE2-A704-2E887369F77A}"/>
    <dgm:cxn modelId="{D7194FE6-B19E-4077-8531-F2A466D2F7F1}" type="presOf" srcId="{64BF5F83-346E-4BB2-B820-D8617F3A980D}" destId="{31B20011-007D-4B96-A9DC-4E389FCB43D9}" srcOrd="0" destOrd="0" presId="urn:microsoft.com/office/officeart/2005/8/layout/radial3"/>
    <dgm:cxn modelId="{EB208FFA-A136-4F42-AECD-DF436A117FF7}" type="presOf" srcId="{C466EC9B-77DF-411F-8816-F0829557AEA3}" destId="{259FEBD2-09C0-4750-B376-3BC26D1F04D2}" srcOrd="0" destOrd="0" presId="urn:microsoft.com/office/officeart/2005/8/layout/radial3"/>
    <dgm:cxn modelId="{9E839734-B4D3-491E-89B5-F6383D3D5411}" type="presParOf" srcId="{31B20011-007D-4B96-A9DC-4E389FCB43D9}" destId="{3E23FF98-D675-4CA3-8FFE-DF1B08302E9D}" srcOrd="0" destOrd="0" presId="urn:microsoft.com/office/officeart/2005/8/layout/radial3"/>
    <dgm:cxn modelId="{0665D1DA-DB02-448D-82AC-D3A2C7E70B57}" type="presParOf" srcId="{3E23FF98-D675-4CA3-8FFE-DF1B08302E9D}" destId="{DF783DF1-FB97-4AB1-A015-CCCF204C075C}" srcOrd="0" destOrd="0" presId="urn:microsoft.com/office/officeart/2005/8/layout/radial3"/>
    <dgm:cxn modelId="{62061B27-5631-4CB2-8735-9D9B09677AD3}" type="presParOf" srcId="{3E23FF98-D675-4CA3-8FFE-DF1B08302E9D}" destId="{96537163-4EC1-4B27-A481-714300AF61AB}" srcOrd="1" destOrd="0" presId="urn:microsoft.com/office/officeart/2005/8/layout/radial3"/>
    <dgm:cxn modelId="{74FDD4BB-789A-495B-8C42-AEEB16F1C3EC}" type="presParOf" srcId="{3E23FF98-D675-4CA3-8FFE-DF1B08302E9D}" destId="{6439F665-1C9A-4F77-85F2-081E935F8FB9}" srcOrd="2" destOrd="0" presId="urn:microsoft.com/office/officeart/2005/8/layout/radial3"/>
    <dgm:cxn modelId="{DD32AE92-7174-4D23-89B0-36A6F993AF58}" type="presParOf" srcId="{3E23FF98-D675-4CA3-8FFE-DF1B08302E9D}" destId="{259FEBD2-09C0-4750-B376-3BC26D1F04D2}" srcOrd="3" destOrd="0" presId="urn:microsoft.com/office/officeart/2005/8/layout/radial3"/>
    <dgm:cxn modelId="{31905196-BC22-4D96-AE25-AD75D1FC0615}" type="presParOf" srcId="{3E23FF98-D675-4CA3-8FFE-DF1B08302E9D}" destId="{DAFC5DD9-A54B-4895-98EE-5E6994437781}" srcOrd="4" destOrd="0" presId="urn:microsoft.com/office/officeart/2005/8/layout/radial3"/>
    <dgm:cxn modelId="{88B6826B-B268-4CE6-8B4A-EA4ABBE0AC7E}" type="presParOf" srcId="{3E23FF98-D675-4CA3-8FFE-DF1B08302E9D}" destId="{68696063-73B3-40EF-A295-4B72723516C5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350BDC-D8E4-45E6-A085-A15776BA805C}" type="doc">
      <dgm:prSet loTypeId="urn:microsoft.com/office/officeart/2005/8/layout/hierarchy1" loCatId="hierarchy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E2D753C-E0D3-49AD-818B-AF46479C4832}">
      <dgm:prSet/>
      <dgm:spPr/>
      <dgm:t>
        <a:bodyPr/>
        <a:lstStyle/>
        <a:p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Pengembangan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Produk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Subtitusi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Pendukung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Industri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 (yang selama ini non halal dan </a:t>
          </a:r>
          <a:r>
            <a:rPr lang="en-US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diimpor</a:t>
          </a:r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  <a:p>
          <a:r>
            <a:rPr lang="en-US" b="0" dirty="0">
              <a:latin typeface="Times New Roman" panose="02020603050405020304" pitchFamily="18" charset="0"/>
              <a:cs typeface="Times New Roman" panose="02020603050405020304" pitchFamily="18" charset="0"/>
            </a:rPr>
            <a:t>Halal Gelatin </a:t>
          </a:r>
        </a:p>
      </dgm:t>
    </dgm:pt>
    <dgm:pt modelId="{AF229349-FDE7-426C-9F2B-3000E992F638}" type="parTrans" cxnId="{AE58282C-1D0E-4B4B-B393-C95BD79AB892}">
      <dgm:prSet/>
      <dgm:spPr/>
      <dgm:t>
        <a:bodyPr/>
        <a:lstStyle/>
        <a:p>
          <a:endParaRPr lang="en-US"/>
        </a:p>
      </dgm:t>
    </dgm:pt>
    <dgm:pt modelId="{CAD940BE-F2BD-46BF-87A1-D680DB17CC38}" type="sibTrans" cxnId="{AE58282C-1D0E-4B4B-B393-C95BD79AB892}">
      <dgm:prSet/>
      <dgm:spPr/>
      <dgm:t>
        <a:bodyPr/>
        <a:lstStyle/>
        <a:p>
          <a:endParaRPr lang="en-US"/>
        </a:p>
      </dgm:t>
    </dgm:pt>
    <dgm:pt modelId="{D006DC87-AB6D-46C7-B88A-6C9C61C356FA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Pengembangan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Produk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Halal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Berbasis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SDA </a:t>
          </a:r>
        </a:p>
      </dgm:t>
    </dgm:pt>
    <dgm:pt modelId="{688455E8-2E25-41E8-B9C7-9DC52210FDFD}" type="parTrans" cxnId="{EADB1614-33DF-4AFC-8374-5465DE0468E4}">
      <dgm:prSet/>
      <dgm:spPr/>
      <dgm:t>
        <a:bodyPr/>
        <a:lstStyle/>
        <a:p>
          <a:endParaRPr lang="en-US"/>
        </a:p>
      </dgm:t>
    </dgm:pt>
    <dgm:pt modelId="{4B95BDAD-9DC8-4411-8E7D-F050534648D5}" type="sibTrans" cxnId="{EADB1614-33DF-4AFC-8374-5465DE0468E4}">
      <dgm:prSet/>
      <dgm:spPr/>
      <dgm:t>
        <a:bodyPr/>
        <a:lstStyle/>
        <a:p>
          <a:endParaRPr lang="en-US"/>
        </a:p>
      </dgm:t>
    </dgm:pt>
    <dgm:pt modelId="{CCA4417A-DFD6-409F-88C5-18ED01F2C3B6}" type="pres">
      <dgm:prSet presAssocID="{62350BDC-D8E4-45E6-A085-A15776BA805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1EF46D4-EE8A-432D-9D3B-3D743A7FFBFE}" type="pres">
      <dgm:prSet presAssocID="{AE2D753C-E0D3-49AD-818B-AF46479C4832}" presName="hierRoot1" presStyleCnt="0"/>
      <dgm:spPr/>
    </dgm:pt>
    <dgm:pt modelId="{4AF8A51F-DD1F-448A-B373-C71F305BA9EA}" type="pres">
      <dgm:prSet presAssocID="{AE2D753C-E0D3-49AD-818B-AF46479C4832}" presName="composite" presStyleCnt="0"/>
      <dgm:spPr/>
    </dgm:pt>
    <dgm:pt modelId="{2E9E1DCF-E43D-45C0-8F78-1524A4554B27}" type="pres">
      <dgm:prSet presAssocID="{AE2D753C-E0D3-49AD-818B-AF46479C4832}" presName="background" presStyleLbl="node0" presStyleIdx="0" presStyleCnt="2"/>
      <dgm:spPr/>
    </dgm:pt>
    <dgm:pt modelId="{DAE0EC48-4FEF-4BE5-A41B-19004C8A93EA}" type="pres">
      <dgm:prSet presAssocID="{AE2D753C-E0D3-49AD-818B-AF46479C4832}" presName="text" presStyleLbl="fgAcc0" presStyleIdx="0" presStyleCnt="2">
        <dgm:presLayoutVars>
          <dgm:chPref val="3"/>
        </dgm:presLayoutVars>
      </dgm:prSet>
      <dgm:spPr/>
    </dgm:pt>
    <dgm:pt modelId="{DAF3E216-BD05-4E05-98DD-737F0BC2758E}" type="pres">
      <dgm:prSet presAssocID="{AE2D753C-E0D3-49AD-818B-AF46479C4832}" presName="hierChild2" presStyleCnt="0"/>
      <dgm:spPr/>
    </dgm:pt>
    <dgm:pt modelId="{4121F801-2072-4154-8629-8E37D3A02E8D}" type="pres">
      <dgm:prSet presAssocID="{D006DC87-AB6D-46C7-B88A-6C9C61C356FA}" presName="hierRoot1" presStyleCnt="0"/>
      <dgm:spPr/>
    </dgm:pt>
    <dgm:pt modelId="{A40AF92C-798C-491C-A7CF-12D969225B0B}" type="pres">
      <dgm:prSet presAssocID="{D006DC87-AB6D-46C7-B88A-6C9C61C356FA}" presName="composite" presStyleCnt="0"/>
      <dgm:spPr/>
    </dgm:pt>
    <dgm:pt modelId="{F6F92CD5-C213-4AEC-B4D2-5005BCBAA8E7}" type="pres">
      <dgm:prSet presAssocID="{D006DC87-AB6D-46C7-B88A-6C9C61C356FA}" presName="background" presStyleLbl="node0" presStyleIdx="1" presStyleCnt="2"/>
      <dgm:spPr/>
    </dgm:pt>
    <dgm:pt modelId="{6FBD7ED7-D4A8-4BBC-9FFD-95511D958477}" type="pres">
      <dgm:prSet presAssocID="{D006DC87-AB6D-46C7-B88A-6C9C61C356FA}" presName="text" presStyleLbl="fgAcc0" presStyleIdx="1" presStyleCnt="2">
        <dgm:presLayoutVars>
          <dgm:chPref val="3"/>
        </dgm:presLayoutVars>
      </dgm:prSet>
      <dgm:spPr/>
    </dgm:pt>
    <dgm:pt modelId="{7CD84C7B-D206-4B94-8E56-7D75CFAE1B74}" type="pres">
      <dgm:prSet presAssocID="{D006DC87-AB6D-46C7-B88A-6C9C61C356FA}" presName="hierChild2" presStyleCnt="0"/>
      <dgm:spPr/>
    </dgm:pt>
  </dgm:ptLst>
  <dgm:cxnLst>
    <dgm:cxn modelId="{EADB1614-33DF-4AFC-8374-5465DE0468E4}" srcId="{62350BDC-D8E4-45E6-A085-A15776BA805C}" destId="{D006DC87-AB6D-46C7-B88A-6C9C61C356FA}" srcOrd="1" destOrd="0" parTransId="{688455E8-2E25-41E8-B9C7-9DC52210FDFD}" sibTransId="{4B95BDAD-9DC8-4411-8E7D-F050534648D5}"/>
    <dgm:cxn modelId="{4FE38A18-C7C5-4CC9-8FD1-E0723907D001}" type="presOf" srcId="{D006DC87-AB6D-46C7-B88A-6C9C61C356FA}" destId="{6FBD7ED7-D4A8-4BBC-9FFD-95511D958477}" srcOrd="0" destOrd="0" presId="urn:microsoft.com/office/officeart/2005/8/layout/hierarchy1"/>
    <dgm:cxn modelId="{AE58282C-1D0E-4B4B-B393-C95BD79AB892}" srcId="{62350BDC-D8E4-45E6-A085-A15776BA805C}" destId="{AE2D753C-E0D3-49AD-818B-AF46479C4832}" srcOrd="0" destOrd="0" parTransId="{AF229349-FDE7-426C-9F2B-3000E992F638}" sibTransId="{CAD940BE-F2BD-46BF-87A1-D680DB17CC38}"/>
    <dgm:cxn modelId="{327C5438-3257-4276-BA9B-F4F5232FC311}" type="presOf" srcId="{62350BDC-D8E4-45E6-A085-A15776BA805C}" destId="{CCA4417A-DFD6-409F-88C5-18ED01F2C3B6}" srcOrd="0" destOrd="0" presId="urn:microsoft.com/office/officeart/2005/8/layout/hierarchy1"/>
    <dgm:cxn modelId="{1A0B06A3-DA71-44A5-B97F-0F148BC932C9}" type="presOf" srcId="{AE2D753C-E0D3-49AD-818B-AF46479C4832}" destId="{DAE0EC48-4FEF-4BE5-A41B-19004C8A93EA}" srcOrd="0" destOrd="0" presId="urn:microsoft.com/office/officeart/2005/8/layout/hierarchy1"/>
    <dgm:cxn modelId="{09DDDB16-F452-487E-B065-9E7600E45D68}" type="presParOf" srcId="{CCA4417A-DFD6-409F-88C5-18ED01F2C3B6}" destId="{A1EF46D4-EE8A-432D-9D3B-3D743A7FFBFE}" srcOrd="0" destOrd="0" presId="urn:microsoft.com/office/officeart/2005/8/layout/hierarchy1"/>
    <dgm:cxn modelId="{EC3D737C-D061-4D51-B92F-68FF1B776330}" type="presParOf" srcId="{A1EF46D4-EE8A-432D-9D3B-3D743A7FFBFE}" destId="{4AF8A51F-DD1F-448A-B373-C71F305BA9EA}" srcOrd="0" destOrd="0" presId="urn:microsoft.com/office/officeart/2005/8/layout/hierarchy1"/>
    <dgm:cxn modelId="{A6B84233-4CDB-4C90-9598-FB5F502E947E}" type="presParOf" srcId="{4AF8A51F-DD1F-448A-B373-C71F305BA9EA}" destId="{2E9E1DCF-E43D-45C0-8F78-1524A4554B27}" srcOrd="0" destOrd="0" presId="urn:microsoft.com/office/officeart/2005/8/layout/hierarchy1"/>
    <dgm:cxn modelId="{5A5E848D-0AB4-4124-9728-B086E6508E8A}" type="presParOf" srcId="{4AF8A51F-DD1F-448A-B373-C71F305BA9EA}" destId="{DAE0EC48-4FEF-4BE5-A41B-19004C8A93EA}" srcOrd="1" destOrd="0" presId="urn:microsoft.com/office/officeart/2005/8/layout/hierarchy1"/>
    <dgm:cxn modelId="{173C0683-6F72-4981-849B-66F9F2F769C3}" type="presParOf" srcId="{A1EF46D4-EE8A-432D-9D3B-3D743A7FFBFE}" destId="{DAF3E216-BD05-4E05-98DD-737F0BC2758E}" srcOrd="1" destOrd="0" presId="urn:microsoft.com/office/officeart/2005/8/layout/hierarchy1"/>
    <dgm:cxn modelId="{03ABC1C6-26D0-43D1-ACD4-1CB6D085A220}" type="presParOf" srcId="{CCA4417A-DFD6-409F-88C5-18ED01F2C3B6}" destId="{4121F801-2072-4154-8629-8E37D3A02E8D}" srcOrd="1" destOrd="0" presId="urn:microsoft.com/office/officeart/2005/8/layout/hierarchy1"/>
    <dgm:cxn modelId="{265D2B64-D231-4D9E-BD35-73B8A62FDDED}" type="presParOf" srcId="{4121F801-2072-4154-8629-8E37D3A02E8D}" destId="{A40AF92C-798C-491C-A7CF-12D969225B0B}" srcOrd="0" destOrd="0" presId="urn:microsoft.com/office/officeart/2005/8/layout/hierarchy1"/>
    <dgm:cxn modelId="{E29C3FD7-7EA8-437A-A980-A5BBAAC7A129}" type="presParOf" srcId="{A40AF92C-798C-491C-A7CF-12D969225B0B}" destId="{F6F92CD5-C213-4AEC-B4D2-5005BCBAA8E7}" srcOrd="0" destOrd="0" presId="urn:microsoft.com/office/officeart/2005/8/layout/hierarchy1"/>
    <dgm:cxn modelId="{A61A6EF9-01DB-4B76-B15F-A0E185BDBB00}" type="presParOf" srcId="{A40AF92C-798C-491C-A7CF-12D969225B0B}" destId="{6FBD7ED7-D4A8-4BBC-9FFD-95511D958477}" srcOrd="1" destOrd="0" presId="urn:microsoft.com/office/officeart/2005/8/layout/hierarchy1"/>
    <dgm:cxn modelId="{E00187AA-0460-4A18-8F43-0BDC2BD6F6AA}" type="presParOf" srcId="{4121F801-2072-4154-8629-8E37D3A02E8D}" destId="{7CD84C7B-D206-4B94-8E56-7D75CFAE1B7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350BDC-D8E4-45E6-A085-A15776BA805C}" type="doc">
      <dgm:prSet loTypeId="urn:microsoft.com/office/officeart/2005/8/layout/hierarchy3" loCatId="hierarchy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4A48264-25F6-4BF4-9AF0-A2A8321D8006}">
      <dgm:prSet custT="1"/>
      <dgm:spPr/>
      <dgm:t>
        <a:bodyPr/>
        <a:lstStyle/>
        <a:p>
          <a:r>
            <a:rPr lang="en-US" sz="3200" b="0" dirty="0">
              <a:solidFill>
                <a:schemeClr val="tx1"/>
              </a:solidFill>
              <a:latin typeface="Arial Narrow" panose="020B0606020202030204" pitchFamily="34" charset="0"/>
            </a:rPr>
            <a:t>Teknologi </a:t>
          </a:r>
          <a:r>
            <a:rPr lang="en-US" sz="3200" b="0" dirty="0" err="1">
              <a:solidFill>
                <a:schemeClr val="tx1"/>
              </a:solidFill>
              <a:latin typeface="Arial Narrow" panose="020B0606020202030204" pitchFamily="34" charset="0"/>
            </a:rPr>
            <a:t>pengujian</a:t>
          </a:r>
          <a:r>
            <a:rPr lang="en-US" sz="3200" b="0" dirty="0">
              <a:solidFill>
                <a:schemeClr val="tx1"/>
              </a:solidFill>
              <a:latin typeface="Arial Narrow" panose="020B0606020202030204" pitchFamily="34" charset="0"/>
            </a:rPr>
            <a:t> </a:t>
          </a:r>
          <a:r>
            <a:rPr lang="en-US" sz="3200" b="0" dirty="0" err="1">
              <a:solidFill>
                <a:schemeClr val="tx1"/>
              </a:solidFill>
              <a:latin typeface="Arial Narrow" panose="020B0606020202030204" pitchFamily="34" charset="0"/>
            </a:rPr>
            <a:t>kehalalan</a:t>
          </a:r>
          <a:r>
            <a:rPr lang="en-US" sz="3200" b="0" dirty="0">
              <a:solidFill>
                <a:schemeClr val="tx1"/>
              </a:solidFill>
              <a:latin typeface="Arial Narrow" panose="020B0606020202030204" pitchFamily="34" charset="0"/>
            </a:rPr>
            <a:t> </a:t>
          </a:r>
          <a:r>
            <a:rPr lang="en-US" sz="3200" b="0" dirty="0" err="1">
              <a:solidFill>
                <a:schemeClr val="tx1"/>
              </a:solidFill>
              <a:latin typeface="Arial Narrow" panose="020B0606020202030204" pitchFamily="34" charset="0"/>
            </a:rPr>
            <a:t>produk</a:t>
          </a:r>
          <a:r>
            <a:rPr lang="en-US" sz="3200" b="0" dirty="0">
              <a:solidFill>
                <a:schemeClr val="tx1"/>
              </a:solidFill>
              <a:latin typeface="Arial Narrow" panose="020B0606020202030204" pitchFamily="34" charset="0"/>
            </a:rPr>
            <a:t> </a:t>
          </a:r>
          <a:r>
            <a:rPr lang="en-US" sz="3200" b="0" dirty="0" err="1">
              <a:solidFill>
                <a:schemeClr val="tx1"/>
              </a:solidFill>
              <a:latin typeface="Arial Narrow" panose="020B0606020202030204" pitchFamily="34" charset="0"/>
            </a:rPr>
            <a:t>berbasis</a:t>
          </a:r>
          <a:r>
            <a:rPr lang="en-US" sz="3200" b="0" dirty="0">
              <a:solidFill>
                <a:schemeClr val="tx1"/>
              </a:solidFill>
              <a:latin typeface="Arial Narrow" panose="020B0606020202030204" pitchFamily="34" charset="0"/>
            </a:rPr>
            <a:t> teknologi 4.0 </a:t>
          </a:r>
        </a:p>
      </dgm:t>
    </dgm:pt>
    <dgm:pt modelId="{9A7F6376-7C88-4793-91C1-E4650C6F2BA8}" type="parTrans" cxnId="{B234B6E9-C319-4E6E-B4C0-2EC635C38C8C}">
      <dgm:prSet/>
      <dgm:spPr/>
      <dgm:t>
        <a:bodyPr/>
        <a:lstStyle/>
        <a:p>
          <a:endParaRPr lang="en-US"/>
        </a:p>
      </dgm:t>
    </dgm:pt>
    <dgm:pt modelId="{67697840-E981-42FD-AF63-2234F9E5A5BF}" type="sibTrans" cxnId="{B234B6E9-C319-4E6E-B4C0-2EC635C38C8C}">
      <dgm:prSet/>
      <dgm:spPr/>
      <dgm:t>
        <a:bodyPr/>
        <a:lstStyle/>
        <a:p>
          <a:endParaRPr lang="en-US"/>
        </a:p>
      </dgm:t>
    </dgm:pt>
    <dgm:pt modelId="{1D6B680E-9761-4859-B6CB-A9994591E628}">
      <dgm:prSet custT="1"/>
      <dgm:spPr/>
      <dgm:t>
        <a:bodyPr/>
        <a:lstStyle/>
        <a:p>
          <a:r>
            <a:rPr lang="nn-NO" sz="2800" b="0" dirty="0">
              <a:solidFill>
                <a:schemeClr val="tx1"/>
              </a:solidFill>
              <a:latin typeface="Arial Narrow" panose="020B0606020202030204" pitchFamily="34" charset="0"/>
            </a:rPr>
            <a:t>Pengembangan infrastruktur dan kluster industri halal</a:t>
          </a:r>
        </a:p>
        <a:p>
          <a:r>
            <a:rPr lang="en-US" sz="2800" b="0" dirty="0" err="1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rPr>
            <a:t>Membangun</a:t>
          </a:r>
          <a:r>
            <a:rPr lang="en-US" sz="2800" b="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rPr>
            <a:t> Kawasan </a:t>
          </a:r>
          <a:r>
            <a:rPr lang="en-US" sz="2800" b="0" dirty="0" err="1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rPr>
            <a:t>industri</a:t>
          </a:r>
          <a:r>
            <a:rPr lang="en-US" sz="2800" b="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rPr>
            <a:t> halal </a:t>
          </a:r>
          <a:r>
            <a:rPr lang="en-US" sz="2800" b="0" dirty="0" err="1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rPr>
            <a:t>terintegrasi</a:t>
          </a:r>
          <a:r>
            <a:rPr lang="en-US" sz="2800" b="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rPr>
            <a:t> </a:t>
          </a:r>
          <a:endParaRPr lang="en-US" sz="2800" b="0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84E07F6D-AF52-409D-906B-CF8618F051BA}" type="parTrans" cxnId="{03560B07-5A6B-4647-B27E-31B0139732F4}">
      <dgm:prSet/>
      <dgm:spPr/>
      <dgm:t>
        <a:bodyPr/>
        <a:lstStyle/>
        <a:p>
          <a:endParaRPr lang="en-US"/>
        </a:p>
      </dgm:t>
    </dgm:pt>
    <dgm:pt modelId="{306CF44D-7E92-4B61-A935-36D3B5905909}" type="sibTrans" cxnId="{03560B07-5A6B-4647-B27E-31B0139732F4}">
      <dgm:prSet/>
      <dgm:spPr/>
      <dgm:t>
        <a:bodyPr/>
        <a:lstStyle/>
        <a:p>
          <a:endParaRPr lang="en-US"/>
        </a:p>
      </dgm:t>
    </dgm:pt>
    <dgm:pt modelId="{3CED37A4-904C-465C-BD72-986A85585F85}" type="pres">
      <dgm:prSet presAssocID="{62350BDC-D8E4-45E6-A085-A15776BA805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365913A-9C00-4CC7-B1D6-6C967A442AD5}" type="pres">
      <dgm:prSet presAssocID="{E4A48264-25F6-4BF4-9AF0-A2A8321D8006}" presName="root" presStyleCnt="0"/>
      <dgm:spPr/>
    </dgm:pt>
    <dgm:pt modelId="{E48B8814-6238-4843-B15D-1DB38EBCA6AF}" type="pres">
      <dgm:prSet presAssocID="{E4A48264-25F6-4BF4-9AF0-A2A8321D8006}" presName="rootComposite" presStyleCnt="0"/>
      <dgm:spPr/>
    </dgm:pt>
    <dgm:pt modelId="{513932D7-A4F7-4D1F-8E7F-369B47312366}" type="pres">
      <dgm:prSet presAssocID="{E4A48264-25F6-4BF4-9AF0-A2A8321D8006}" presName="rootText" presStyleLbl="node1" presStyleIdx="0" presStyleCnt="2" custScaleX="106208" custScaleY="100105"/>
      <dgm:spPr/>
    </dgm:pt>
    <dgm:pt modelId="{FABC2CB6-5188-4954-BCBD-BBE29C912931}" type="pres">
      <dgm:prSet presAssocID="{E4A48264-25F6-4BF4-9AF0-A2A8321D8006}" presName="rootConnector" presStyleLbl="node1" presStyleIdx="0" presStyleCnt="2"/>
      <dgm:spPr/>
    </dgm:pt>
    <dgm:pt modelId="{723E68C3-8465-4095-A6A8-B8F6D6A85666}" type="pres">
      <dgm:prSet presAssocID="{E4A48264-25F6-4BF4-9AF0-A2A8321D8006}" presName="childShape" presStyleCnt="0"/>
      <dgm:spPr/>
    </dgm:pt>
    <dgm:pt modelId="{40465322-4FDF-469C-B1F6-F143D505A868}" type="pres">
      <dgm:prSet presAssocID="{1D6B680E-9761-4859-B6CB-A9994591E628}" presName="root" presStyleCnt="0"/>
      <dgm:spPr/>
    </dgm:pt>
    <dgm:pt modelId="{CC3D79F0-1C32-4FFB-AB3B-A2B9CA7E430B}" type="pres">
      <dgm:prSet presAssocID="{1D6B680E-9761-4859-B6CB-A9994591E628}" presName="rootComposite" presStyleCnt="0"/>
      <dgm:spPr/>
    </dgm:pt>
    <dgm:pt modelId="{640E1627-AC79-4F76-A4BA-2CB1AB847630}" type="pres">
      <dgm:prSet presAssocID="{1D6B680E-9761-4859-B6CB-A9994591E628}" presName="rootText" presStyleLbl="node1" presStyleIdx="1" presStyleCnt="2"/>
      <dgm:spPr/>
    </dgm:pt>
    <dgm:pt modelId="{A5B60A54-CD53-4882-8CEF-63295F73A05C}" type="pres">
      <dgm:prSet presAssocID="{1D6B680E-9761-4859-B6CB-A9994591E628}" presName="rootConnector" presStyleLbl="node1" presStyleIdx="1" presStyleCnt="2"/>
      <dgm:spPr/>
    </dgm:pt>
    <dgm:pt modelId="{8404DA67-71D1-4974-8D56-48FD1283132D}" type="pres">
      <dgm:prSet presAssocID="{1D6B680E-9761-4859-B6CB-A9994591E628}" presName="childShape" presStyleCnt="0"/>
      <dgm:spPr/>
    </dgm:pt>
  </dgm:ptLst>
  <dgm:cxnLst>
    <dgm:cxn modelId="{03560B07-5A6B-4647-B27E-31B0139732F4}" srcId="{62350BDC-D8E4-45E6-A085-A15776BA805C}" destId="{1D6B680E-9761-4859-B6CB-A9994591E628}" srcOrd="1" destOrd="0" parTransId="{84E07F6D-AF52-409D-906B-CF8618F051BA}" sibTransId="{306CF44D-7E92-4B61-A935-36D3B5905909}"/>
    <dgm:cxn modelId="{EB5FDA24-65C7-457F-ACC1-FB14DE7161F2}" type="presOf" srcId="{E4A48264-25F6-4BF4-9AF0-A2A8321D8006}" destId="{513932D7-A4F7-4D1F-8E7F-369B47312366}" srcOrd="0" destOrd="0" presId="urn:microsoft.com/office/officeart/2005/8/layout/hierarchy3"/>
    <dgm:cxn modelId="{DC064C4C-D771-4A5B-8D6F-AE0C5D9B01D1}" type="presOf" srcId="{1D6B680E-9761-4859-B6CB-A9994591E628}" destId="{640E1627-AC79-4F76-A4BA-2CB1AB847630}" srcOrd="0" destOrd="0" presId="urn:microsoft.com/office/officeart/2005/8/layout/hierarchy3"/>
    <dgm:cxn modelId="{79622E9C-EAE8-4007-AA03-690837584006}" type="presOf" srcId="{1D6B680E-9761-4859-B6CB-A9994591E628}" destId="{A5B60A54-CD53-4882-8CEF-63295F73A05C}" srcOrd="1" destOrd="0" presId="urn:microsoft.com/office/officeart/2005/8/layout/hierarchy3"/>
    <dgm:cxn modelId="{2EF340DF-84A5-47B5-9F32-4682691BF61A}" type="presOf" srcId="{62350BDC-D8E4-45E6-A085-A15776BA805C}" destId="{3CED37A4-904C-465C-BD72-986A85585F85}" srcOrd="0" destOrd="0" presId="urn:microsoft.com/office/officeart/2005/8/layout/hierarchy3"/>
    <dgm:cxn modelId="{B234B6E9-C319-4E6E-B4C0-2EC635C38C8C}" srcId="{62350BDC-D8E4-45E6-A085-A15776BA805C}" destId="{E4A48264-25F6-4BF4-9AF0-A2A8321D8006}" srcOrd="0" destOrd="0" parTransId="{9A7F6376-7C88-4793-91C1-E4650C6F2BA8}" sibTransId="{67697840-E981-42FD-AF63-2234F9E5A5BF}"/>
    <dgm:cxn modelId="{460C01F2-DEBF-4293-B7B8-88F54B78C43F}" type="presOf" srcId="{E4A48264-25F6-4BF4-9AF0-A2A8321D8006}" destId="{FABC2CB6-5188-4954-BCBD-BBE29C912931}" srcOrd="1" destOrd="0" presId="urn:microsoft.com/office/officeart/2005/8/layout/hierarchy3"/>
    <dgm:cxn modelId="{129BC2D5-F8C2-468F-8636-B7DA7077BC11}" type="presParOf" srcId="{3CED37A4-904C-465C-BD72-986A85585F85}" destId="{9365913A-9C00-4CC7-B1D6-6C967A442AD5}" srcOrd="0" destOrd="0" presId="urn:microsoft.com/office/officeart/2005/8/layout/hierarchy3"/>
    <dgm:cxn modelId="{894B0283-5C7B-41F4-9A31-B4EB50872CF4}" type="presParOf" srcId="{9365913A-9C00-4CC7-B1D6-6C967A442AD5}" destId="{E48B8814-6238-4843-B15D-1DB38EBCA6AF}" srcOrd="0" destOrd="0" presId="urn:microsoft.com/office/officeart/2005/8/layout/hierarchy3"/>
    <dgm:cxn modelId="{A1B1326E-E213-46A6-B8CF-3470524886DF}" type="presParOf" srcId="{E48B8814-6238-4843-B15D-1DB38EBCA6AF}" destId="{513932D7-A4F7-4D1F-8E7F-369B47312366}" srcOrd="0" destOrd="0" presId="urn:microsoft.com/office/officeart/2005/8/layout/hierarchy3"/>
    <dgm:cxn modelId="{4B732154-BFAA-4A88-AC9D-EF87A021FEB8}" type="presParOf" srcId="{E48B8814-6238-4843-B15D-1DB38EBCA6AF}" destId="{FABC2CB6-5188-4954-BCBD-BBE29C912931}" srcOrd="1" destOrd="0" presId="urn:microsoft.com/office/officeart/2005/8/layout/hierarchy3"/>
    <dgm:cxn modelId="{DFCF1855-53B1-4276-990E-A676C23049C4}" type="presParOf" srcId="{9365913A-9C00-4CC7-B1D6-6C967A442AD5}" destId="{723E68C3-8465-4095-A6A8-B8F6D6A85666}" srcOrd="1" destOrd="0" presId="urn:microsoft.com/office/officeart/2005/8/layout/hierarchy3"/>
    <dgm:cxn modelId="{7C6DBCC1-D513-4B80-B4EE-B11D1FEC049B}" type="presParOf" srcId="{3CED37A4-904C-465C-BD72-986A85585F85}" destId="{40465322-4FDF-469C-B1F6-F143D505A868}" srcOrd="1" destOrd="0" presId="urn:microsoft.com/office/officeart/2005/8/layout/hierarchy3"/>
    <dgm:cxn modelId="{3D5CC52F-52BC-43DE-915B-C7DAC4FEA351}" type="presParOf" srcId="{40465322-4FDF-469C-B1F6-F143D505A868}" destId="{CC3D79F0-1C32-4FFB-AB3B-A2B9CA7E430B}" srcOrd="0" destOrd="0" presId="urn:microsoft.com/office/officeart/2005/8/layout/hierarchy3"/>
    <dgm:cxn modelId="{5CA1D4DE-130D-4079-BCCD-B695536CEB0B}" type="presParOf" srcId="{CC3D79F0-1C32-4FFB-AB3B-A2B9CA7E430B}" destId="{640E1627-AC79-4F76-A4BA-2CB1AB847630}" srcOrd="0" destOrd="0" presId="urn:microsoft.com/office/officeart/2005/8/layout/hierarchy3"/>
    <dgm:cxn modelId="{0AE357BF-8F16-43D2-AA5A-B8C53124B8BF}" type="presParOf" srcId="{CC3D79F0-1C32-4FFB-AB3B-A2B9CA7E430B}" destId="{A5B60A54-CD53-4882-8CEF-63295F73A05C}" srcOrd="1" destOrd="0" presId="urn:microsoft.com/office/officeart/2005/8/layout/hierarchy3"/>
    <dgm:cxn modelId="{3D6998C8-C6AA-4B4E-8D74-4EA83F79EDC9}" type="presParOf" srcId="{40465322-4FDF-469C-B1F6-F143D505A868}" destId="{8404DA67-71D1-4974-8D56-48FD1283132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2100A2-D9AB-4F6F-92F4-9D35631F7BF1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3B1AD8-65ED-48E6-B66F-10528E170EBF}">
      <dgm:prSet/>
      <dgm:spPr/>
      <dgm:t>
        <a:bodyPr/>
        <a:lstStyle/>
        <a:p>
          <a:r>
            <a:rPr lang="sv-SE" b="1" i="0" dirty="0"/>
            <a:t>Halal Modern Valley di Kawasan Industri Modern </a:t>
          </a:r>
          <a:r>
            <a:rPr lang="en-US" b="1" dirty="0" err="1"/>
            <a:t>Cikande</a:t>
          </a:r>
          <a:r>
            <a:rPr lang="en-US" b="1" dirty="0"/>
            <a:t>, Banten (UKM)</a:t>
          </a:r>
        </a:p>
      </dgm:t>
    </dgm:pt>
    <dgm:pt modelId="{BE0CABED-3426-4543-A75F-991D34DCBCC7}" type="parTrans" cxnId="{9E3427FD-F655-438A-9E65-48416A0E5B5E}">
      <dgm:prSet/>
      <dgm:spPr/>
      <dgm:t>
        <a:bodyPr/>
        <a:lstStyle/>
        <a:p>
          <a:endParaRPr lang="en-US"/>
        </a:p>
      </dgm:t>
    </dgm:pt>
    <dgm:pt modelId="{6A2B5001-AB08-41AF-A364-2E78D01D8BC7}" type="sibTrans" cxnId="{9E3427FD-F655-438A-9E65-48416A0E5B5E}">
      <dgm:prSet/>
      <dgm:spPr/>
      <dgm:t>
        <a:bodyPr/>
        <a:lstStyle/>
        <a:p>
          <a:endParaRPr lang="en-US"/>
        </a:p>
      </dgm:t>
    </dgm:pt>
    <dgm:pt modelId="{6ADB5110-3015-4390-9C2C-F7404EE8426B}">
      <dgm:prSet/>
      <dgm:spPr/>
      <dgm:t>
        <a:bodyPr/>
        <a:lstStyle/>
        <a:p>
          <a:r>
            <a:rPr lang="en-US" b="1" i="0" dirty="0"/>
            <a:t>Safe n Lock Halal Industrial Park, </a:t>
          </a:r>
          <a:r>
            <a:rPr lang="en-US" b="1" dirty="0"/>
            <a:t>Sidoarjo (</a:t>
          </a:r>
          <a:r>
            <a:rPr lang="en-US" b="1" dirty="0" err="1"/>
            <a:t>elektronik</a:t>
          </a:r>
          <a:r>
            <a:rPr lang="en-US" b="1" dirty="0"/>
            <a:t>, </a:t>
          </a:r>
          <a:r>
            <a:rPr lang="en-US" b="1" i="1" dirty="0"/>
            <a:t>food and beverage</a:t>
          </a:r>
          <a:r>
            <a:rPr lang="en-US" b="1" dirty="0"/>
            <a:t>) </a:t>
          </a:r>
        </a:p>
      </dgm:t>
    </dgm:pt>
    <dgm:pt modelId="{D00AB561-3FCB-4388-81AD-5B6FF34CF70A}" type="parTrans" cxnId="{33010765-505D-43EA-971A-5057D3A26A0B}">
      <dgm:prSet/>
      <dgm:spPr/>
      <dgm:t>
        <a:bodyPr/>
        <a:lstStyle/>
        <a:p>
          <a:endParaRPr lang="en-US"/>
        </a:p>
      </dgm:t>
    </dgm:pt>
    <dgm:pt modelId="{616A61D7-01AE-49E1-AB79-03CF59601952}" type="sibTrans" cxnId="{33010765-505D-43EA-971A-5057D3A26A0B}">
      <dgm:prSet/>
      <dgm:spPr/>
      <dgm:t>
        <a:bodyPr/>
        <a:lstStyle/>
        <a:p>
          <a:endParaRPr lang="en-US"/>
        </a:p>
      </dgm:t>
    </dgm:pt>
    <dgm:pt modelId="{301E48AE-EB18-4697-9D89-B620DBA23AE5}">
      <dgm:prSet/>
      <dgm:spPr/>
      <dgm:t>
        <a:bodyPr/>
        <a:lstStyle/>
        <a:p>
          <a:r>
            <a:rPr lang="en-US" b="1" i="0" dirty="0" err="1"/>
            <a:t>Bintan</a:t>
          </a:r>
          <a:r>
            <a:rPr lang="en-US" b="1" i="0" dirty="0"/>
            <a:t> Inti Halal Food Hub </a:t>
          </a:r>
          <a:r>
            <a:rPr lang="en-US" b="1" dirty="0"/>
            <a:t>, </a:t>
          </a:r>
          <a:r>
            <a:rPr lang="en-US" b="1" dirty="0" err="1"/>
            <a:t>Kepulauan</a:t>
          </a:r>
          <a:r>
            <a:rPr lang="en-US" b="1" dirty="0"/>
            <a:t> Riau (Perkebunan dan </a:t>
          </a:r>
          <a:r>
            <a:rPr lang="en-US" b="1" dirty="0" err="1"/>
            <a:t>Ekspor</a:t>
          </a:r>
          <a:r>
            <a:rPr lang="en-US" b="1" dirty="0"/>
            <a:t>)</a:t>
          </a:r>
        </a:p>
      </dgm:t>
    </dgm:pt>
    <dgm:pt modelId="{EA7B0069-C502-44C9-90B5-C33F5C16221F}" type="parTrans" cxnId="{A3B90E3B-D5A9-40CB-BB03-68C876932800}">
      <dgm:prSet/>
      <dgm:spPr/>
      <dgm:t>
        <a:bodyPr/>
        <a:lstStyle/>
        <a:p>
          <a:endParaRPr lang="en-US"/>
        </a:p>
      </dgm:t>
    </dgm:pt>
    <dgm:pt modelId="{83C0636E-025A-4990-A85B-5E6080F84402}" type="sibTrans" cxnId="{A3B90E3B-D5A9-40CB-BB03-68C876932800}">
      <dgm:prSet/>
      <dgm:spPr/>
      <dgm:t>
        <a:bodyPr/>
        <a:lstStyle/>
        <a:p>
          <a:endParaRPr lang="en-US"/>
        </a:p>
      </dgm:t>
    </dgm:pt>
    <dgm:pt modelId="{20A368D1-798E-4126-AE26-C924E8167E85}" type="pres">
      <dgm:prSet presAssocID="{032100A2-D9AB-4F6F-92F4-9D35631F7BF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A3DE709-CEB5-4656-B9E5-CAEC07240A24}" type="pres">
      <dgm:prSet presAssocID="{AD3B1AD8-65ED-48E6-B66F-10528E170EBF}" presName="hierRoot1" presStyleCnt="0"/>
      <dgm:spPr/>
    </dgm:pt>
    <dgm:pt modelId="{7FF0499C-F7B3-49A9-A741-3352F6F68E35}" type="pres">
      <dgm:prSet presAssocID="{AD3B1AD8-65ED-48E6-B66F-10528E170EBF}" presName="composite" presStyleCnt="0"/>
      <dgm:spPr/>
    </dgm:pt>
    <dgm:pt modelId="{38CD19FC-DFA5-402D-992B-0922614BECF3}" type="pres">
      <dgm:prSet presAssocID="{AD3B1AD8-65ED-48E6-B66F-10528E170EBF}" presName="background" presStyleLbl="node0" presStyleIdx="0" presStyleCnt="3"/>
      <dgm:spPr/>
    </dgm:pt>
    <dgm:pt modelId="{76DE330B-40B3-490E-9B24-1F3D41775041}" type="pres">
      <dgm:prSet presAssocID="{AD3B1AD8-65ED-48E6-B66F-10528E170EBF}" presName="text" presStyleLbl="fgAcc0" presStyleIdx="0" presStyleCnt="3">
        <dgm:presLayoutVars>
          <dgm:chPref val="3"/>
        </dgm:presLayoutVars>
      </dgm:prSet>
      <dgm:spPr/>
    </dgm:pt>
    <dgm:pt modelId="{B604EDB3-FAEC-4277-8545-8AB945A3403B}" type="pres">
      <dgm:prSet presAssocID="{AD3B1AD8-65ED-48E6-B66F-10528E170EBF}" presName="hierChild2" presStyleCnt="0"/>
      <dgm:spPr/>
    </dgm:pt>
    <dgm:pt modelId="{4EE54A34-19E4-4B7A-81C1-DB09D199E350}" type="pres">
      <dgm:prSet presAssocID="{6ADB5110-3015-4390-9C2C-F7404EE8426B}" presName="hierRoot1" presStyleCnt="0"/>
      <dgm:spPr/>
    </dgm:pt>
    <dgm:pt modelId="{676D56BE-6FA4-4152-8C48-F00D3F1E3C89}" type="pres">
      <dgm:prSet presAssocID="{6ADB5110-3015-4390-9C2C-F7404EE8426B}" presName="composite" presStyleCnt="0"/>
      <dgm:spPr/>
    </dgm:pt>
    <dgm:pt modelId="{5F68C602-341B-48A0-8E4E-C18F065D4D96}" type="pres">
      <dgm:prSet presAssocID="{6ADB5110-3015-4390-9C2C-F7404EE8426B}" presName="background" presStyleLbl="node0" presStyleIdx="1" presStyleCnt="3"/>
      <dgm:spPr/>
    </dgm:pt>
    <dgm:pt modelId="{8F71F02A-9695-4B63-9A5B-7ECFCB8A1B00}" type="pres">
      <dgm:prSet presAssocID="{6ADB5110-3015-4390-9C2C-F7404EE8426B}" presName="text" presStyleLbl="fgAcc0" presStyleIdx="1" presStyleCnt="3">
        <dgm:presLayoutVars>
          <dgm:chPref val="3"/>
        </dgm:presLayoutVars>
      </dgm:prSet>
      <dgm:spPr/>
    </dgm:pt>
    <dgm:pt modelId="{F84EE74F-5921-4D78-A0BF-EF5287A25CF3}" type="pres">
      <dgm:prSet presAssocID="{6ADB5110-3015-4390-9C2C-F7404EE8426B}" presName="hierChild2" presStyleCnt="0"/>
      <dgm:spPr/>
    </dgm:pt>
    <dgm:pt modelId="{6E56F902-3600-401A-BF91-A60885E9E839}" type="pres">
      <dgm:prSet presAssocID="{301E48AE-EB18-4697-9D89-B620DBA23AE5}" presName="hierRoot1" presStyleCnt="0"/>
      <dgm:spPr/>
    </dgm:pt>
    <dgm:pt modelId="{42E01DB3-58F4-4425-915F-1E41374752D3}" type="pres">
      <dgm:prSet presAssocID="{301E48AE-EB18-4697-9D89-B620DBA23AE5}" presName="composite" presStyleCnt="0"/>
      <dgm:spPr/>
    </dgm:pt>
    <dgm:pt modelId="{62D75C0F-C4CF-4033-BE61-B4F4561DDF8E}" type="pres">
      <dgm:prSet presAssocID="{301E48AE-EB18-4697-9D89-B620DBA23AE5}" presName="background" presStyleLbl="node0" presStyleIdx="2" presStyleCnt="3"/>
      <dgm:spPr/>
    </dgm:pt>
    <dgm:pt modelId="{A3A29736-6E01-4A9B-8262-BEA425ACFF3A}" type="pres">
      <dgm:prSet presAssocID="{301E48AE-EB18-4697-9D89-B620DBA23AE5}" presName="text" presStyleLbl="fgAcc0" presStyleIdx="2" presStyleCnt="3">
        <dgm:presLayoutVars>
          <dgm:chPref val="3"/>
        </dgm:presLayoutVars>
      </dgm:prSet>
      <dgm:spPr/>
    </dgm:pt>
    <dgm:pt modelId="{0F4E5D64-245E-4BBB-B49C-2D00E201229E}" type="pres">
      <dgm:prSet presAssocID="{301E48AE-EB18-4697-9D89-B620DBA23AE5}" presName="hierChild2" presStyleCnt="0"/>
      <dgm:spPr/>
    </dgm:pt>
  </dgm:ptLst>
  <dgm:cxnLst>
    <dgm:cxn modelId="{FC87D90D-6F2A-4BB4-8C49-73651CFDFC5D}" type="presOf" srcId="{6ADB5110-3015-4390-9C2C-F7404EE8426B}" destId="{8F71F02A-9695-4B63-9A5B-7ECFCB8A1B00}" srcOrd="0" destOrd="0" presId="urn:microsoft.com/office/officeart/2005/8/layout/hierarchy1"/>
    <dgm:cxn modelId="{F9A4DB2F-D106-40AF-839B-1AB8F9387588}" type="presOf" srcId="{AD3B1AD8-65ED-48E6-B66F-10528E170EBF}" destId="{76DE330B-40B3-490E-9B24-1F3D41775041}" srcOrd="0" destOrd="0" presId="urn:microsoft.com/office/officeart/2005/8/layout/hierarchy1"/>
    <dgm:cxn modelId="{A3B90E3B-D5A9-40CB-BB03-68C876932800}" srcId="{032100A2-D9AB-4F6F-92F4-9D35631F7BF1}" destId="{301E48AE-EB18-4697-9D89-B620DBA23AE5}" srcOrd="2" destOrd="0" parTransId="{EA7B0069-C502-44C9-90B5-C33F5C16221F}" sibTransId="{83C0636E-025A-4990-A85B-5E6080F84402}"/>
    <dgm:cxn modelId="{33010765-505D-43EA-971A-5057D3A26A0B}" srcId="{032100A2-D9AB-4F6F-92F4-9D35631F7BF1}" destId="{6ADB5110-3015-4390-9C2C-F7404EE8426B}" srcOrd="1" destOrd="0" parTransId="{D00AB561-3FCB-4388-81AD-5B6FF34CF70A}" sibTransId="{616A61D7-01AE-49E1-AB79-03CF59601952}"/>
    <dgm:cxn modelId="{3E0FD067-48D2-4CDE-A6AF-227C932F5808}" type="presOf" srcId="{301E48AE-EB18-4697-9D89-B620DBA23AE5}" destId="{A3A29736-6E01-4A9B-8262-BEA425ACFF3A}" srcOrd="0" destOrd="0" presId="urn:microsoft.com/office/officeart/2005/8/layout/hierarchy1"/>
    <dgm:cxn modelId="{3F37BD93-4AAC-4E16-B32F-62DA75FE0627}" type="presOf" srcId="{032100A2-D9AB-4F6F-92F4-9D35631F7BF1}" destId="{20A368D1-798E-4126-AE26-C924E8167E85}" srcOrd="0" destOrd="0" presId="urn:microsoft.com/office/officeart/2005/8/layout/hierarchy1"/>
    <dgm:cxn modelId="{9E3427FD-F655-438A-9E65-48416A0E5B5E}" srcId="{032100A2-D9AB-4F6F-92F4-9D35631F7BF1}" destId="{AD3B1AD8-65ED-48E6-B66F-10528E170EBF}" srcOrd="0" destOrd="0" parTransId="{BE0CABED-3426-4543-A75F-991D34DCBCC7}" sibTransId="{6A2B5001-AB08-41AF-A364-2E78D01D8BC7}"/>
    <dgm:cxn modelId="{35F853F7-6524-45E1-8388-C7642B55ACC5}" type="presParOf" srcId="{20A368D1-798E-4126-AE26-C924E8167E85}" destId="{7A3DE709-CEB5-4656-B9E5-CAEC07240A24}" srcOrd="0" destOrd="0" presId="urn:microsoft.com/office/officeart/2005/8/layout/hierarchy1"/>
    <dgm:cxn modelId="{C76A0D5E-903D-4312-AC4C-AED59EC165D5}" type="presParOf" srcId="{7A3DE709-CEB5-4656-B9E5-CAEC07240A24}" destId="{7FF0499C-F7B3-49A9-A741-3352F6F68E35}" srcOrd="0" destOrd="0" presId="urn:microsoft.com/office/officeart/2005/8/layout/hierarchy1"/>
    <dgm:cxn modelId="{DCEA1B27-5073-4E24-88C4-D66F23FE2029}" type="presParOf" srcId="{7FF0499C-F7B3-49A9-A741-3352F6F68E35}" destId="{38CD19FC-DFA5-402D-992B-0922614BECF3}" srcOrd="0" destOrd="0" presId="urn:microsoft.com/office/officeart/2005/8/layout/hierarchy1"/>
    <dgm:cxn modelId="{0C573322-3860-446F-8348-B983F23C7DA2}" type="presParOf" srcId="{7FF0499C-F7B3-49A9-A741-3352F6F68E35}" destId="{76DE330B-40B3-490E-9B24-1F3D41775041}" srcOrd="1" destOrd="0" presId="urn:microsoft.com/office/officeart/2005/8/layout/hierarchy1"/>
    <dgm:cxn modelId="{852F2032-F0B9-476E-BBAC-36887303B370}" type="presParOf" srcId="{7A3DE709-CEB5-4656-B9E5-CAEC07240A24}" destId="{B604EDB3-FAEC-4277-8545-8AB945A3403B}" srcOrd="1" destOrd="0" presId="urn:microsoft.com/office/officeart/2005/8/layout/hierarchy1"/>
    <dgm:cxn modelId="{22E2ED9B-D43A-4628-B781-DFFB4F5035DA}" type="presParOf" srcId="{20A368D1-798E-4126-AE26-C924E8167E85}" destId="{4EE54A34-19E4-4B7A-81C1-DB09D199E350}" srcOrd="1" destOrd="0" presId="urn:microsoft.com/office/officeart/2005/8/layout/hierarchy1"/>
    <dgm:cxn modelId="{DC37EB33-B158-4589-9075-1A6F95CB02FC}" type="presParOf" srcId="{4EE54A34-19E4-4B7A-81C1-DB09D199E350}" destId="{676D56BE-6FA4-4152-8C48-F00D3F1E3C89}" srcOrd="0" destOrd="0" presId="urn:microsoft.com/office/officeart/2005/8/layout/hierarchy1"/>
    <dgm:cxn modelId="{CB0AFDF3-38FE-4661-AB30-6193CF22E18C}" type="presParOf" srcId="{676D56BE-6FA4-4152-8C48-F00D3F1E3C89}" destId="{5F68C602-341B-48A0-8E4E-C18F065D4D96}" srcOrd="0" destOrd="0" presId="urn:microsoft.com/office/officeart/2005/8/layout/hierarchy1"/>
    <dgm:cxn modelId="{3B6F8742-B29E-4AF8-A716-FDBB195B4FD1}" type="presParOf" srcId="{676D56BE-6FA4-4152-8C48-F00D3F1E3C89}" destId="{8F71F02A-9695-4B63-9A5B-7ECFCB8A1B00}" srcOrd="1" destOrd="0" presId="urn:microsoft.com/office/officeart/2005/8/layout/hierarchy1"/>
    <dgm:cxn modelId="{CB766F30-996B-4030-B859-DEB4C613CF9B}" type="presParOf" srcId="{4EE54A34-19E4-4B7A-81C1-DB09D199E350}" destId="{F84EE74F-5921-4D78-A0BF-EF5287A25CF3}" srcOrd="1" destOrd="0" presId="urn:microsoft.com/office/officeart/2005/8/layout/hierarchy1"/>
    <dgm:cxn modelId="{9DC79F8C-FA61-43C4-850A-38662C4A1FDB}" type="presParOf" srcId="{20A368D1-798E-4126-AE26-C924E8167E85}" destId="{6E56F902-3600-401A-BF91-A60885E9E839}" srcOrd="2" destOrd="0" presId="urn:microsoft.com/office/officeart/2005/8/layout/hierarchy1"/>
    <dgm:cxn modelId="{4F35F0C1-56F9-415C-A371-F46EF93315DD}" type="presParOf" srcId="{6E56F902-3600-401A-BF91-A60885E9E839}" destId="{42E01DB3-58F4-4425-915F-1E41374752D3}" srcOrd="0" destOrd="0" presId="urn:microsoft.com/office/officeart/2005/8/layout/hierarchy1"/>
    <dgm:cxn modelId="{731F9A6D-0281-497D-A90C-B8263E346EE5}" type="presParOf" srcId="{42E01DB3-58F4-4425-915F-1E41374752D3}" destId="{62D75C0F-C4CF-4033-BE61-B4F4561DDF8E}" srcOrd="0" destOrd="0" presId="urn:microsoft.com/office/officeart/2005/8/layout/hierarchy1"/>
    <dgm:cxn modelId="{466B7A5D-224E-4554-88FE-72D9417142C0}" type="presParOf" srcId="{42E01DB3-58F4-4425-915F-1E41374752D3}" destId="{A3A29736-6E01-4A9B-8262-BEA425ACFF3A}" srcOrd="1" destOrd="0" presId="urn:microsoft.com/office/officeart/2005/8/layout/hierarchy1"/>
    <dgm:cxn modelId="{3B9F1AAD-2F6E-4A81-94EE-337A8138955C}" type="presParOf" srcId="{6E56F902-3600-401A-BF91-A60885E9E839}" destId="{0F4E5D64-245E-4BBB-B49C-2D00E201229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E09BFE3-7121-474E-B4A4-83C3ADEF1378}" type="doc">
      <dgm:prSet loTypeId="urn:microsoft.com/office/officeart/2005/8/layout/list1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923C54FC-75F7-42CC-98C9-42C283E390A1}">
      <dgm:prSet/>
      <dgm:spPr/>
      <dgm:t>
        <a:bodyPr/>
        <a:lstStyle/>
        <a:p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Standarisasi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rumah </a:t>
          </a:r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potong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hewan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(KEMENAG, 2021)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9837F9-1131-4CF1-B451-A415EE95F269}" type="parTrans" cxnId="{17DEB3A0-8259-4483-A09E-3A551C359674}">
      <dgm:prSet/>
      <dgm:spPr/>
      <dgm:t>
        <a:bodyPr/>
        <a:lstStyle/>
        <a:p>
          <a:endParaRPr lang="en-US"/>
        </a:p>
      </dgm:t>
    </dgm:pt>
    <dgm:pt modelId="{F8256CAD-E042-4534-A15C-CB1F269C3D1F}" type="sibTrans" cxnId="{17DEB3A0-8259-4483-A09E-3A551C359674}">
      <dgm:prSet/>
      <dgm:spPr/>
      <dgm:t>
        <a:bodyPr/>
        <a:lstStyle/>
        <a:p>
          <a:endParaRPr lang="en-US"/>
        </a:p>
      </dgm:t>
    </dgm:pt>
    <dgm:pt modelId="{974FAAF7-BE1E-46B5-94CA-C76D4FC54341}">
      <dgm:prSet/>
      <dgm:spPr/>
      <dgm:t>
        <a:bodyPr/>
        <a:lstStyle/>
        <a:p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Kurangnya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standarisasi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rumah </a:t>
          </a:r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potong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halal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273AC0-4651-45DE-89FA-75521D12EBD1}" type="parTrans" cxnId="{ACF370AC-ED1F-40AD-9AFA-584A1291832B}">
      <dgm:prSet/>
      <dgm:spPr/>
      <dgm:t>
        <a:bodyPr/>
        <a:lstStyle/>
        <a:p>
          <a:endParaRPr lang="en-US"/>
        </a:p>
      </dgm:t>
    </dgm:pt>
    <dgm:pt modelId="{E997ECF9-CDC6-43F9-A3CF-D342FF3DDBF4}" type="sibTrans" cxnId="{ACF370AC-ED1F-40AD-9AFA-584A1291832B}">
      <dgm:prSet/>
      <dgm:spPr/>
      <dgm:t>
        <a:bodyPr/>
        <a:lstStyle/>
        <a:p>
          <a:endParaRPr lang="en-US"/>
        </a:p>
      </dgm:t>
    </dgm:pt>
    <dgm:pt modelId="{2DA98EFC-DFCE-4653-812C-D7D71C9E1228}">
      <dgm:prSet/>
      <dgm:spPr/>
      <dgm:t>
        <a:bodyPr/>
        <a:lstStyle/>
        <a:p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Kesadaran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dan </a:t>
          </a:r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pengetahuan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pemotong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hewan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 terkait proses pasca </a:t>
          </a:r>
          <a:r>
            <a:rPr lang="en-US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penyembelihan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DEA686-3485-4579-AFB4-F5CE33EA71AC}" type="parTrans" cxnId="{B7007A99-C3B8-4E5A-8379-DD4BF8A9491B}">
      <dgm:prSet/>
      <dgm:spPr/>
      <dgm:t>
        <a:bodyPr/>
        <a:lstStyle/>
        <a:p>
          <a:endParaRPr lang="en-US"/>
        </a:p>
      </dgm:t>
    </dgm:pt>
    <dgm:pt modelId="{68E605EC-D32F-4C34-B634-08D9D4D0324A}" type="sibTrans" cxnId="{B7007A99-C3B8-4E5A-8379-DD4BF8A9491B}">
      <dgm:prSet/>
      <dgm:spPr/>
      <dgm:t>
        <a:bodyPr/>
        <a:lstStyle/>
        <a:p>
          <a:endParaRPr lang="en-US"/>
        </a:p>
      </dgm:t>
    </dgm:pt>
    <dgm:pt modelId="{A729DD3A-EACA-47DA-906D-D32A0EA59019}">
      <dgm:prSet/>
      <dgm:spPr/>
      <dgm:t>
        <a:bodyPr/>
        <a:lstStyle/>
        <a:p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Membangun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b="1" i="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Sistem </a:t>
          </a:r>
          <a:r>
            <a:rPr lang="en-US" b="1" i="0" u="sng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Informasi</a:t>
          </a:r>
          <a:r>
            <a:rPr lang="en-US" b="1" i="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Halal 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untuk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mempercepat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i="1" dirty="0">
              <a:latin typeface="Times New Roman" panose="02020603050405020304" pitchFamily="18" charset="0"/>
              <a:cs typeface="Times New Roman" panose="02020603050405020304" pitchFamily="18" charset="0"/>
            </a:rPr>
            <a:t>halal assurance system </a:t>
          </a:r>
        </a:p>
      </dgm:t>
    </dgm:pt>
    <dgm:pt modelId="{DAE9577B-62D5-41FE-9415-C255E0F57C59}" type="parTrans" cxnId="{8BA10D8A-BC7E-4843-A632-19D5836D9D9F}">
      <dgm:prSet/>
      <dgm:spPr/>
      <dgm:t>
        <a:bodyPr/>
        <a:lstStyle/>
        <a:p>
          <a:endParaRPr lang="en-US"/>
        </a:p>
      </dgm:t>
    </dgm:pt>
    <dgm:pt modelId="{A1095C8D-ABF1-4E4D-A2F7-1B5FE4C58B37}" type="sibTrans" cxnId="{8BA10D8A-BC7E-4843-A632-19D5836D9D9F}">
      <dgm:prSet/>
      <dgm:spPr/>
      <dgm:t>
        <a:bodyPr/>
        <a:lstStyle/>
        <a:p>
          <a:endParaRPr lang="en-US"/>
        </a:p>
      </dgm:t>
    </dgm:pt>
    <dgm:pt modelId="{6484C5CC-C02A-4489-94F3-2CF9A224EA4A}" type="pres">
      <dgm:prSet presAssocID="{7E09BFE3-7121-474E-B4A4-83C3ADEF1378}" presName="linear" presStyleCnt="0">
        <dgm:presLayoutVars>
          <dgm:dir/>
          <dgm:animLvl val="lvl"/>
          <dgm:resizeHandles val="exact"/>
        </dgm:presLayoutVars>
      </dgm:prSet>
      <dgm:spPr/>
    </dgm:pt>
    <dgm:pt modelId="{E511144A-476D-4EE3-B0A4-4C37A9B0AC59}" type="pres">
      <dgm:prSet presAssocID="{923C54FC-75F7-42CC-98C9-42C283E390A1}" presName="parentLin" presStyleCnt="0"/>
      <dgm:spPr/>
    </dgm:pt>
    <dgm:pt modelId="{3BE8A012-C8BC-41AB-B6D0-0F3F4C440D51}" type="pres">
      <dgm:prSet presAssocID="{923C54FC-75F7-42CC-98C9-42C283E390A1}" presName="parentLeftMargin" presStyleLbl="node1" presStyleIdx="0" presStyleCnt="2"/>
      <dgm:spPr/>
    </dgm:pt>
    <dgm:pt modelId="{28450212-0A9F-49C3-B647-ED829E0EC61D}" type="pres">
      <dgm:prSet presAssocID="{923C54FC-75F7-42CC-98C9-42C283E390A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A316106-635D-4FB1-8020-47E68160253C}" type="pres">
      <dgm:prSet presAssocID="{923C54FC-75F7-42CC-98C9-42C283E390A1}" presName="negativeSpace" presStyleCnt="0"/>
      <dgm:spPr/>
    </dgm:pt>
    <dgm:pt modelId="{238EEEA7-B194-44F5-9B2B-D0C3F816309A}" type="pres">
      <dgm:prSet presAssocID="{923C54FC-75F7-42CC-98C9-42C283E390A1}" presName="childText" presStyleLbl="conFgAcc1" presStyleIdx="0" presStyleCnt="2">
        <dgm:presLayoutVars>
          <dgm:bulletEnabled val="1"/>
        </dgm:presLayoutVars>
      </dgm:prSet>
      <dgm:spPr/>
    </dgm:pt>
    <dgm:pt modelId="{E1C105B5-DD02-4FD7-A457-E622E752DC6E}" type="pres">
      <dgm:prSet presAssocID="{F8256CAD-E042-4534-A15C-CB1F269C3D1F}" presName="spaceBetweenRectangles" presStyleCnt="0"/>
      <dgm:spPr/>
    </dgm:pt>
    <dgm:pt modelId="{2CCD4A0F-3C7A-4BFB-803A-9A38A7102570}" type="pres">
      <dgm:prSet presAssocID="{A729DD3A-EACA-47DA-906D-D32A0EA59019}" presName="parentLin" presStyleCnt="0"/>
      <dgm:spPr/>
    </dgm:pt>
    <dgm:pt modelId="{A7580673-0586-4046-AC33-6589C8045D3A}" type="pres">
      <dgm:prSet presAssocID="{A729DD3A-EACA-47DA-906D-D32A0EA59019}" presName="parentLeftMargin" presStyleLbl="node1" presStyleIdx="0" presStyleCnt="2"/>
      <dgm:spPr/>
    </dgm:pt>
    <dgm:pt modelId="{AFC45325-BC8A-47FC-B34A-425B896967AD}" type="pres">
      <dgm:prSet presAssocID="{A729DD3A-EACA-47DA-906D-D32A0EA5901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00426A3-3A92-4502-BF51-059B1C462EC2}" type="pres">
      <dgm:prSet presAssocID="{A729DD3A-EACA-47DA-906D-D32A0EA59019}" presName="negativeSpace" presStyleCnt="0"/>
      <dgm:spPr/>
    </dgm:pt>
    <dgm:pt modelId="{7EEE19F1-AFA0-4295-AEB6-B54B99AF51CD}" type="pres">
      <dgm:prSet presAssocID="{A729DD3A-EACA-47DA-906D-D32A0EA5901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1E80F41-CA92-4B22-8B02-115354926AA1}" type="presOf" srcId="{923C54FC-75F7-42CC-98C9-42C283E390A1}" destId="{3BE8A012-C8BC-41AB-B6D0-0F3F4C440D51}" srcOrd="0" destOrd="0" presId="urn:microsoft.com/office/officeart/2005/8/layout/list1"/>
    <dgm:cxn modelId="{A4D18244-1BF5-4892-BE82-3AA920FB5911}" type="presOf" srcId="{923C54FC-75F7-42CC-98C9-42C283E390A1}" destId="{28450212-0A9F-49C3-B647-ED829E0EC61D}" srcOrd="1" destOrd="0" presId="urn:microsoft.com/office/officeart/2005/8/layout/list1"/>
    <dgm:cxn modelId="{8BA10D8A-BC7E-4843-A632-19D5836D9D9F}" srcId="{7E09BFE3-7121-474E-B4A4-83C3ADEF1378}" destId="{A729DD3A-EACA-47DA-906D-D32A0EA59019}" srcOrd="1" destOrd="0" parTransId="{DAE9577B-62D5-41FE-9415-C255E0F57C59}" sibTransId="{A1095C8D-ABF1-4E4D-A2F7-1B5FE4C58B37}"/>
    <dgm:cxn modelId="{2FF6A88A-8DAE-493F-8143-C1EEC1594AA2}" type="presOf" srcId="{7E09BFE3-7121-474E-B4A4-83C3ADEF1378}" destId="{6484C5CC-C02A-4489-94F3-2CF9A224EA4A}" srcOrd="0" destOrd="0" presId="urn:microsoft.com/office/officeart/2005/8/layout/list1"/>
    <dgm:cxn modelId="{B7007A99-C3B8-4E5A-8379-DD4BF8A9491B}" srcId="{923C54FC-75F7-42CC-98C9-42C283E390A1}" destId="{2DA98EFC-DFCE-4653-812C-D7D71C9E1228}" srcOrd="1" destOrd="0" parTransId="{03DEA686-3485-4579-AFB4-F5CE33EA71AC}" sibTransId="{68E605EC-D32F-4C34-B634-08D9D4D0324A}"/>
    <dgm:cxn modelId="{17DEB3A0-8259-4483-A09E-3A551C359674}" srcId="{7E09BFE3-7121-474E-B4A4-83C3ADEF1378}" destId="{923C54FC-75F7-42CC-98C9-42C283E390A1}" srcOrd="0" destOrd="0" parTransId="{E19837F9-1131-4CF1-B451-A415EE95F269}" sibTransId="{F8256CAD-E042-4534-A15C-CB1F269C3D1F}"/>
    <dgm:cxn modelId="{ACF370AC-ED1F-40AD-9AFA-584A1291832B}" srcId="{923C54FC-75F7-42CC-98C9-42C283E390A1}" destId="{974FAAF7-BE1E-46B5-94CA-C76D4FC54341}" srcOrd="0" destOrd="0" parTransId="{07273AC0-4651-45DE-89FA-75521D12EBD1}" sibTransId="{E997ECF9-CDC6-43F9-A3CF-D342FF3DDBF4}"/>
    <dgm:cxn modelId="{7C8309D5-9623-476F-967E-7E14FDD7CE2D}" type="presOf" srcId="{A729DD3A-EACA-47DA-906D-D32A0EA59019}" destId="{AFC45325-BC8A-47FC-B34A-425B896967AD}" srcOrd="1" destOrd="0" presId="urn:microsoft.com/office/officeart/2005/8/layout/list1"/>
    <dgm:cxn modelId="{B0843AD8-CFA0-40EE-A817-3FB6F4707D87}" type="presOf" srcId="{974FAAF7-BE1E-46B5-94CA-C76D4FC54341}" destId="{238EEEA7-B194-44F5-9B2B-D0C3F816309A}" srcOrd="0" destOrd="0" presId="urn:microsoft.com/office/officeart/2005/8/layout/list1"/>
    <dgm:cxn modelId="{BB57CBF1-50A4-45EF-BA4A-35B591AFA648}" type="presOf" srcId="{A729DD3A-EACA-47DA-906D-D32A0EA59019}" destId="{A7580673-0586-4046-AC33-6589C8045D3A}" srcOrd="0" destOrd="0" presId="urn:microsoft.com/office/officeart/2005/8/layout/list1"/>
    <dgm:cxn modelId="{9C9DB8FD-A6C5-418E-8499-6DA79EFEE4C2}" type="presOf" srcId="{2DA98EFC-DFCE-4653-812C-D7D71C9E1228}" destId="{238EEEA7-B194-44F5-9B2B-D0C3F816309A}" srcOrd="0" destOrd="1" presId="urn:microsoft.com/office/officeart/2005/8/layout/list1"/>
    <dgm:cxn modelId="{E5BE5C8D-4E2C-4D1B-8089-5564FC153E71}" type="presParOf" srcId="{6484C5CC-C02A-4489-94F3-2CF9A224EA4A}" destId="{E511144A-476D-4EE3-B0A4-4C37A9B0AC59}" srcOrd="0" destOrd="0" presId="urn:microsoft.com/office/officeart/2005/8/layout/list1"/>
    <dgm:cxn modelId="{D402A3B8-B7C9-43A2-8B1F-0A803A29028A}" type="presParOf" srcId="{E511144A-476D-4EE3-B0A4-4C37A9B0AC59}" destId="{3BE8A012-C8BC-41AB-B6D0-0F3F4C440D51}" srcOrd="0" destOrd="0" presId="urn:microsoft.com/office/officeart/2005/8/layout/list1"/>
    <dgm:cxn modelId="{D8F7C540-2AE9-4557-8186-B666BDF786EE}" type="presParOf" srcId="{E511144A-476D-4EE3-B0A4-4C37A9B0AC59}" destId="{28450212-0A9F-49C3-B647-ED829E0EC61D}" srcOrd="1" destOrd="0" presId="urn:microsoft.com/office/officeart/2005/8/layout/list1"/>
    <dgm:cxn modelId="{0C06C7D7-197D-4F78-AB36-FEBBFAF4867A}" type="presParOf" srcId="{6484C5CC-C02A-4489-94F3-2CF9A224EA4A}" destId="{DA316106-635D-4FB1-8020-47E68160253C}" srcOrd="1" destOrd="0" presId="urn:microsoft.com/office/officeart/2005/8/layout/list1"/>
    <dgm:cxn modelId="{B60AFDE7-3BFA-40C6-8B8D-6A7518331878}" type="presParOf" srcId="{6484C5CC-C02A-4489-94F3-2CF9A224EA4A}" destId="{238EEEA7-B194-44F5-9B2B-D0C3F816309A}" srcOrd="2" destOrd="0" presId="urn:microsoft.com/office/officeart/2005/8/layout/list1"/>
    <dgm:cxn modelId="{07F3B22C-81CD-4C7F-B41E-465505D8A315}" type="presParOf" srcId="{6484C5CC-C02A-4489-94F3-2CF9A224EA4A}" destId="{E1C105B5-DD02-4FD7-A457-E622E752DC6E}" srcOrd="3" destOrd="0" presId="urn:microsoft.com/office/officeart/2005/8/layout/list1"/>
    <dgm:cxn modelId="{F00199BA-F7D0-4771-8977-CED9959BDE17}" type="presParOf" srcId="{6484C5CC-C02A-4489-94F3-2CF9A224EA4A}" destId="{2CCD4A0F-3C7A-4BFB-803A-9A38A7102570}" srcOrd="4" destOrd="0" presId="urn:microsoft.com/office/officeart/2005/8/layout/list1"/>
    <dgm:cxn modelId="{1D1B1519-43EF-428D-8A31-F8E9FC09FD0B}" type="presParOf" srcId="{2CCD4A0F-3C7A-4BFB-803A-9A38A7102570}" destId="{A7580673-0586-4046-AC33-6589C8045D3A}" srcOrd="0" destOrd="0" presId="urn:microsoft.com/office/officeart/2005/8/layout/list1"/>
    <dgm:cxn modelId="{02F20AB8-D743-4ABB-8164-AD3ABB67D6D3}" type="presParOf" srcId="{2CCD4A0F-3C7A-4BFB-803A-9A38A7102570}" destId="{AFC45325-BC8A-47FC-B34A-425B896967AD}" srcOrd="1" destOrd="0" presId="urn:microsoft.com/office/officeart/2005/8/layout/list1"/>
    <dgm:cxn modelId="{EDC15673-222B-4472-B443-BB605FF97FC3}" type="presParOf" srcId="{6484C5CC-C02A-4489-94F3-2CF9A224EA4A}" destId="{400426A3-3A92-4502-BF51-059B1C462EC2}" srcOrd="5" destOrd="0" presId="urn:microsoft.com/office/officeart/2005/8/layout/list1"/>
    <dgm:cxn modelId="{78305606-D384-4060-88B9-78C7DF4ADC98}" type="presParOf" srcId="{6484C5CC-C02A-4489-94F3-2CF9A224EA4A}" destId="{7EEE19F1-AFA0-4295-AEB6-B54B99AF51C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783DF1-FB97-4AB1-A015-CCCF204C075C}">
      <dsp:nvSpPr>
        <dsp:cNvPr id="0" name=""/>
        <dsp:cNvSpPr/>
      </dsp:nvSpPr>
      <dsp:spPr>
        <a:xfrm>
          <a:off x="4123655" y="1701702"/>
          <a:ext cx="3944689" cy="394468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Contemporary Issues on Halal product</a:t>
          </a:r>
        </a:p>
      </dsp:txBody>
      <dsp:txXfrm>
        <a:off x="4701341" y="2279388"/>
        <a:ext cx="2789317" cy="2789317"/>
      </dsp:txXfrm>
    </dsp:sp>
    <dsp:sp modelId="{96537163-4EC1-4B27-A481-714300AF61AB}">
      <dsp:nvSpPr>
        <dsp:cNvPr id="0" name=""/>
        <dsp:cNvSpPr/>
      </dsp:nvSpPr>
      <dsp:spPr>
        <a:xfrm>
          <a:off x="5109827" y="121703"/>
          <a:ext cx="1972344" cy="19723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Product Development</a:t>
          </a:r>
        </a:p>
      </dsp:txBody>
      <dsp:txXfrm>
        <a:off x="5398670" y="410546"/>
        <a:ext cx="1394658" cy="1394658"/>
      </dsp:txXfrm>
    </dsp:sp>
    <dsp:sp modelId="{6439F665-1C9A-4F77-85F2-081E935F8FB9}">
      <dsp:nvSpPr>
        <dsp:cNvPr id="0" name=""/>
        <dsp:cNvSpPr/>
      </dsp:nvSpPr>
      <dsp:spPr>
        <a:xfrm>
          <a:off x="7550402" y="1894884"/>
          <a:ext cx="1972344" cy="19723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Infrastructure and Technology</a:t>
          </a:r>
        </a:p>
      </dsp:txBody>
      <dsp:txXfrm>
        <a:off x="7839245" y="2183727"/>
        <a:ext cx="1394658" cy="1394658"/>
      </dsp:txXfrm>
    </dsp:sp>
    <dsp:sp modelId="{259FEBD2-09C0-4750-B376-3BC26D1F04D2}">
      <dsp:nvSpPr>
        <dsp:cNvPr id="0" name=""/>
        <dsp:cNvSpPr/>
      </dsp:nvSpPr>
      <dsp:spPr>
        <a:xfrm>
          <a:off x="6618185" y="4763952"/>
          <a:ext cx="1972344" cy="19723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Management </a:t>
          </a:r>
        </a:p>
      </dsp:txBody>
      <dsp:txXfrm>
        <a:off x="6907028" y="5052795"/>
        <a:ext cx="1394658" cy="1394658"/>
      </dsp:txXfrm>
    </dsp:sp>
    <dsp:sp modelId="{DAFC5DD9-A54B-4895-98EE-5E6994437781}">
      <dsp:nvSpPr>
        <dsp:cNvPr id="0" name=""/>
        <dsp:cNvSpPr/>
      </dsp:nvSpPr>
      <dsp:spPr>
        <a:xfrm>
          <a:off x="3601469" y="4763952"/>
          <a:ext cx="1972344" cy="19723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Halal Assurance System</a:t>
          </a:r>
        </a:p>
      </dsp:txBody>
      <dsp:txXfrm>
        <a:off x="3890312" y="5052795"/>
        <a:ext cx="1394658" cy="1394658"/>
      </dsp:txXfrm>
    </dsp:sp>
    <dsp:sp modelId="{68696063-73B3-40EF-A295-4B72723516C5}">
      <dsp:nvSpPr>
        <dsp:cNvPr id="0" name=""/>
        <dsp:cNvSpPr/>
      </dsp:nvSpPr>
      <dsp:spPr>
        <a:xfrm>
          <a:off x="2669252" y="1894884"/>
          <a:ext cx="1972344" cy="197234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Halal Literacy, Awareness, and Inclusiveness </a:t>
          </a:r>
        </a:p>
      </dsp:txBody>
      <dsp:txXfrm>
        <a:off x="2958095" y="2183727"/>
        <a:ext cx="1394658" cy="13946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9E1DCF-E43D-45C0-8F78-1524A4554B27}">
      <dsp:nvSpPr>
        <dsp:cNvPr id="0" name=""/>
        <dsp:cNvSpPr/>
      </dsp:nvSpPr>
      <dsp:spPr>
        <a:xfrm>
          <a:off x="1227" y="267023"/>
          <a:ext cx="4309690" cy="273665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AE0EC48-4FEF-4BE5-A41B-19004C8A93EA}">
      <dsp:nvSpPr>
        <dsp:cNvPr id="0" name=""/>
        <dsp:cNvSpPr/>
      </dsp:nvSpPr>
      <dsp:spPr>
        <a:xfrm>
          <a:off x="480082" y="721935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Pengembangan </a:t>
          </a:r>
          <a:r>
            <a:rPr lang="en-US" sz="30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Produk</a:t>
          </a:r>
          <a:r>
            <a:rPr lang="en-US" sz="3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Subtitusi</a:t>
          </a:r>
          <a:r>
            <a:rPr lang="en-US" sz="3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Pendukung</a:t>
          </a:r>
          <a:r>
            <a:rPr lang="en-US" sz="3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0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Industri</a:t>
          </a:r>
          <a:r>
            <a:rPr lang="en-US" sz="3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(yang selama ini non halal dan </a:t>
          </a:r>
          <a:r>
            <a:rPr lang="en-US" sz="30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diimpor</a:t>
          </a:r>
          <a:r>
            <a:rPr lang="en-US" sz="3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Halal Gelatin </a:t>
          </a:r>
        </a:p>
      </dsp:txBody>
      <dsp:txXfrm>
        <a:off x="560236" y="802089"/>
        <a:ext cx="4149382" cy="2576345"/>
      </dsp:txXfrm>
    </dsp:sp>
    <dsp:sp modelId="{F6F92CD5-C213-4AEC-B4D2-5005BCBAA8E7}">
      <dsp:nvSpPr>
        <dsp:cNvPr id="0" name=""/>
        <dsp:cNvSpPr/>
      </dsp:nvSpPr>
      <dsp:spPr>
        <a:xfrm>
          <a:off x="5268627" y="267023"/>
          <a:ext cx="4309690" cy="273665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FBD7ED7-D4A8-4BBC-9FFD-95511D958477}">
      <dsp:nvSpPr>
        <dsp:cNvPr id="0" name=""/>
        <dsp:cNvSpPr/>
      </dsp:nvSpPr>
      <dsp:spPr>
        <a:xfrm>
          <a:off x="5747481" y="721935"/>
          <a:ext cx="4309690" cy="273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Pengembangan </a:t>
          </a:r>
          <a:r>
            <a:rPr lang="en-US" sz="3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Produk</a:t>
          </a:r>
          <a:r>
            <a:rPr lang="en-US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Halal </a:t>
          </a:r>
          <a:r>
            <a:rPr lang="en-US" sz="3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Berbasis</a:t>
          </a:r>
          <a:r>
            <a:rPr lang="en-US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SDA </a:t>
          </a:r>
        </a:p>
      </dsp:txBody>
      <dsp:txXfrm>
        <a:off x="5827635" y="802089"/>
        <a:ext cx="4149382" cy="25763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3932D7-A4F7-4D1F-8E7F-369B47312366}">
      <dsp:nvSpPr>
        <dsp:cNvPr id="0" name=""/>
        <dsp:cNvSpPr/>
      </dsp:nvSpPr>
      <dsp:spPr>
        <a:xfrm>
          <a:off x="4442" y="837039"/>
          <a:ext cx="4616357" cy="21755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dirty="0">
              <a:solidFill>
                <a:schemeClr val="tx1"/>
              </a:solidFill>
              <a:latin typeface="Arial Narrow" panose="020B0606020202030204" pitchFamily="34" charset="0"/>
            </a:rPr>
            <a:t>Teknologi </a:t>
          </a:r>
          <a:r>
            <a:rPr lang="en-US" sz="3200" b="0" kern="1200" dirty="0" err="1">
              <a:solidFill>
                <a:schemeClr val="tx1"/>
              </a:solidFill>
              <a:latin typeface="Arial Narrow" panose="020B0606020202030204" pitchFamily="34" charset="0"/>
            </a:rPr>
            <a:t>pengujian</a:t>
          </a:r>
          <a:r>
            <a:rPr lang="en-US" sz="3200" b="0" kern="1200" dirty="0">
              <a:solidFill>
                <a:schemeClr val="tx1"/>
              </a:solidFill>
              <a:latin typeface="Arial Narrow" panose="020B0606020202030204" pitchFamily="34" charset="0"/>
            </a:rPr>
            <a:t> </a:t>
          </a:r>
          <a:r>
            <a:rPr lang="en-US" sz="3200" b="0" kern="1200" dirty="0" err="1">
              <a:solidFill>
                <a:schemeClr val="tx1"/>
              </a:solidFill>
              <a:latin typeface="Arial Narrow" panose="020B0606020202030204" pitchFamily="34" charset="0"/>
            </a:rPr>
            <a:t>kehalalan</a:t>
          </a:r>
          <a:r>
            <a:rPr lang="en-US" sz="3200" b="0" kern="1200" dirty="0">
              <a:solidFill>
                <a:schemeClr val="tx1"/>
              </a:solidFill>
              <a:latin typeface="Arial Narrow" panose="020B0606020202030204" pitchFamily="34" charset="0"/>
            </a:rPr>
            <a:t> </a:t>
          </a:r>
          <a:r>
            <a:rPr lang="en-US" sz="3200" b="0" kern="1200" dirty="0" err="1">
              <a:solidFill>
                <a:schemeClr val="tx1"/>
              </a:solidFill>
              <a:latin typeface="Arial Narrow" panose="020B0606020202030204" pitchFamily="34" charset="0"/>
            </a:rPr>
            <a:t>produk</a:t>
          </a:r>
          <a:r>
            <a:rPr lang="en-US" sz="3200" b="0" kern="1200" dirty="0">
              <a:solidFill>
                <a:schemeClr val="tx1"/>
              </a:solidFill>
              <a:latin typeface="Arial Narrow" panose="020B0606020202030204" pitchFamily="34" charset="0"/>
            </a:rPr>
            <a:t> </a:t>
          </a:r>
          <a:r>
            <a:rPr lang="en-US" sz="3200" b="0" kern="1200" dirty="0" err="1">
              <a:solidFill>
                <a:schemeClr val="tx1"/>
              </a:solidFill>
              <a:latin typeface="Arial Narrow" panose="020B0606020202030204" pitchFamily="34" charset="0"/>
            </a:rPr>
            <a:t>berbasis</a:t>
          </a:r>
          <a:r>
            <a:rPr lang="en-US" sz="3200" b="0" kern="1200" dirty="0">
              <a:solidFill>
                <a:schemeClr val="tx1"/>
              </a:solidFill>
              <a:latin typeface="Arial Narrow" panose="020B0606020202030204" pitchFamily="34" charset="0"/>
            </a:rPr>
            <a:t> teknologi 4.0 </a:t>
          </a:r>
        </a:p>
      </dsp:txBody>
      <dsp:txXfrm>
        <a:off x="68162" y="900759"/>
        <a:ext cx="4488917" cy="2048104"/>
      </dsp:txXfrm>
    </dsp:sp>
    <dsp:sp modelId="{640E1627-AC79-4F76-A4BA-2CB1AB847630}">
      <dsp:nvSpPr>
        <dsp:cNvPr id="0" name=""/>
        <dsp:cNvSpPr/>
      </dsp:nvSpPr>
      <dsp:spPr>
        <a:xfrm>
          <a:off x="5707431" y="837039"/>
          <a:ext cx="4346525" cy="21732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800" b="0" kern="1200" dirty="0">
              <a:solidFill>
                <a:schemeClr val="tx1"/>
              </a:solidFill>
              <a:latin typeface="Arial Narrow" panose="020B0606020202030204" pitchFamily="34" charset="0"/>
            </a:rPr>
            <a:t>Pengembangan infrastruktur dan kluster industri halal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0" kern="1200" dirty="0" err="1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rPr>
            <a:t>Membangun</a:t>
          </a:r>
          <a:r>
            <a:rPr lang="en-US" sz="2800" b="0" kern="120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rPr>
            <a:t> Kawasan </a:t>
          </a:r>
          <a:r>
            <a:rPr lang="en-US" sz="2800" b="0" kern="1200" dirty="0" err="1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rPr>
            <a:t>industri</a:t>
          </a:r>
          <a:r>
            <a:rPr lang="en-US" sz="2800" b="0" kern="120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rPr>
            <a:t> halal </a:t>
          </a:r>
          <a:r>
            <a:rPr lang="en-US" sz="2800" b="0" kern="1200" dirty="0" err="1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rPr>
            <a:t>terintegrasi</a:t>
          </a:r>
          <a:r>
            <a:rPr lang="en-US" sz="2800" b="0" kern="1200" dirty="0">
              <a:solidFill>
                <a:schemeClr val="tx1"/>
              </a:solidFill>
              <a:latin typeface="Arial Narrow" panose="020B0606020202030204" pitchFamily="34" charset="0"/>
              <a:cs typeface="Times New Roman" panose="02020603050405020304" pitchFamily="18" charset="0"/>
            </a:rPr>
            <a:t> </a:t>
          </a:r>
          <a:endParaRPr lang="en-US" sz="2800" b="0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5771084" y="900692"/>
        <a:ext cx="4219219" cy="20459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D19FC-DFA5-402D-992B-0922614BECF3}">
      <dsp:nvSpPr>
        <dsp:cNvPr id="0" name=""/>
        <dsp:cNvSpPr/>
      </dsp:nvSpPr>
      <dsp:spPr>
        <a:xfrm>
          <a:off x="0" y="815317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6DE330B-40B3-490E-9B24-1F3D41775041}">
      <dsp:nvSpPr>
        <dsp:cNvPr id="0" name=""/>
        <dsp:cNvSpPr/>
      </dsp:nvSpPr>
      <dsp:spPr>
        <a:xfrm>
          <a:off x="314325" y="1113926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200" b="1" i="0" kern="1200" dirty="0"/>
            <a:t>Halal Modern Valley di Kawasan Industri Modern </a:t>
          </a:r>
          <a:r>
            <a:rPr lang="en-US" sz="2200" b="1" kern="1200" dirty="0" err="1"/>
            <a:t>Cikande</a:t>
          </a:r>
          <a:r>
            <a:rPr lang="en-US" sz="2200" b="1" kern="1200" dirty="0"/>
            <a:t>, Banten (UKM)</a:t>
          </a:r>
        </a:p>
      </dsp:txBody>
      <dsp:txXfrm>
        <a:off x="366939" y="1166540"/>
        <a:ext cx="2723696" cy="1691139"/>
      </dsp:txXfrm>
    </dsp:sp>
    <dsp:sp modelId="{5F68C602-341B-48A0-8E4E-C18F065D4D96}">
      <dsp:nvSpPr>
        <dsp:cNvPr id="0" name=""/>
        <dsp:cNvSpPr/>
      </dsp:nvSpPr>
      <dsp:spPr>
        <a:xfrm>
          <a:off x="3457574" y="815317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F71F02A-9695-4B63-9A5B-7ECFCB8A1B00}">
      <dsp:nvSpPr>
        <dsp:cNvPr id="0" name=""/>
        <dsp:cNvSpPr/>
      </dsp:nvSpPr>
      <dsp:spPr>
        <a:xfrm>
          <a:off x="3771899" y="1113926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0" kern="1200" dirty="0"/>
            <a:t>Safe n Lock Halal Industrial Park, </a:t>
          </a:r>
          <a:r>
            <a:rPr lang="en-US" sz="2200" b="1" kern="1200" dirty="0"/>
            <a:t>Sidoarjo (</a:t>
          </a:r>
          <a:r>
            <a:rPr lang="en-US" sz="2200" b="1" kern="1200" dirty="0" err="1"/>
            <a:t>elektronik</a:t>
          </a:r>
          <a:r>
            <a:rPr lang="en-US" sz="2200" b="1" kern="1200" dirty="0"/>
            <a:t>, </a:t>
          </a:r>
          <a:r>
            <a:rPr lang="en-US" sz="2200" b="1" i="1" kern="1200" dirty="0"/>
            <a:t>food and beverage</a:t>
          </a:r>
          <a:r>
            <a:rPr lang="en-US" sz="2200" b="1" kern="1200" dirty="0"/>
            <a:t>) </a:t>
          </a:r>
        </a:p>
      </dsp:txBody>
      <dsp:txXfrm>
        <a:off x="3824513" y="1166540"/>
        <a:ext cx="2723696" cy="1691139"/>
      </dsp:txXfrm>
    </dsp:sp>
    <dsp:sp modelId="{62D75C0F-C4CF-4033-BE61-B4F4561DDF8E}">
      <dsp:nvSpPr>
        <dsp:cNvPr id="0" name=""/>
        <dsp:cNvSpPr/>
      </dsp:nvSpPr>
      <dsp:spPr>
        <a:xfrm>
          <a:off x="6915149" y="815317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3A29736-6E01-4A9B-8262-BEA425ACFF3A}">
      <dsp:nvSpPr>
        <dsp:cNvPr id="0" name=""/>
        <dsp:cNvSpPr/>
      </dsp:nvSpPr>
      <dsp:spPr>
        <a:xfrm>
          <a:off x="7229475" y="1113926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0" kern="1200" dirty="0" err="1"/>
            <a:t>Bintan</a:t>
          </a:r>
          <a:r>
            <a:rPr lang="en-US" sz="2200" b="1" i="0" kern="1200" dirty="0"/>
            <a:t> Inti Halal Food Hub </a:t>
          </a:r>
          <a:r>
            <a:rPr lang="en-US" sz="2200" b="1" kern="1200" dirty="0"/>
            <a:t>, </a:t>
          </a:r>
          <a:r>
            <a:rPr lang="en-US" sz="2200" b="1" kern="1200" dirty="0" err="1"/>
            <a:t>Kepulauan</a:t>
          </a:r>
          <a:r>
            <a:rPr lang="en-US" sz="2200" b="1" kern="1200" dirty="0"/>
            <a:t> Riau (Perkebunan dan </a:t>
          </a:r>
          <a:r>
            <a:rPr lang="en-US" sz="2200" b="1" kern="1200" dirty="0" err="1"/>
            <a:t>Ekspor</a:t>
          </a:r>
          <a:r>
            <a:rPr lang="en-US" sz="2200" b="1" kern="1200" dirty="0"/>
            <a:t>)</a:t>
          </a:r>
        </a:p>
      </dsp:txBody>
      <dsp:txXfrm>
        <a:off x="7282089" y="1166540"/>
        <a:ext cx="2723696" cy="16911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8EEEA7-B194-44F5-9B2B-D0C3F816309A}">
      <dsp:nvSpPr>
        <dsp:cNvPr id="0" name=""/>
        <dsp:cNvSpPr/>
      </dsp:nvSpPr>
      <dsp:spPr>
        <a:xfrm>
          <a:off x="0" y="1081312"/>
          <a:ext cx="10058399" cy="2055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604012" rIns="780644" bIns="206248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Kurangnya</a:t>
          </a:r>
          <a:r>
            <a:rPr lang="en-US" sz="2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standarisasi</a:t>
          </a:r>
          <a:r>
            <a:rPr lang="en-US" sz="2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rumah </a:t>
          </a:r>
          <a:r>
            <a:rPr lang="en-US" sz="2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potong</a:t>
          </a:r>
          <a:r>
            <a:rPr lang="en-US" sz="2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halal </a:t>
          </a:r>
          <a:endParaRPr lang="en-US" sz="2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Kesadaran</a:t>
          </a:r>
          <a:r>
            <a:rPr lang="en-US" sz="2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dan </a:t>
          </a:r>
          <a:r>
            <a:rPr lang="en-US" sz="2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pengetahuan</a:t>
          </a:r>
          <a:r>
            <a:rPr lang="en-US" sz="2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pemotong</a:t>
          </a:r>
          <a:r>
            <a:rPr lang="en-US" sz="2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hewan</a:t>
          </a:r>
          <a:r>
            <a:rPr lang="en-US" sz="2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terkait proses pasca </a:t>
          </a:r>
          <a:r>
            <a:rPr lang="en-US" sz="2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penyembelihan</a:t>
          </a:r>
          <a:endParaRPr lang="en-US" sz="2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081312"/>
        <a:ext cx="10058399" cy="2055375"/>
      </dsp:txXfrm>
    </dsp:sp>
    <dsp:sp modelId="{28450212-0A9F-49C3-B647-ED829E0EC61D}">
      <dsp:nvSpPr>
        <dsp:cNvPr id="0" name=""/>
        <dsp:cNvSpPr/>
      </dsp:nvSpPr>
      <dsp:spPr>
        <a:xfrm>
          <a:off x="502920" y="653272"/>
          <a:ext cx="7040880" cy="8560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Standarisasi</a:t>
          </a:r>
          <a:r>
            <a:rPr lang="en-US" sz="2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rumah </a:t>
          </a:r>
          <a:r>
            <a:rPr lang="en-US" sz="2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potong</a:t>
          </a:r>
          <a:r>
            <a:rPr lang="en-US" sz="2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9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hewan</a:t>
          </a:r>
          <a:r>
            <a:rPr lang="en-US" sz="29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(KEMENAG, 2021)</a:t>
          </a:r>
          <a:endParaRPr lang="en-US" sz="2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4710" y="695062"/>
        <a:ext cx="6957300" cy="772500"/>
      </dsp:txXfrm>
    </dsp:sp>
    <dsp:sp modelId="{7EEE19F1-AFA0-4295-AEB6-B54B99AF51CD}">
      <dsp:nvSpPr>
        <dsp:cNvPr id="0" name=""/>
        <dsp:cNvSpPr/>
      </dsp:nvSpPr>
      <dsp:spPr>
        <a:xfrm>
          <a:off x="0" y="3721327"/>
          <a:ext cx="10058399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C45325-BC8A-47FC-B34A-425B896967AD}">
      <dsp:nvSpPr>
        <dsp:cNvPr id="0" name=""/>
        <dsp:cNvSpPr/>
      </dsp:nvSpPr>
      <dsp:spPr>
        <a:xfrm>
          <a:off x="502920" y="3293287"/>
          <a:ext cx="7040880" cy="8560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Membangun</a:t>
          </a:r>
          <a:r>
            <a:rPr lang="en-US" sz="2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900" b="1" i="0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Sistem </a:t>
          </a:r>
          <a:r>
            <a:rPr lang="en-US" sz="2900" b="1" i="0" u="sng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Informasi</a:t>
          </a:r>
          <a:r>
            <a:rPr lang="en-US" sz="2900" b="1" i="0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Halal </a:t>
          </a:r>
          <a:r>
            <a:rPr lang="en-US" sz="2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untuk </a:t>
          </a:r>
          <a:r>
            <a:rPr lang="en-US" sz="2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mempercepat</a:t>
          </a:r>
          <a:r>
            <a:rPr lang="en-US" sz="2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9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halal assurance system </a:t>
          </a:r>
        </a:p>
      </dsp:txBody>
      <dsp:txXfrm>
        <a:off x="544710" y="3335077"/>
        <a:ext cx="6957300" cy="77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/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9/23/2021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88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91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15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37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9/23/2021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022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394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9/23/2021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9/23/2021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59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9/23/2021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45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9/23/2021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31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9/23/2021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355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lIns="109728" tIns="109728" rIns="109728" bIns="9144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lIns="109728" tIns="109728" rIns="109728" bIns="9144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lIns="109728" tIns="109728" rIns="109728" bIns="9144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83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06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13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 spc="1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 spc="1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 spc="1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 spc="1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 spc="1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98B8B8B-0200-4827-B2D3-C453A2C785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90000"/>
          </a:blip>
          <a:srcRect t="20213"/>
          <a:stretch/>
        </p:blipFill>
        <p:spPr>
          <a:xfrm>
            <a:off x="1" y="10"/>
            <a:ext cx="12191999" cy="68579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B4A12B6-EF0D-43E8-8C17-4FAD4D276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>
              <a:lumMod val="85000"/>
              <a:lumOff val="15000"/>
              <a:alpha val="93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107525-0C02-447F-8A3F-553320A72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2"/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8624B9-CC4B-4A93-90D3-0FA80490FF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>
            <a:normAutofit/>
          </a:bodyPr>
          <a:lstStyle/>
          <a:p>
            <a:r>
              <a:rPr lang="en-US" sz="5800" cap="none" spc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en-US" sz="5800" cap="none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800" cap="none" spc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Kontemporer</a:t>
            </a:r>
            <a:r>
              <a:rPr lang="en-US" sz="5800" cap="none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Penelitian Halal </a:t>
            </a:r>
            <a:r>
              <a:rPr lang="en-US" sz="5800" cap="none" spc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5800" cap="none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592F5F-FEC0-49B3-A1B1-8DD7097116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Muhammad Ubaidillah Al Mustofa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7A42E3-05D8-4A0B-9D4E-20EF581E5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EE9A54B-189D-4645-8254-FDC4210EC6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11CE48F-D5E4-4520-AF1E-8F85CFBDA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1448851-39AD-4943-BF9C-C50704E08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712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B19C35E-4E30-4F1D-9FC2-F2FA6191E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819" y="466344"/>
            <a:ext cx="3959352" cy="592531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384434-8E77-4644-AC65-C64549742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40" y="875324"/>
            <a:ext cx="3536510" cy="5093520"/>
          </a:xfrm>
        </p:spPr>
        <p:txBody>
          <a:bodyPr>
            <a:normAutofit/>
          </a:bodyPr>
          <a:lstStyle/>
          <a:p>
            <a:pPr lvl="0" algn="ctr"/>
            <a:r>
              <a:rPr lang="en-US" sz="41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Halal Literacy, Awareness, and Inclusiveness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FE132-B2A8-451F-A5BF-6D837DEEA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124" y="559477"/>
            <a:ext cx="5647076" cy="5475563"/>
          </a:xfrm>
        </p:spPr>
        <p:txBody>
          <a:bodyPr anchor="ctr">
            <a:normAutofit/>
          </a:bodyPr>
          <a:lstStyle/>
          <a:p>
            <a:pPr algn="justLow">
              <a:lnSpc>
                <a:spcPct val="10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Pengembangan SDM</a:t>
            </a:r>
          </a:p>
          <a:p>
            <a:pPr algn="justLow">
              <a:lnSpc>
                <a:spcPct val="100000"/>
              </a:lnSpc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halal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untuk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berkehidupan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halal (PENGMAS, 2021)</a:t>
            </a:r>
          </a:p>
          <a:p>
            <a:pPr marL="720725" lvl="1" indent="-182563" algn="justLow">
              <a:lnSpc>
                <a:spcPct val="10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pikir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kebiasaan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mengkonsumsi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720725" lvl="1" indent="-182563" algn="justLow">
              <a:lnSpc>
                <a:spcPct val="100000"/>
              </a:lnSpc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Rendahnya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kesadaran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terkait dengan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kehalalan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211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A568B-D4E7-4498-905D-FF8CB8D1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dan Hukum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A67B5-ED8D-46F6-B175-04FCFC492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UUJPH NOMOR 33 TAHUN 2014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 NOMOR 31 TAHUN 2019 TENTANG PERATURAN PELAKSANAAN UNDANG-UNDANG NOMOR 33 TAHUN 2014 TENTANG JAMINAN PRODUK HALAL</a:t>
            </a:r>
          </a:p>
        </p:txBody>
      </p:sp>
    </p:spTree>
    <p:extLst>
      <p:ext uri="{BB962C8B-B14F-4D97-AF65-F5344CB8AC3E}">
        <p14:creationId xmlns:p14="http://schemas.microsoft.com/office/powerpoint/2010/main" val="3386784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5FAA58-0EDC-412F-A5F8-01968BE605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8089CB0-2F03-4E3C-ADBB-570A3BE78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081" y="0"/>
            <a:ext cx="551077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BA80B1-3B69-49C0-8AC9-716ABA57F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rgbClr val="D9D9D9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047E1103-B264-49BE-BC2A-F4E40BD3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solidFill>
            <a:schemeClr val="bg1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7E5CDD-D1BD-4273-8BA1-30FDECCBD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887" y="1185059"/>
            <a:ext cx="3491832" cy="4487882"/>
          </a:xfrm>
        </p:spPr>
        <p:txBody>
          <a:bodyPr>
            <a:normAutofit/>
          </a:bodyPr>
          <a:lstStyle/>
          <a:p>
            <a:pPr algn="ctr"/>
            <a:r>
              <a:rPr lang="en-US" sz="4400" b="1"/>
              <a:t>Global Islamic Economics Indicators  </a:t>
            </a: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52DA11B6-B538-4624-9628-98B823D76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939" y="276008"/>
            <a:ext cx="6146615" cy="6305984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B1CB5B-67A5-45DB-B8E1-7A09A642E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5455" y="438912"/>
            <a:ext cx="5815584" cy="598017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EFBB3-050E-4A3E-8191-0E916472F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3656" y="936416"/>
            <a:ext cx="4870512" cy="4985169"/>
          </a:xfrm>
        </p:spPr>
        <p:txBody>
          <a:bodyPr anchor="ctr">
            <a:normAutofit/>
          </a:bodyPr>
          <a:lstStyle/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State of the Global Islamic Economic Report : 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Halal Food 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Islamic Finance 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Muslim-friendly travel 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Halal Pharmaceutical and Cosmetics 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Halal Media and Recreation 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Modest and Fashion </a:t>
            </a:r>
          </a:p>
          <a:p>
            <a:pPr lvl="1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776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2D8CC-79A1-4FA5-BFC2-BFD01DCCB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Pengembangan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Halal 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45D9B-1457-4AF4-BE09-98023DE113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1" y="2103120"/>
            <a:ext cx="4663440" cy="3749040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Kemenkeu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Pengembangan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infrastruktur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kluster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halal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Pengembangan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halal assurance system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kontribusi halal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dalam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neraca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halal 3.8%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total pasar halal dunia)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AD1E8E-F760-4CBE-8736-30D40FEFA6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5151120" cy="437896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KNEKS (2021):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Membangun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Kawasan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terintegrasi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Membangun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halal untuk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mempercepat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halal assurance system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 kontribusi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produk-produk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halal (UKM) pada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perekonomian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nasional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inovasi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halal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459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E94681D-2A4C-4A8D-B9B5-31D440D03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EC7E010-C712-408D-9787-0842AFC9F4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503FCEF-A9BA-4991-9220-E36615FB8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664D085-C814-4D74-BCE0-2059F0DC0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6B1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DA5539E-D8B4-4F5A-B46F-C304F5D7A8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F5E461E-469C-47DB-97D3-5E5B6FAD1F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282009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9918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A12E03-BD25-4D0D-9A3A-459A0122F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b="1" u="sng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Halal Product Development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7438EF-182E-42A3-B2F7-2D649D347B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591503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5670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7421797-7B77-498E-A01C-0A1194615B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6D38EC-CD1B-456B-A813-64F8D8E71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DC18E46-CA2E-43A8-A2EC-61D30FAC3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A12E03-BD25-4D0D-9A3A-459A0122F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b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Infrastructure and Technology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F7438EF-182E-42A3-B2F7-2D649D347B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544088"/>
              </p:ext>
            </p:extLst>
          </p:nvPr>
        </p:nvGraphicFramePr>
        <p:xfrm>
          <a:off x="1066800" y="2103120"/>
          <a:ext cx="10058400" cy="384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7951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5EC4A13-888F-45DB-84C5-3245CF23F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b="1"/>
              <a:t>3 Kawasan </a:t>
            </a:r>
            <a:r>
              <a:rPr lang="en-US" b="1" err="1"/>
              <a:t>Industri</a:t>
            </a:r>
            <a:r>
              <a:rPr lang="en-US" b="1"/>
              <a:t> Halal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6D77333-51F7-4EF9-AE8C-041FF321B2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0237323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0964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04BED5A-E98E-4DA0-BAA5-4F6AB2492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64B94A-E40E-48CE-BD7B-C1A30AE57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3982" y="488542"/>
            <a:ext cx="11244036" cy="5880916"/>
          </a:xfrm>
          <a:prstGeom prst="rect">
            <a:avLst/>
          </a:prstGeom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9EC5CA6-6479-49D5-B4B5-5643D26B8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84442" y="2057401"/>
            <a:ext cx="0" cy="27432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1B26337-5AA4-470D-9687-5907CB53B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685800"/>
            <a:ext cx="10853928" cy="5486400"/>
          </a:xfrm>
          <a:prstGeom prst="rect">
            <a:avLst/>
          </a:prstGeom>
          <a:noFill/>
          <a:ln w="6350" cap="sq" cmpd="sng" algn="ctr">
            <a:solidFill>
              <a:srgbClr val="FFFFFF"/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C86C68-5437-493B-B35C-51BB758C0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036" y="1000369"/>
            <a:ext cx="3462079" cy="4857262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rgbClr val="FFFFFF"/>
                </a:solidFill>
              </a:rPr>
              <a:t>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01D96-C847-4F20-923A-F4C5F31E3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3691" y="1000370"/>
            <a:ext cx="6212310" cy="4857262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Pengembangan model dan proses bisnis halal </a:t>
            </a:r>
          </a:p>
          <a:p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Peningkatan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kontribusi </a:t>
            </a:r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halal (UKM) dalam </a:t>
            </a:r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neraca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perdagangan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halal 3.8% </a:t>
            </a:r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total pasar halal dunia)</a:t>
            </a:r>
          </a:p>
          <a:p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Pengembangan </a:t>
            </a:r>
            <a:r>
              <a:rPr lang="en-US" sz="2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Halal Supply Chain 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 teknologi </a:t>
            </a:r>
            <a:r>
              <a:rPr lang="en-US" sz="2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Block Chain</a:t>
            </a:r>
          </a:p>
          <a:p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konsumen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untuk </a:t>
            </a:r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mengkonsumsi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halal </a:t>
            </a:r>
          </a:p>
          <a:p>
            <a:pPr lvl="1"/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 </a:t>
            </a:r>
            <a:r>
              <a:rPr lang="en-US" sz="2000" i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Multicultural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Handriana</a:t>
            </a:r>
            <a:r>
              <a:rPr lang="en-US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al., 2020)</a:t>
            </a:r>
          </a:p>
          <a:p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17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B10374-86D8-44CF-8547-A0FD6E150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7744"/>
            <a:ext cx="10058400" cy="818896"/>
          </a:xfrm>
        </p:spPr>
        <p:txBody>
          <a:bodyPr>
            <a:normAutofit/>
          </a:bodyPr>
          <a:lstStyle/>
          <a:p>
            <a:pPr algn="ctr"/>
            <a:r>
              <a:rPr lang="en-US" b="1" i="1" u="sng" cap="none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Halal Assurance System</a:t>
            </a:r>
            <a:endParaRPr lang="en-US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57956304-EFE0-49D8-BA2A-C938705088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815292"/>
              </p:ext>
            </p:extLst>
          </p:nvPr>
        </p:nvGraphicFramePr>
        <p:xfrm>
          <a:off x="1066800" y="1193800"/>
          <a:ext cx="100584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99829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LeftStep">
      <a:dk1>
        <a:srgbClr val="000000"/>
      </a:dk1>
      <a:lt1>
        <a:srgbClr val="FFFFFF"/>
      </a:lt1>
      <a:dk2>
        <a:srgbClr val="351E1F"/>
      </a:dk2>
      <a:lt2>
        <a:srgbClr val="E8E2E4"/>
      </a:lt2>
      <a:accent1>
        <a:srgbClr val="46B195"/>
      </a:accent1>
      <a:accent2>
        <a:srgbClr val="3BB161"/>
      </a:accent2>
      <a:accent3>
        <a:srgbClr val="52B647"/>
      </a:accent3>
      <a:accent4>
        <a:srgbClr val="78B13B"/>
      </a:accent4>
      <a:accent5>
        <a:srgbClr val="9FA641"/>
      </a:accent5>
      <a:accent6>
        <a:srgbClr val="B1883B"/>
      </a:accent6>
      <a:hlink>
        <a:srgbClr val="BF3F61"/>
      </a:hlink>
      <a:folHlink>
        <a:srgbClr val="7F7F7F"/>
      </a:folHlink>
    </a:clrScheme>
    <a:fontScheme name="Savon">
      <a:majorFont>
        <a:latin typeface="Sagona Extra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Sagona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373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 Narrow</vt:lpstr>
      <vt:lpstr>Garamond</vt:lpstr>
      <vt:lpstr>Sagona Book</vt:lpstr>
      <vt:lpstr>Sagona ExtraLight</vt:lpstr>
      <vt:lpstr>Times New Roman</vt:lpstr>
      <vt:lpstr>SavonVTI</vt:lpstr>
      <vt:lpstr>Isu Kontemporer Penelitian Halal Produk </vt:lpstr>
      <vt:lpstr>Global Islamic Economics Indicators  </vt:lpstr>
      <vt:lpstr>Pengembangan Industri Halal :</vt:lpstr>
      <vt:lpstr>PowerPoint Presentation</vt:lpstr>
      <vt:lpstr>Halal Product Development </vt:lpstr>
      <vt:lpstr>Infrastructure and Technology</vt:lpstr>
      <vt:lpstr>3 Kawasan Industri Halal </vt:lpstr>
      <vt:lpstr>Management</vt:lpstr>
      <vt:lpstr>Halal Assurance System</vt:lpstr>
      <vt:lpstr>Halal Literacy, Awareness, and Inclusiveness </vt:lpstr>
      <vt:lpstr>Aspek Legal dan Hukum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Isu Kontemporer Penelitian Halal Produk </dc:title>
  <dc:creator>Dewie Saktia Ardiantono</dc:creator>
  <cp:lastModifiedBy>Dewie Saktia Ardiantono</cp:lastModifiedBy>
  <cp:revision>17</cp:revision>
  <dcterms:created xsi:type="dcterms:W3CDTF">2021-09-23T03:49:31Z</dcterms:created>
  <dcterms:modified xsi:type="dcterms:W3CDTF">2021-09-23T06:14:20Z</dcterms:modified>
</cp:coreProperties>
</file>