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6" r:id="rId2"/>
  </p:sldMasterIdLst>
  <p:notesMasterIdLst>
    <p:notesMasterId r:id="rId14"/>
  </p:notesMasterIdLst>
  <p:sldIdLst>
    <p:sldId id="256" r:id="rId3"/>
    <p:sldId id="263" r:id="rId4"/>
    <p:sldId id="257" r:id="rId5"/>
    <p:sldId id="258" r:id="rId6"/>
    <p:sldId id="267" r:id="rId7"/>
    <p:sldId id="259" r:id="rId8"/>
    <p:sldId id="261" r:id="rId9"/>
    <p:sldId id="260" r:id="rId10"/>
    <p:sldId id="262" r:id="rId11"/>
    <p:sldId id="264"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A794F-8D9E-4027-AD44-449824136AE3}" type="datetimeFigureOut">
              <a:rPr lang="en-GB" smtClean="0"/>
              <a:pPr/>
              <a:t>26/05/2020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33BB7C-DADC-48BE-B603-D9BE5EDD951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533BB7C-DADC-48BE-B603-D9BE5EDD9511}"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hyperlink" Target="http://www.presentationgo.com/"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E7E7E7"/>
        </a:solidFill>
        <a:effectLst/>
      </p:bgPr>
    </p:bg>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DC080B99-07D2-4EFE-919F-8D441B19CBAE}"/>
              </a:ext>
            </a:extLst>
          </p:cNvPr>
          <p:cNvSpPr>
            <a:spLocks noGrp="1"/>
          </p:cNvSpPr>
          <p:nvPr>
            <p:ph type="pic" sz="quarter" idx="13"/>
          </p:nvPr>
        </p:nvSpPr>
        <p:spPr>
          <a:xfrm>
            <a:off x="2" y="0"/>
            <a:ext cx="9143996" cy="4159244"/>
          </a:xfrm>
          <a:custGeom>
            <a:avLst/>
            <a:gdLst>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675237 w 12191994"/>
              <a:gd name="connsiteY3" fmla="*/ 4200953 h 4242819"/>
              <a:gd name="connsiteX4" fmla="*/ 3622991 w 12191994"/>
              <a:gd name="connsiteY4" fmla="*/ 4204420 h 4242819"/>
              <a:gd name="connsiteX5" fmla="*/ 3510832 w 12191994"/>
              <a:gd name="connsiteY5" fmla="*/ 4208872 h 4242819"/>
              <a:gd name="connsiteX6" fmla="*/ 0 w 12191994"/>
              <a:gd name="connsiteY6" fmla="*/ 4156678 h 4242819"/>
              <a:gd name="connsiteX7" fmla="*/ 61025 w 12191994"/>
              <a:gd name="connsiteY7" fmla="*/ 4162195 h 4242819"/>
              <a:gd name="connsiteX8" fmla="*/ 2166125 w 12191994"/>
              <a:gd name="connsiteY8" fmla="*/ 4242818 h 4242819"/>
              <a:gd name="connsiteX9" fmla="*/ 2166418 w 12191994"/>
              <a:gd name="connsiteY9" fmla="*/ 4242815 h 4242819"/>
              <a:gd name="connsiteX10" fmla="*/ 2166128 w 12191994"/>
              <a:gd name="connsiteY10" fmla="*/ 4242819 h 4242819"/>
              <a:gd name="connsiteX11" fmla="*/ 61028 w 12191994"/>
              <a:gd name="connsiteY11" fmla="*/ 4162196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61028 w 12191994"/>
              <a:gd name="connsiteY13" fmla="*/ 4162196 h 4242819"/>
              <a:gd name="connsiteX14" fmla="*/ 0 w 12191994"/>
              <a:gd name="connsiteY14" fmla="*/ 4156679 h 4242819"/>
              <a:gd name="connsiteX15" fmla="*/ 0 w 12191994"/>
              <a:gd name="connsiteY15" fmla="*/ 0 h 4242819"/>
              <a:gd name="connsiteX16" fmla="*/ 12191994 w 12191994"/>
              <a:gd name="connsiteY16" fmla="*/ 0 h 4242819"/>
              <a:gd name="connsiteX17" fmla="*/ 12191994 w 12191994"/>
              <a:gd name="connsiteY17" fmla="*/ 2062010 h 4242819"/>
              <a:gd name="connsiteX18" fmla="*/ 12172138 w 12191994"/>
              <a:gd name="connsiteY18" fmla="*/ 2073270 h 4242819"/>
              <a:gd name="connsiteX19" fmla="*/ 4335530 w 12191994"/>
              <a:gd name="connsiteY19" fmla="*/ 4157144 h 4242819"/>
              <a:gd name="connsiteX20" fmla="*/ 4303869 w 12191994"/>
              <a:gd name="connsiteY20" fmla="*/ 4159244 h 4242819"/>
              <a:gd name="connsiteX21" fmla="*/ 4393550 w 12191994"/>
              <a:gd name="connsiteY21" fmla="*/ 4151137 h 4242819"/>
              <a:gd name="connsiteX22" fmla="*/ 4199670 w 12191994"/>
              <a:gd name="connsiteY22" fmla="*/ 4117929 h 4242819"/>
              <a:gd name="connsiteX23" fmla="*/ 500184 w 12191994"/>
              <a:gd name="connsiteY23" fmla="*/ 3043554 h 4242819"/>
              <a:gd name="connsiteX24" fmla="*/ 0 w 12191994"/>
              <a:gd name="connsiteY24" fmla="*/ 2813437 h 4242819"/>
              <a:gd name="connsiteX25" fmla="*/ 0 w 12191994"/>
              <a:gd name="connsiteY25"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0 w 12191994"/>
              <a:gd name="connsiteY13" fmla="*/ 4156679 h 4242819"/>
              <a:gd name="connsiteX14" fmla="*/ 0 w 12191994"/>
              <a:gd name="connsiteY14" fmla="*/ 0 h 4242819"/>
              <a:gd name="connsiteX15" fmla="*/ 12191994 w 12191994"/>
              <a:gd name="connsiteY15" fmla="*/ 0 h 4242819"/>
              <a:gd name="connsiteX16" fmla="*/ 12191994 w 12191994"/>
              <a:gd name="connsiteY16" fmla="*/ 2062010 h 4242819"/>
              <a:gd name="connsiteX17" fmla="*/ 12172138 w 12191994"/>
              <a:gd name="connsiteY17" fmla="*/ 2073270 h 4242819"/>
              <a:gd name="connsiteX18" fmla="*/ 4335530 w 12191994"/>
              <a:gd name="connsiteY18" fmla="*/ 4157144 h 4242819"/>
              <a:gd name="connsiteX19" fmla="*/ 4303869 w 12191994"/>
              <a:gd name="connsiteY19" fmla="*/ 4159244 h 4242819"/>
              <a:gd name="connsiteX20" fmla="*/ 4393550 w 12191994"/>
              <a:gd name="connsiteY20" fmla="*/ 4151137 h 4242819"/>
              <a:gd name="connsiteX21" fmla="*/ 4199670 w 12191994"/>
              <a:gd name="connsiteY21" fmla="*/ 4117929 h 4242819"/>
              <a:gd name="connsiteX22" fmla="*/ 500184 w 12191994"/>
              <a:gd name="connsiteY22" fmla="*/ 3043554 h 4242819"/>
              <a:gd name="connsiteX23" fmla="*/ 0 w 12191994"/>
              <a:gd name="connsiteY23" fmla="*/ 2813437 h 4242819"/>
              <a:gd name="connsiteX24" fmla="*/ 0 w 12191994"/>
              <a:gd name="connsiteY24"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23" fmla="*/ 0 w 12191994"/>
              <a:gd name="connsiteY23"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2166128 w 12191994"/>
              <a:gd name="connsiteY8" fmla="*/ 424281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0 h 4242819"/>
              <a:gd name="connsiteX13" fmla="*/ 12191994 w 12191994"/>
              <a:gd name="connsiteY13" fmla="*/ 0 h 4242819"/>
              <a:gd name="connsiteX14" fmla="*/ 12191994 w 12191994"/>
              <a:gd name="connsiteY14" fmla="*/ 2062010 h 4242819"/>
              <a:gd name="connsiteX15" fmla="*/ 12172138 w 12191994"/>
              <a:gd name="connsiteY15" fmla="*/ 2073270 h 4242819"/>
              <a:gd name="connsiteX16" fmla="*/ 4335530 w 12191994"/>
              <a:gd name="connsiteY16" fmla="*/ 4157144 h 4242819"/>
              <a:gd name="connsiteX17" fmla="*/ 4303869 w 12191994"/>
              <a:gd name="connsiteY17" fmla="*/ 4159244 h 4242819"/>
              <a:gd name="connsiteX18" fmla="*/ 4393550 w 12191994"/>
              <a:gd name="connsiteY18" fmla="*/ 4151137 h 4242819"/>
              <a:gd name="connsiteX19" fmla="*/ 4199670 w 12191994"/>
              <a:gd name="connsiteY19" fmla="*/ 4117929 h 4242819"/>
              <a:gd name="connsiteX20" fmla="*/ 500184 w 12191994"/>
              <a:gd name="connsiteY20" fmla="*/ 3043554 h 4242819"/>
              <a:gd name="connsiteX21" fmla="*/ 0 w 12191994"/>
              <a:gd name="connsiteY21" fmla="*/ 2813437 h 4242819"/>
              <a:gd name="connsiteX22" fmla="*/ 0 w 12191994"/>
              <a:gd name="connsiteY22" fmla="*/ 0 h 4242819"/>
              <a:gd name="connsiteX0" fmla="*/ 3009998 w 12191994"/>
              <a:gd name="connsiteY0" fmla="*/ 4228754 h 4242818"/>
              <a:gd name="connsiteX1" fmla="*/ 2899539 w 12191994"/>
              <a:gd name="connsiteY1" fmla="*/ 4233139 h 4242818"/>
              <a:gd name="connsiteX2" fmla="*/ 2823072 w 12191994"/>
              <a:gd name="connsiteY2" fmla="*/ 4234148 h 4242818"/>
              <a:gd name="connsiteX3" fmla="*/ 3009998 w 12191994"/>
              <a:gd name="connsiteY3" fmla="*/ 4228754 h 4242818"/>
              <a:gd name="connsiteX4" fmla="*/ 3675237 w 12191994"/>
              <a:gd name="connsiteY4" fmla="*/ 4200953 h 4242818"/>
              <a:gd name="connsiteX5" fmla="*/ 3622991 w 12191994"/>
              <a:gd name="connsiteY5" fmla="*/ 4204420 h 4242818"/>
              <a:gd name="connsiteX6" fmla="*/ 3510832 w 12191994"/>
              <a:gd name="connsiteY6" fmla="*/ 4208872 h 4242818"/>
              <a:gd name="connsiteX7" fmla="*/ 3675237 w 12191994"/>
              <a:gd name="connsiteY7" fmla="*/ 4200953 h 4242818"/>
              <a:gd name="connsiteX8" fmla="*/ 2166418 w 12191994"/>
              <a:gd name="connsiteY8" fmla="*/ 4242815 h 4242818"/>
              <a:gd name="connsiteX9" fmla="*/ 2166125 w 12191994"/>
              <a:gd name="connsiteY9" fmla="*/ 4242818 h 4242818"/>
              <a:gd name="connsiteX10" fmla="*/ 2166418 w 12191994"/>
              <a:gd name="connsiteY10" fmla="*/ 4242815 h 4242818"/>
              <a:gd name="connsiteX11" fmla="*/ 0 w 12191994"/>
              <a:gd name="connsiteY11" fmla="*/ 0 h 4242818"/>
              <a:gd name="connsiteX12" fmla="*/ 12191994 w 12191994"/>
              <a:gd name="connsiteY12" fmla="*/ 0 h 4242818"/>
              <a:gd name="connsiteX13" fmla="*/ 12191994 w 12191994"/>
              <a:gd name="connsiteY13" fmla="*/ 2062010 h 4242818"/>
              <a:gd name="connsiteX14" fmla="*/ 12172138 w 12191994"/>
              <a:gd name="connsiteY14" fmla="*/ 2073270 h 4242818"/>
              <a:gd name="connsiteX15" fmla="*/ 4335530 w 12191994"/>
              <a:gd name="connsiteY15" fmla="*/ 4157144 h 4242818"/>
              <a:gd name="connsiteX16" fmla="*/ 4303869 w 12191994"/>
              <a:gd name="connsiteY16" fmla="*/ 4159244 h 4242818"/>
              <a:gd name="connsiteX17" fmla="*/ 4393550 w 12191994"/>
              <a:gd name="connsiteY17" fmla="*/ 4151137 h 4242818"/>
              <a:gd name="connsiteX18" fmla="*/ 4199670 w 12191994"/>
              <a:gd name="connsiteY18" fmla="*/ 4117929 h 4242818"/>
              <a:gd name="connsiteX19" fmla="*/ 500184 w 12191994"/>
              <a:gd name="connsiteY19" fmla="*/ 3043554 h 4242818"/>
              <a:gd name="connsiteX20" fmla="*/ 0 w 12191994"/>
              <a:gd name="connsiteY20" fmla="*/ 2813437 h 4242818"/>
              <a:gd name="connsiteX21" fmla="*/ 0 w 12191994"/>
              <a:gd name="connsiteY21" fmla="*/ 0 h 4242818"/>
              <a:gd name="connsiteX0" fmla="*/ 3009998 w 12191994"/>
              <a:gd name="connsiteY0" fmla="*/ 4228754 h 4234148"/>
              <a:gd name="connsiteX1" fmla="*/ 2899539 w 12191994"/>
              <a:gd name="connsiteY1" fmla="*/ 4233139 h 4234148"/>
              <a:gd name="connsiteX2" fmla="*/ 2823072 w 12191994"/>
              <a:gd name="connsiteY2" fmla="*/ 4234148 h 4234148"/>
              <a:gd name="connsiteX3" fmla="*/ 3009998 w 12191994"/>
              <a:gd name="connsiteY3" fmla="*/ 4228754 h 4234148"/>
              <a:gd name="connsiteX4" fmla="*/ 3675237 w 12191994"/>
              <a:gd name="connsiteY4" fmla="*/ 4200953 h 4234148"/>
              <a:gd name="connsiteX5" fmla="*/ 3622991 w 12191994"/>
              <a:gd name="connsiteY5" fmla="*/ 4204420 h 4234148"/>
              <a:gd name="connsiteX6" fmla="*/ 3510832 w 12191994"/>
              <a:gd name="connsiteY6" fmla="*/ 4208872 h 4234148"/>
              <a:gd name="connsiteX7" fmla="*/ 3675237 w 12191994"/>
              <a:gd name="connsiteY7" fmla="*/ 4200953 h 4234148"/>
              <a:gd name="connsiteX8" fmla="*/ 0 w 12191994"/>
              <a:gd name="connsiteY8" fmla="*/ 0 h 4234148"/>
              <a:gd name="connsiteX9" fmla="*/ 12191994 w 12191994"/>
              <a:gd name="connsiteY9" fmla="*/ 0 h 4234148"/>
              <a:gd name="connsiteX10" fmla="*/ 12191994 w 12191994"/>
              <a:gd name="connsiteY10" fmla="*/ 2062010 h 4234148"/>
              <a:gd name="connsiteX11" fmla="*/ 12172138 w 12191994"/>
              <a:gd name="connsiteY11" fmla="*/ 2073270 h 4234148"/>
              <a:gd name="connsiteX12" fmla="*/ 4335530 w 12191994"/>
              <a:gd name="connsiteY12" fmla="*/ 4157144 h 4234148"/>
              <a:gd name="connsiteX13" fmla="*/ 4303869 w 12191994"/>
              <a:gd name="connsiteY13" fmla="*/ 4159244 h 4234148"/>
              <a:gd name="connsiteX14" fmla="*/ 4393550 w 12191994"/>
              <a:gd name="connsiteY14" fmla="*/ 4151137 h 4234148"/>
              <a:gd name="connsiteX15" fmla="*/ 4199670 w 12191994"/>
              <a:gd name="connsiteY15" fmla="*/ 4117929 h 4234148"/>
              <a:gd name="connsiteX16" fmla="*/ 500184 w 12191994"/>
              <a:gd name="connsiteY16" fmla="*/ 3043554 h 4234148"/>
              <a:gd name="connsiteX17" fmla="*/ 0 w 12191994"/>
              <a:gd name="connsiteY17" fmla="*/ 2813437 h 4234148"/>
              <a:gd name="connsiteX18" fmla="*/ 0 w 12191994"/>
              <a:gd name="connsiteY18" fmla="*/ 0 h 4234148"/>
              <a:gd name="connsiteX0" fmla="*/ 3009998 w 12191994"/>
              <a:gd name="connsiteY0" fmla="*/ 4228754 h 4233139"/>
              <a:gd name="connsiteX1" fmla="*/ 2899539 w 12191994"/>
              <a:gd name="connsiteY1" fmla="*/ 4233139 h 4233139"/>
              <a:gd name="connsiteX2" fmla="*/ 3009998 w 12191994"/>
              <a:gd name="connsiteY2" fmla="*/ 4228754 h 4233139"/>
              <a:gd name="connsiteX3" fmla="*/ 3675237 w 12191994"/>
              <a:gd name="connsiteY3" fmla="*/ 4200953 h 4233139"/>
              <a:gd name="connsiteX4" fmla="*/ 3622991 w 12191994"/>
              <a:gd name="connsiteY4" fmla="*/ 4204420 h 4233139"/>
              <a:gd name="connsiteX5" fmla="*/ 3510832 w 12191994"/>
              <a:gd name="connsiteY5" fmla="*/ 4208872 h 4233139"/>
              <a:gd name="connsiteX6" fmla="*/ 3675237 w 12191994"/>
              <a:gd name="connsiteY6" fmla="*/ 4200953 h 4233139"/>
              <a:gd name="connsiteX7" fmla="*/ 0 w 12191994"/>
              <a:gd name="connsiteY7" fmla="*/ 0 h 4233139"/>
              <a:gd name="connsiteX8" fmla="*/ 12191994 w 12191994"/>
              <a:gd name="connsiteY8" fmla="*/ 0 h 4233139"/>
              <a:gd name="connsiteX9" fmla="*/ 12191994 w 12191994"/>
              <a:gd name="connsiteY9" fmla="*/ 2062010 h 4233139"/>
              <a:gd name="connsiteX10" fmla="*/ 12172138 w 12191994"/>
              <a:gd name="connsiteY10" fmla="*/ 2073270 h 4233139"/>
              <a:gd name="connsiteX11" fmla="*/ 4335530 w 12191994"/>
              <a:gd name="connsiteY11" fmla="*/ 4157144 h 4233139"/>
              <a:gd name="connsiteX12" fmla="*/ 4303869 w 12191994"/>
              <a:gd name="connsiteY12" fmla="*/ 4159244 h 4233139"/>
              <a:gd name="connsiteX13" fmla="*/ 4393550 w 12191994"/>
              <a:gd name="connsiteY13" fmla="*/ 4151137 h 4233139"/>
              <a:gd name="connsiteX14" fmla="*/ 4199670 w 12191994"/>
              <a:gd name="connsiteY14" fmla="*/ 4117929 h 4233139"/>
              <a:gd name="connsiteX15" fmla="*/ 500184 w 12191994"/>
              <a:gd name="connsiteY15" fmla="*/ 3043554 h 4233139"/>
              <a:gd name="connsiteX16" fmla="*/ 0 w 12191994"/>
              <a:gd name="connsiteY16" fmla="*/ 2813437 h 4233139"/>
              <a:gd name="connsiteX17" fmla="*/ 0 w 12191994"/>
              <a:gd name="connsiteY17" fmla="*/ 0 h 4233139"/>
              <a:gd name="connsiteX0" fmla="*/ 3675237 w 12191994"/>
              <a:gd name="connsiteY0" fmla="*/ 4200953 h 4208872"/>
              <a:gd name="connsiteX1" fmla="*/ 3622991 w 12191994"/>
              <a:gd name="connsiteY1" fmla="*/ 4204420 h 4208872"/>
              <a:gd name="connsiteX2" fmla="*/ 3510832 w 12191994"/>
              <a:gd name="connsiteY2" fmla="*/ 4208872 h 4208872"/>
              <a:gd name="connsiteX3" fmla="*/ 3675237 w 12191994"/>
              <a:gd name="connsiteY3" fmla="*/ 4200953 h 4208872"/>
              <a:gd name="connsiteX4" fmla="*/ 0 w 12191994"/>
              <a:gd name="connsiteY4" fmla="*/ 0 h 4208872"/>
              <a:gd name="connsiteX5" fmla="*/ 12191994 w 12191994"/>
              <a:gd name="connsiteY5" fmla="*/ 0 h 4208872"/>
              <a:gd name="connsiteX6" fmla="*/ 12191994 w 12191994"/>
              <a:gd name="connsiteY6" fmla="*/ 2062010 h 4208872"/>
              <a:gd name="connsiteX7" fmla="*/ 12172138 w 12191994"/>
              <a:gd name="connsiteY7" fmla="*/ 2073270 h 4208872"/>
              <a:gd name="connsiteX8" fmla="*/ 4335530 w 12191994"/>
              <a:gd name="connsiteY8" fmla="*/ 4157144 h 4208872"/>
              <a:gd name="connsiteX9" fmla="*/ 4303869 w 12191994"/>
              <a:gd name="connsiteY9" fmla="*/ 4159244 h 4208872"/>
              <a:gd name="connsiteX10" fmla="*/ 4393550 w 12191994"/>
              <a:gd name="connsiteY10" fmla="*/ 4151137 h 4208872"/>
              <a:gd name="connsiteX11" fmla="*/ 4199670 w 12191994"/>
              <a:gd name="connsiteY11" fmla="*/ 4117929 h 4208872"/>
              <a:gd name="connsiteX12" fmla="*/ 500184 w 12191994"/>
              <a:gd name="connsiteY12" fmla="*/ 3043554 h 4208872"/>
              <a:gd name="connsiteX13" fmla="*/ 0 w 12191994"/>
              <a:gd name="connsiteY13" fmla="*/ 2813437 h 4208872"/>
              <a:gd name="connsiteX14" fmla="*/ 0 w 12191994"/>
              <a:gd name="connsiteY14" fmla="*/ 0 h 4208872"/>
              <a:gd name="connsiteX0" fmla="*/ 3675237 w 12191994"/>
              <a:gd name="connsiteY0" fmla="*/ 4200953 h 4204420"/>
              <a:gd name="connsiteX1" fmla="*/ 3622991 w 12191994"/>
              <a:gd name="connsiteY1" fmla="*/ 4204420 h 4204420"/>
              <a:gd name="connsiteX2" fmla="*/ 3675237 w 12191994"/>
              <a:gd name="connsiteY2" fmla="*/ 4200953 h 4204420"/>
              <a:gd name="connsiteX3" fmla="*/ 0 w 12191994"/>
              <a:gd name="connsiteY3" fmla="*/ 0 h 4204420"/>
              <a:gd name="connsiteX4" fmla="*/ 12191994 w 12191994"/>
              <a:gd name="connsiteY4" fmla="*/ 0 h 4204420"/>
              <a:gd name="connsiteX5" fmla="*/ 12191994 w 12191994"/>
              <a:gd name="connsiteY5" fmla="*/ 2062010 h 4204420"/>
              <a:gd name="connsiteX6" fmla="*/ 12172138 w 12191994"/>
              <a:gd name="connsiteY6" fmla="*/ 2073270 h 4204420"/>
              <a:gd name="connsiteX7" fmla="*/ 4335530 w 12191994"/>
              <a:gd name="connsiteY7" fmla="*/ 4157144 h 4204420"/>
              <a:gd name="connsiteX8" fmla="*/ 4303869 w 12191994"/>
              <a:gd name="connsiteY8" fmla="*/ 4159244 h 4204420"/>
              <a:gd name="connsiteX9" fmla="*/ 4393550 w 12191994"/>
              <a:gd name="connsiteY9" fmla="*/ 4151137 h 4204420"/>
              <a:gd name="connsiteX10" fmla="*/ 4199670 w 12191994"/>
              <a:gd name="connsiteY10" fmla="*/ 4117929 h 4204420"/>
              <a:gd name="connsiteX11" fmla="*/ 500184 w 12191994"/>
              <a:gd name="connsiteY11" fmla="*/ 3043554 h 4204420"/>
              <a:gd name="connsiteX12" fmla="*/ 0 w 12191994"/>
              <a:gd name="connsiteY12" fmla="*/ 2813437 h 4204420"/>
              <a:gd name="connsiteX13" fmla="*/ 0 w 12191994"/>
              <a:gd name="connsiteY13" fmla="*/ 0 h 4204420"/>
              <a:gd name="connsiteX0" fmla="*/ 0 w 12191994"/>
              <a:gd name="connsiteY0" fmla="*/ 0 h 4159244"/>
              <a:gd name="connsiteX1" fmla="*/ 12191994 w 12191994"/>
              <a:gd name="connsiteY1" fmla="*/ 0 h 4159244"/>
              <a:gd name="connsiteX2" fmla="*/ 12191994 w 12191994"/>
              <a:gd name="connsiteY2" fmla="*/ 2062010 h 4159244"/>
              <a:gd name="connsiteX3" fmla="*/ 12172138 w 12191994"/>
              <a:gd name="connsiteY3" fmla="*/ 2073270 h 4159244"/>
              <a:gd name="connsiteX4" fmla="*/ 4335530 w 12191994"/>
              <a:gd name="connsiteY4" fmla="*/ 4157144 h 4159244"/>
              <a:gd name="connsiteX5" fmla="*/ 4303869 w 12191994"/>
              <a:gd name="connsiteY5" fmla="*/ 4159244 h 4159244"/>
              <a:gd name="connsiteX6" fmla="*/ 4393550 w 12191994"/>
              <a:gd name="connsiteY6" fmla="*/ 4151137 h 4159244"/>
              <a:gd name="connsiteX7" fmla="*/ 4199670 w 12191994"/>
              <a:gd name="connsiteY7" fmla="*/ 4117929 h 4159244"/>
              <a:gd name="connsiteX8" fmla="*/ 500184 w 12191994"/>
              <a:gd name="connsiteY8" fmla="*/ 3043554 h 4159244"/>
              <a:gd name="connsiteX9" fmla="*/ 0 w 12191994"/>
              <a:gd name="connsiteY9" fmla="*/ 2813437 h 4159244"/>
              <a:gd name="connsiteX10" fmla="*/ 0 w 12191994"/>
              <a:gd name="connsiteY10" fmla="*/ 0 h 41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1994" h="4159244">
                <a:moveTo>
                  <a:pt x="0" y="0"/>
                </a:moveTo>
                <a:lnTo>
                  <a:pt x="12191994" y="0"/>
                </a:lnTo>
                <a:lnTo>
                  <a:pt x="12191994" y="2062010"/>
                </a:lnTo>
                <a:lnTo>
                  <a:pt x="12172138" y="2073270"/>
                </a:lnTo>
                <a:cubicBezTo>
                  <a:pt x="10126645" y="3159296"/>
                  <a:pt x="7398182" y="3912771"/>
                  <a:pt x="4335530" y="4157144"/>
                </a:cubicBezTo>
                <a:lnTo>
                  <a:pt x="4303869" y="4159244"/>
                </a:lnTo>
                <a:lnTo>
                  <a:pt x="4393550" y="4151137"/>
                </a:lnTo>
                <a:lnTo>
                  <a:pt x="4199670" y="4117929"/>
                </a:lnTo>
                <a:cubicBezTo>
                  <a:pt x="2842546" y="3866392"/>
                  <a:pt x="1594227" y="3500596"/>
                  <a:pt x="500184" y="3043554"/>
                </a:cubicBezTo>
                <a:lnTo>
                  <a:pt x="0" y="2813437"/>
                </a:lnTo>
                <a:lnTo>
                  <a:pt x="0" y="0"/>
                </a:lnTo>
                <a:close/>
              </a:path>
            </a:pathLst>
          </a:custGeom>
        </p:spPr>
        <p:txBody>
          <a:bodyPr wrap="square">
            <a:noAutofit/>
          </a:bodyPr>
          <a:lstStyle/>
          <a:p>
            <a:r>
              <a:rPr lang="en-US"/>
              <a:t>Click icon to add picture</a:t>
            </a:r>
          </a:p>
        </p:txBody>
      </p:sp>
      <p:sp>
        <p:nvSpPr>
          <p:cNvPr id="9" name="Freeform: Shape 8">
            <a:extLst>
              <a:ext uri="{FF2B5EF4-FFF2-40B4-BE49-F238E27FC236}">
                <a16:creationId xmlns:a16="http://schemas.microsoft.com/office/drawing/2014/main" id="{95A8ECF8-9EC0-4371-9073-B718C78D330B}"/>
              </a:ext>
            </a:extLst>
          </p:cNvPr>
          <p:cNvSpPr/>
          <p:nvPr/>
        </p:nvSpPr>
        <p:spPr>
          <a:xfrm>
            <a:off x="4490376" y="6021955"/>
            <a:ext cx="4653624" cy="836047"/>
          </a:xfrm>
          <a:custGeom>
            <a:avLst/>
            <a:gdLst>
              <a:gd name="connsiteX0" fmla="*/ 0 w 6204832"/>
              <a:gd name="connsiteY0" fmla="*/ 0 h 836047"/>
              <a:gd name="connsiteX1" fmla="*/ 304730 w 6204832"/>
              <a:gd name="connsiteY1" fmla="*/ 38149 h 836047"/>
              <a:gd name="connsiteX2" fmla="*/ 3397819 w 6204832"/>
              <a:gd name="connsiteY2" fmla="*/ 210757 h 836047"/>
              <a:gd name="connsiteX3" fmla="*/ 5889052 w 6204832"/>
              <a:gd name="connsiteY3" fmla="*/ 99488 h 836047"/>
              <a:gd name="connsiteX4" fmla="*/ 6204832 w 6204832"/>
              <a:gd name="connsiteY4" fmla="*/ 63660 h 836047"/>
              <a:gd name="connsiteX5" fmla="*/ 6204832 w 6204832"/>
              <a:gd name="connsiteY5" fmla="*/ 741992 h 836047"/>
              <a:gd name="connsiteX6" fmla="*/ 6204831 w 6204832"/>
              <a:gd name="connsiteY6" fmla="*/ 741992 h 836047"/>
              <a:gd name="connsiteX7" fmla="*/ 6204831 w 6204832"/>
              <a:gd name="connsiteY7" fmla="*/ 836047 h 836047"/>
              <a:gd name="connsiteX8" fmla="*/ 2954095 w 6204832"/>
              <a:gd name="connsiteY8" fmla="*/ 836047 h 836047"/>
              <a:gd name="connsiteX9" fmla="*/ 2930417 w 6204832"/>
              <a:gd name="connsiteY9" fmla="*/ 833175 h 836047"/>
              <a:gd name="connsiteX10" fmla="*/ 165022 w 6204832"/>
              <a:gd name="connsiteY10" fmla="*/ 73132 h 83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04832" h="836047">
                <a:moveTo>
                  <a:pt x="0" y="0"/>
                </a:moveTo>
                <a:lnTo>
                  <a:pt x="304730" y="38149"/>
                </a:lnTo>
                <a:cubicBezTo>
                  <a:pt x="1300024" y="151139"/>
                  <a:pt x="2335168" y="210757"/>
                  <a:pt x="3397819" y="210757"/>
                </a:cubicBezTo>
                <a:cubicBezTo>
                  <a:pt x="4247941" y="210757"/>
                  <a:pt x="5080458" y="172602"/>
                  <a:pt x="5889052" y="99488"/>
                </a:cubicBezTo>
                <a:lnTo>
                  <a:pt x="6204832" y="63660"/>
                </a:lnTo>
                <a:lnTo>
                  <a:pt x="6204832" y="741992"/>
                </a:lnTo>
                <a:lnTo>
                  <a:pt x="6204831" y="741992"/>
                </a:lnTo>
                <a:lnTo>
                  <a:pt x="6204831" y="836047"/>
                </a:lnTo>
                <a:lnTo>
                  <a:pt x="2954095" y="836047"/>
                </a:lnTo>
                <a:lnTo>
                  <a:pt x="2930417" y="833175"/>
                </a:lnTo>
                <a:cubicBezTo>
                  <a:pt x="1933531" y="687458"/>
                  <a:pt x="1000874" y="426847"/>
                  <a:pt x="165022" y="73132"/>
                </a:cubicBezTo>
                <a:close/>
              </a:path>
            </a:pathLst>
          </a:custGeom>
          <a:solidFill>
            <a:srgbClr val="40363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10" name="Freeform: Shape 9">
            <a:extLst>
              <a:ext uri="{FF2B5EF4-FFF2-40B4-BE49-F238E27FC236}">
                <a16:creationId xmlns:a16="http://schemas.microsoft.com/office/drawing/2014/main" id="{990A6D83-D876-44E9-844F-067A0C9D2F58}"/>
              </a:ext>
            </a:extLst>
          </p:cNvPr>
          <p:cNvSpPr/>
          <p:nvPr/>
        </p:nvSpPr>
        <p:spPr>
          <a:xfrm>
            <a:off x="0" y="2240554"/>
            <a:ext cx="9144000" cy="3861530"/>
          </a:xfrm>
          <a:custGeom>
            <a:avLst/>
            <a:gdLst>
              <a:gd name="connsiteX0" fmla="*/ 4072878 w 4072878"/>
              <a:gd name="connsiteY0" fmla="*/ 0 h 2548371"/>
              <a:gd name="connsiteX1" fmla="*/ 4072878 w 4072878"/>
              <a:gd name="connsiteY1" fmla="*/ 2451296 h 2548371"/>
              <a:gd name="connsiteX2" fmla="*/ 3967388 w 4072878"/>
              <a:gd name="connsiteY2" fmla="*/ 2474940 h 2548371"/>
              <a:gd name="connsiteX3" fmla="*/ 3135163 w 4072878"/>
              <a:gd name="connsiteY3" fmla="*/ 2548371 h 2548371"/>
              <a:gd name="connsiteX4" fmla="*/ 144639 w 4072878"/>
              <a:gd name="connsiteY4" fmla="*/ 1474801 h 2548371"/>
              <a:gd name="connsiteX5" fmla="*/ 0 w 4072878"/>
              <a:gd name="connsiteY5" fmla="*/ 1349511 h 2548371"/>
              <a:gd name="connsiteX6" fmla="*/ 7645 w 4072878"/>
              <a:gd name="connsiteY6" fmla="*/ 1350876 h 2548371"/>
              <a:gd name="connsiteX7" fmla="*/ 723622 w 4072878"/>
              <a:gd name="connsiteY7" fmla="*/ 1405047 h 2548371"/>
              <a:gd name="connsiteX8" fmla="*/ 3884734 w 4072878"/>
              <a:gd name="connsiteY8" fmla="*/ 183710 h 254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72878" h="2548371">
                <a:moveTo>
                  <a:pt x="4072878" y="0"/>
                </a:moveTo>
                <a:lnTo>
                  <a:pt x="4072878" y="2451296"/>
                </a:lnTo>
                <a:lnTo>
                  <a:pt x="3967388" y="2474940"/>
                </a:lnTo>
                <a:cubicBezTo>
                  <a:pt x="3697268" y="2523191"/>
                  <a:pt x="3419156" y="2548371"/>
                  <a:pt x="3135163" y="2548371"/>
                </a:cubicBezTo>
                <a:cubicBezTo>
                  <a:pt x="1999192" y="2548371"/>
                  <a:pt x="957318" y="2145483"/>
                  <a:pt x="144639" y="1474801"/>
                </a:cubicBezTo>
                <a:lnTo>
                  <a:pt x="0" y="1349511"/>
                </a:lnTo>
                <a:lnTo>
                  <a:pt x="7645" y="1350876"/>
                </a:lnTo>
                <a:cubicBezTo>
                  <a:pt x="241098" y="1386547"/>
                  <a:pt x="480200" y="1405047"/>
                  <a:pt x="723622" y="1405047"/>
                </a:cubicBezTo>
                <a:cubicBezTo>
                  <a:pt x="1940736" y="1405047"/>
                  <a:pt x="3049826" y="942548"/>
                  <a:pt x="3884734" y="183710"/>
                </a:cubicBezTo>
                <a:close/>
              </a:path>
            </a:pathLst>
          </a:custGeom>
          <a:solidFill>
            <a:srgbClr val="259D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 name="Title 1">
            <a:extLst>
              <a:ext uri="{FF2B5EF4-FFF2-40B4-BE49-F238E27FC236}">
                <a16:creationId xmlns:a16="http://schemas.microsoft.com/office/drawing/2014/main" id="{90ABCC98-1580-4C28-8EDC-0F8AF5CA9843}"/>
              </a:ext>
            </a:extLst>
          </p:cNvPr>
          <p:cNvSpPr>
            <a:spLocks noGrp="1"/>
          </p:cNvSpPr>
          <p:nvPr>
            <p:ph type="ctrTitle"/>
          </p:nvPr>
        </p:nvSpPr>
        <p:spPr>
          <a:xfrm>
            <a:off x="2285998" y="2814638"/>
            <a:ext cx="6858000" cy="2387600"/>
          </a:xfrm>
        </p:spPr>
        <p:txBody>
          <a:bodyPr rIns="365760" anchor="b">
            <a:normAutofit/>
          </a:bodyPr>
          <a:lstStyle>
            <a:lvl1pPr algn="r">
              <a:defRPr sz="4000" b="1" cap="all"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0EE19115-C742-440E-8A08-171CBD18FEF3}"/>
              </a:ext>
            </a:extLst>
          </p:cNvPr>
          <p:cNvSpPr>
            <a:spLocks noGrp="1"/>
          </p:cNvSpPr>
          <p:nvPr>
            <p:ph type="subTitle" idx="1"/>
          </p:nvPr>
        </p:nvSpPr>
        <p:spPr>
          <a:xfrm>
            <a:off x="2285998" y="5202238"/>
            <a:ext cx="6858000" cy="899846"/>
          </a:xfrm>
        </p:spPr>
        <p:txBody>
          <a:bodyPr rIns="365760">
            <a:normAutofit/>
          </a:bodyPr>
          <a:lstStyle>
            <a:lvl1pPr marL="0" indent="0" algn="r">
              <a:buNone/>
              <a:defRPr sz="20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0EC0A06-6586-46C1-B5BF-0E56DC48AFFE}"/>
              </a:ext>
            </a:extLst>
          </p:cNvPr>
          <p:cNvSpPr>
            <a:spLocks noGrp="1"/>
          </p:cNvSpPr>
          <p:nvPr>
            <p:ph type="dt" sz="half" idx="10"/>
          </p:nvPr>
        </p:nvSpPr>
        <p:spPr/>
        <p:txBody>
          <a:bodyPr/>
          <a:lstStyle>
            <a:lvl1pPr>
              <a:defRPr>
                <a:solidFill>
                  <a:srgbClr val="403634"/>
                </a:solidFill>
              </a:defRPr>
            </a:lvl1p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336BDF8E-04ED-4796-A02C-D6887C621C9F}"/>
              </a:ext>
            </a:extLst>
          </p:cNvPr>
          <p:cNvSpPr>
            <a:spLocks noGrp="1"/>
          </p:cNvSpPr>
          <p:nvPr>
            <p:ph type="ftr" sz="quarter" idx="11"/>
          </p:nvPr>
        </p:nvSpPr>
        <p:spPr/>
        <p:txBody>
          <a:bodyPr/>
          <a:lstStyle>
            <a:lvl1pPr>
              <a:defRPr>
                <a:solidFill>
                  <a:srgbClr val="403634"/>
                </a:solidFill>
              </a:defRPr>
            </a:lvl1pPr>
          </a:lstStyle>
          <a:p>
            <a:endParaRPr lang="en-US"/>
          </a:p>
        </p:txBody>
      </p:sp>
      <p:sp>
        <p:nvSpPr>
          <p:cNvPr id="6" name="Slide Number Placeholder 5">
            <a:extLst>
              <a:ext uri="{FF2B5EF4-FFF2-40B4-BE49-F238E27FC236}">
                <a16:creationId xmlns:a16="http://schemas.microsoft.com/office/drawing/2014/main" id="{14707708-0653-4BFE-BDCB-7EDB4C08A37C}"/>
              </a:ext>
            </a:extLst>
          </p:cNvPr>
          <p:cNvSpPr>
            <a:spLocks noGrp="1"/>
          </p:cNvSpPr>
          <p:nvPr>
            <p:ph type="sldNum" sz="quarter" idx="12"/>
          </p:nvPr>
        </p:nvSpPr>
        <p:spPr/>
        <p:txBody>
          <a:bodyPr/>
          <a:lstStyle>
            <a:lvl1pPr>
              <a:defRPr>
                <a:solidFill>
                  <a:schemeClr val="bg1"/>
                </a:solidFill>
              </a:defRPr>
            </a:lvl1pPr>
          </a:lstStyle>
          <a:p>
            <a:fld id="{175682A7-2DDA-49CC-BCC9-E91732860A27}" type="slidenum">
              <a:rPr lang="en-US" smtClean="0"/>
              <a:pPr/>
              <a:t>‹#›</a:t>
            </a:fld>
            <a:endParaRPr lang="en-US"/>
          </a:p>
        </p:txBody>
      </p:sp>
    </p:spTree>
    <p:extLst>
      <p:ext uri="{BB962C8B-B14F-4D97-AF65-F5344CB8AC3E}">
        <p14:creationId xmlns:p14="http://schemas.microsoft.com/office/powerpoint/2010/main" val="3747356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874A6-9ACF-48E9-94B2-A31C5D9D2D0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E19C8485-679C-4CBF-96E0-7B94ACE0FD6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9C0E27-1D0F-4482-BEB4-7B35D130862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46A8B8C-412F-4976-86BF-302698208513}"/>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6" name="Footer Placeholder 5">
            <a:extLst>
              <a:ext uri="{FF2B5EF4-FFF2-40B4-BE49-F238E27FC236}">
                <a16:creationId xmlns:a16="http://schemas.microsoft.com/office/drawing/2014/main" id="{08285394-D95D-4871-B12A-BAB69CEA1F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58251-DB04-4CC3-8D3F-72EFC2D5F121}"/>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140067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DA641-9EB4-47B3-96C0-8C6296E9637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D2135125-47C4-4402-8ECD-A77221001DE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BFB04F91-84C2-4779-B493-9A846A0B9A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08BC727-52D8-44D1-9315-E16DC5F804F8}"/>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6" name="Footer Placeholder 5">
            <a:extLst>
              <a:ext uri="{FF2B5EF4-FFF2-40B4-BE49-F238E27FC236}">
                <a16:creationId xmlns:a16="http://schemas.microsoft.com/office/drawing/2014/main" id="{87C021E5-8C17-46A9-941A-D3D45533AE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2FAE64-06A5-4DE1-81C2-B4718D5572B1}"/>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1420093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17C73-0918-49E5-B934-2FDB3935F4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1601DD-4B31-4C85-8BF4-8E25AA335C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F922BC-0AD6-44A3-B05F-C1991EE0A086}"/>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2B2A789E-B678-4E09-BDB1-7B16B525AB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E71187-E69A-4C50-93EC-72399E5367E4}"/>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679057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816490-53E5-4B7C-B69A-D1843F52418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64891A-25FC-4192-AC93-F8C596742CA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515203-0495-4DDC-A983-D66926B49854}"/>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3A300432-3913-4AEC-96D5-1119D47A79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8639B-5ED7-488C-9414-EABF4BC85B35}"/>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35907591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D5E45C2-9C0C-46A8-AD9B-D40014A724D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10598228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5E45C2-9C0C-46A8-AD9B-D40014A724DE}"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1864636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5"/>
            <a:ext cx="9144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800" b="0" i="0" u="none" strike="noStrike" kern="1200" cap="none" spc="0" normalizeH="0" baseline="0" noProof="0" dirty="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048933" y="3071723"/>
            <a:ext cx="5046133"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userDrawn="1"/>
        </p:nvSpPr>
        <p:spPr>
          <a:xfrm>
            <a:off x="2747213" y="6121399"/>
            <a:ext cx="3649590" cy="369332"/>
          </a:xfrm>
          <a:prstGeom prst="rect">
            <a:avLst/>
          </a:prstGeom>
          <a:noFill/>
        </p:spPr>
        <p:txBody>
          <a:bodyPr wrap="none" rtlCol="0" anchor="ctr">
            <a:spAutoFit/>
          </a:bodyPr>
          <a:lstStyle/>
          <a:p>
            <a:pPr algn="ctr"/>
            <a:r>
              <a:rPr lang="en-US" dirty="0">
                <a:solidFill>
                  <a:srgbClr val="A5CD00"/>
                </a:solidFill>
              </a:rPr>
              <a:t>T</a:t>
            </a:r>
            <a:r>
              <a:rPr lang="en-US" baseline="0" dirty="0">
                <a:solidFill>
                  <a:srgbClr val="A5CD00"/>
                </a:solidFill>
              </a:rPr>
              <a:t>he </a:t>
            </a:r>
            <a:r>
              <a:rPr lang="en-US" baseline="0">
                <a:solidFill>
                  <a:srgbClr val="A5CD00"/>
                </a:solidFill>
              </a:rPr>
              <a:t>free PowerPoint template </a:t>
            </a:r>
            <a:r>
              <a:rPr lang="en-US" baseline="0" dirty="0">
                <a:solidFill>
                  <a:srgbClr val="A5CD00"/>
                </a:solidFill>
              </a:rPr>
              <a:t>library</a:t>
            </a:r>
            <a:endParaRPr lang="en-US" dirty="0">
              <a:solidFill>
                <a:srgbClr val="A5CD00"/>
              </a:solidFill>
            </a:endParaRPr>
          </a:p>
        </p:txBody>
      </p:sp>
      <p:sp>
        <p:nvSpPr>
          <p:cNvPr id="8" name="TextBox 7"/>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9"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04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403634"/>
                </a:solidFill>
              </a:defRPr>
            </a:lvl1p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403634"/>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403634"/>
                </a:solidFill>
              </a:defRPr>
            </a:lvl1pPr>
          </a:lstStyle>
          <a:p>
            <a:fld id="{175682A7-2DDA-49CC-BCC9-E91732860A27}"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259D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id="{BD38FA49-F54C-46BB-8304-6FA01A5FB09B}"/>
              </a:ext>
            </a:extLst>
          </p:cNvPr>
          <p:cNvSpPr/>
          <p:nvPr/>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40363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4138750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bg>
      <p:bgPr>
        <a:solidFill>
          <a:srgbClr val="E7E7E7"/>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403634"/>
                </a:solidFill>
              </a:defRPr>
            </a:lvl1p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403634"/>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403634"/>
                </a:solidFill>
              </a:defRPr>
            </a:lvl1pPr>
          </a:lstStyle>
          <a:p>
            <a:fld id="{175682A7-2DDA-49CC-BCC9-E91732860A27}"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259D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id="{BD38FA49-F54C-46BB-8304-6FA01A5FB09B}"/>
              </a:ext>
            </a:extLst>
          </p:cNvPr>
          <p:cNvSpPr/>
          <p:nvPr/>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40363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lgn="ctr"/>
            <a:endParaRPr lang="en-US" sz="1350"/>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41008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628650" y="2206487"/>
            <a:ext cx="7886700" cy="3970476"/>
          </a:xfrm>
        </p:spPr>
        <p:txBody>
          <a:bodyPr>
            <a:normAutofit/>
          </a:bodyPr>
          <a:lstStyle>
            <a:lvl1pPr>
              <a:defRPr sz="2700"/>
            </a:lvl1pPr>
            <a:lvl2pPr>
              <a:defRPr sz="2400"/>
            </a:lvl2pPr>
            <a:lvl3pPr>
              <a:defRPr sz="21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403634"/>
                </a:solidFill>
              </a:defRPr>
            </a:lvl1p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403634"/>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403634"/>
                </a:solidFill>
              </a:defRPr>
            </a:lvl1pPr>
          </a:lstStyle>
          <a:p>
            <a:fld id="{175682A7-2DDA-49CC-BCC9-E91732860A27}"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p:nvSpPr>
        <p:spPr>
          <a:xfrm>
            <a:off x="33844" y="-241"/>
            <a:ext cx="9110156"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259D5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9" name="Freeform: Shape 8">
            <a:extLst>
              <a:ext uri="{FF2B5EF4-FFF2-40B4-BE49-F238E27FC236}">
                <a16:creationId xmlns:a16="http://schemas.microsoft.com/office/drawing/2014/main" id="{BD38FA49-F54C-46BB-8304-6FA01A5FB09B}"/>
              </a:ext>
            </a:extLst>
          </p:cNvPr>
          <p:cNvSpPr/>
          <p:nvPr/>
        </p:nvSpPr>
        <p:spPr>
          <a:xfrm>
            <a:off x="3" y="60425"/>
            <a:ext cx="3296950"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lgn="ctr"/>
            <a:endParaRPr lang="en-US" sz="1350"/>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628650" y="15959"/>
            <a:ext cx="851535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2285998" y="1018599"/>
            <a:ext cx="6858000" cy="714499"/>
          </a:xfrm>
        </p:spPr>
        <p:txBody>
          <a:bodyPr rIns="365760"/>
          <a:lstStyle>
            <a:lvl1pPr marL="0" indent="0" algn="r">
              <a:buNone/>
              <a:defRPr sz="1800" cap="all"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189933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04AC-9159-4934-8481-28CFB4B4541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756811C-389E-4C9A-9545-FD7B79A7D2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122F26-D929-4224-B7D5-F9CC419EAC0A}"/>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F0CEDAD2-3D9E-4B72-AB17-C033F18AFE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586D7-6C7E-4A29-AFAD-F8AF921E5ED4}"/>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918180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226FE-2A1A-42E8-8EB8-E8C2F1FF1E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5A07FC-5F80-4767-A8D4-75E008AE6C4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CEDFBF-95C8-482A-B30A-04986A025D0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208A8-1524-4742-BDE9-246AD4B9361A}"/>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6" name="Footer Placeholder 5">
            <a:extLst>
              <a:ext uri="{FF2B5EF4-FFF2-40B4-BE49-F238E27FC236}">
                <a16:creationId xmlns:a16="http://schemas.microsoft.com/office/drawing/2014/main" id="{CDB00CFF-B864-4717-99A5-43C9EA0751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1F6820-5E3F-49A9-8E44-8ECF083F6627}"/>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339198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D783B-03A0-409F-8573-D57329B5F586}"/>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CB7087-5633-49FA-8485-A981586BC82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8E79E2C-033B-4FBA-A3E2-A445B074AB4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9FFF85-E5C7-4BEE-B6C4-60A80C3B61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52009E7-C5BE-40E0-9D13-EBAA5DE9AC2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201D6F-9B4A-4DA8-874F-D47E161CEACE}"/>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8" name="Footer Placeholder 7">
            <a:extLst>
              <a:ext uri="{FF2B5EF4-FFF2-40B4-BE49-F238E27FC236}">
                <a16:creationId xmlns:a16="http://schemas.microsoft.com/office/drawing/2014/main" id="{DA8F3727-9126-450C-9166-FA163FBC6F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9D302A-A571-4F55-8B61-EA8AB97E6265}"/>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3916383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7D749-FDF9-4F94-A421-8EABE30929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264008-8BD8-4542-8DFA-D33857B3EE77}"/>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4" name="Footer Placeholder 3">
            <a:extLst>
              <a:ext uri="{FF2B5EF4-FFF2-40B4-BE49-F238E27FC236}">
                <a16:creationId xmlns:a16="http://schemas.microsoft.com/office/drawing/2014/main" id="{E8B89E25-02BB-4E6D-A193-F5D306FAB9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8C2355-36B6-4F9E-BA79-5CA5E9C4EC0B}"/>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3808767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81EAFB-B6A5-4380-9C39-01D3761D34D0}"/>
              </a:ext>
            </a:extLst>
          </p:cNvPr>
          <p:cNvSpPr>
            <a:spLocks noGrp="1"/>
          </p:cNvSpPr>
          <p:nvPr>
            <p:ph type="dt" sz="half" idx="10"/>
          </p:nvPr>
        </p:nvSpPr>
        <p:spPr/>
        <p:txBody>
          <a:bodyPr/>
          <a:lstStyle/>
          <a:p>
            <a:fld id="{4D5E45C2-9C0C-46A8-AD9B-D40014A724DE}" type="datetimeFigureOut">
              <a:rPr lang="en-US" smtClean="0"/>
              <a:pPr/>
              <a:t>5/26/2020</a:t>
            </a:fld>
            <a:endParaRPr lang="en-US"/>
          </a:p>
        </p:txBody>
      </p:sp>
      <p:sp>
        <p:nvSpPr>
          <p:cNvPr id="3" name="Footer Placeholder 2">
            <a:extLst>
              <a:ext uri="{FF2B5EF4-FFF2-40B4-BE49-F238E27FC236}">
                <a16:creationId xmlns:a16="http://schemas.microsoft.com/office/drawing/2014/main" id="{D7585C40-FDBA-43C0-90CF-DDBB124AF4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7D6155-F780-4D68-868D-D48E5912A65B}"/>
              </a:ext>
            </a:extLst>
          </p:cNvPr>
          <p:cNvSpPr>
            <a:spLocks noGrp="1"/>
          </p:cNvSpPr>
          <p:nvPr>
            <p:ph type="sldNum" sz="quarter" idx="12"/>
          </p:nvPr>
        </p:nvSpPr>
        <p:spPr/>
        <p:txBody>
          <a:bodyPr/>
          <a:lstStyle/>
          <a:p>
            <a:fld id="{175682A7-2DDA-49CC-BCC9-E91732860A27}" type="slidenum">
              <a:rPr lang="en-US" smtClean="0"/>
              <a:pPr/>
              <a:t>‹#›</a:t>
            </a:fld>
            <a:endParaRPr lang="en-US"/>
          </a:p>
        </p:txBody>
      </p:sp>
    </p:spTree>
    <p:extLst>
      <p:ext uri="{BB962C8B-B14F-4D97-AF65-F5344CB8AC3E}">
        <p14:creationId xmlns:p14="http://schemas.microsoft.com/office/powerpoint/2010/main" val="117602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www.presentationgo.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F4E5A5-FAF5-42E9-A705-A2830C622C10}"/>
              </a:ext>
            </a:extLst>
          </p:cNvPr>
          <p:cNvSpPr>
            <a:spLocks noGrp="1"/>
          </p:cNvSpPr>
          <p:nvPr>
            <p:ph type="title"/>
          </p:nvPr>
        </p:nvSpPr>
        <p:spPr>
          <a:xfrm>
            <a:off x="628650" y="365126"/>
            <a:ext cx="7886700" cy="1325563"/>
          </a:xfrm>
          <a:prstGeom prst="rect">
            <a:avLst/>
          </a:prstGeom>
        </p:spPr>
        <p:txBody>
          <a:bodyPr vert="horz" lIns="91440" tIns="45720" rIns="365760" bIns="45720" rtlCol="0" anchor="b">
            <a:normAutofit/>
          </a:bodyPr>
          <a:lstStyle/>
          <a:p>
            <a:pPr lvl="0" algn="r"/>
            <a:r>
              <a:rPr lang="en-US"/>
              <a:t>Click to edit Master title style</a:t>
            </a:r>
          </a:p>
        </p:txBody>
      </p:sp>
      <p:sp>
        <p:nvSpPr>
          <p:cNvPr id="3" name="Text Placeholder 2">
            <a:extLst>
              <a:ext uri="{FF2B5EF4-FFF2-40B4-BE49-F238E27FC236}">
                <a16:creationId xmlns:a16="http://schemas.microsoft.com/office/drawing/2014/main" id="{78FE322A-EE1B-4EA9-BECD-220E5044DCE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86965-5A0F-4C0C-9415-32EBA327B7C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rgbClr val="CDA46F"/>
                </a:solidFill>
              </a:defRPr>
            </a:lvl1pPr>
          </a:lstStyle>
          <a:p>
            <a:fld id="{4D5E45C2-9C0C-46A8-AD9B-D40014A724DE}" type="datetimeFigureOut">
              <a:rPr lang="en-US" smtClean="0"/>
              <a:pPr/>
              <a:t>5/26/2020</a:t>
            </a:fld>
            <a:endParaRPr lang="en-US"/>
          </a:p>
        </p:txBody>
      </p:sp>
      <p:sp>
        <p:nvSpPr>
          <p:cNvPr id="5" name="Footer Placeholder 4">
            <a:extLst>
              <a:ext uri="{FF2B5EF4-FFF2-40B4-BE49-F238E27FC236}">
                <a16:creationId xmlns:a16="http://schemas.microsoft.com/office/drawing/2014/main" id="{8FEC338F-E89C-43B8-B0CB-A1D888EA86D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rgbClr val="CDA46F"/>
                </a:solidFill>
              </a:defRPr>
            </a:lvl1pPr>
          </a:lstStyle>
          <a:p>
            <a:endParaRPr lang="en-US"/>
          </a:p>
        </p:txBody>
      </p:sp>
      <p:sp>
        <p:nvSpPr>
          <p:cNvPr id="6" name="Slide Number Placeholder 5">
            <a:extLst>
              <a:ext uri="{FF2B5EF4-FFF2-40B4-BE49-F238E27FC236}">
                <a16:creationId xmlns:a16="http://schemas.microsoft.com/office/drawing/2014/main" id="{360A7CEF-ACB9-4347-8B7A-F5C824194E9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rgbClr val="CDA46F"/>
                </a:solidFill>
              </a:defRPr>
            </a:lvl1pPr>
          </a:lstStyle>
          <a:p>
            <a:fld id="{175682A7-2DDA-49CC-BCC9-E91732860A27}" type="slidenum">
              <a:rPr lang="en-US" smtClean="0"/>
              <a:pPr/>
              <a:t>‹#›</a:t>
            </a:fld>
            <a:endParaRPr lang="en-US"/>
          </a:p>
        </p:txBody>
      </p:sp>
      <p:grpSp>
        <p:nvGrpSpPr>
          <p:cNvPr id="7" name="Group 21">
            <a:extLst>
              <a:ext uri="{FF2B5EF4-FFF2-40B4-BE49-F238E27FC236}">
                <a16:creationId xmlns:a16="http://schemas.microsoft.com/office/drawing/2014/main" id="{4267DC16-0617-4BAD-B279-658D1101462B}"/>
              </a:ext>
            </a:extLst>
          </p:cNvPr>
          <p:cNvGrpSpPr/>
          <p:nvPr/>
        </p:nvGrpSpPr>
        <p:grpSpPr>
          <a:xfrm>
            <a:off x="-1654908" y="-73804"/>
            <a:ext cx="1569183" cy="612144"/>
            <a:chOff x="-2096383" y="21447"/>
            <a:chExt cx="1569183" cy="612144"/>
          </a:xfrm>
        </p:grpSpPr>
        <p:sp>
          <p:nvSpPr>
            <p:cNvPr id="23" name="TextBox 22">
              <a:extLst>
                <a:ext uri="{FF2B5EF4-FFF2-40B4-BE49-F238E27FC236}">
                  <a16:creationId xmlns:a16="http://schemas.microsoft.com/office/drawing/2014/main" id="{27B52455-0488-44FB-AC45-0F087666BC27}"/>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24" name="TextBox 23">
              <a:extLst>
                <a:ext uri="{FF2B5EF4-FFF2-40B4-BE49-F238E27FC236}">
                  <a16:creationId xmlns:a16="http://schemas.microsoft.com/office/drawing/2014/main" id="{78F69A73-B888-43F4-AAFD-7161DCD25AE3}"/>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25" name="Picture 24">
              <a:extLst>
                <a:ext uri="{FF2B5EF4-FFF2-40B4-BE49-F238E27FC236}">
                  <a16:creationId xmlns:a16="http://schemas.microsoft.com/office/drawing/2014/main" id="{BFF6F4D3-BBCF-41EB-815A-CB952A23CBBB}"/>
                </a:ext>
              </a:extLst>
            </p:cNvPr>
            <p:cNvPicPr>
              <a:picLocks noChangeAspect="1"/>
            </p:cNvPicPr>
            <p:nvPr userDrawn="1"/>
          </p:nvPicPr>
          <p:blipFill>
            <a:blip r:embed="rId17" cstate="print"/>
            <a:stretch>
              <a:fillRect/>
            </a:stretch>
          </p:blipFill>
          <p:spPr>
            <a:xfrm>
              <a:off x="-2018604" y="234547"/>
              <a:ext cx="1405251" cy="185944"/>
            </a:xfrm>
            <a:prstGeom prst="rect">
              <a:avLst/>
            </a:prstGeom>
          </p:spPr>
        </p:pic>
      </p:grpSp>
      <p:sp>
        <p:nvSpPr>
          <p:cNvPr id="36" name="Rectangle 35">
            <a:extLst>
              <a:ext uri="{FF2B5EF4-FFF2-40B4-BE49-F238E27FC236}">
                <a16:creationId xmlns:a16="http://schemas.microsoft.com/office/drawing/2014/main" id="{38665C17-6FB6-48DB-B536-80F00E337511}"/>
              </a:ext>
            </a:extLst>
          </p:cNvPr>
          <p:cNvSpPr/>
          <p:nvPr/>
        </p:nvSpPr>
        <p:spPr>
          <a:xfrm>
            <a:off x="-66674" y="6959601"/>
            <a:ext cx="1263487" cy="215444"/>
          </a:xfrm>
          <a:prstGeom prst="rect">
            <a:avLst/>
          </a:prstGeom>
        </p:spPr>
        <p:txBody>
          <a:bodyPr wrap="none">
            <a:spAutoFit/>
          </a:bodyPr>
          <a:lstStyle/>
          <a:p>
            <a:r>
              <a:rPr lang="en-US" sz="800" b="0" i="0" dirty="0">
                <a:solidFill>
                  <a:schemeClr val="tx1"/>
                </a:solidFill>
                <a:effectLst/>
                <a:latin typeface="Open Sans" panose="020B0606030504020204" pitchFamily="34" charset="0"/>
              </a:rPr>
              <a:t>© </a:t>
            </a:r>
            <a:r>
              <a:rPr lang="en-US" sz="800" b="0" i="0" u="none" strike="noStrike" dirty="0">
                <a:solidFill>
                  <a:schemeClr val="tx1"/>
                </a:solidFill>
                <a:effectLst/>
                <a:latin typeface="Open Sans" panose="020B0606030504020204" pitchFamily="34" charset="0"/>
                <a:hlinkClick r:id="rId18" tooltip="PresentationGo!"/>
              </a:rPr>
              <a:t>presentationgo.com</a:t>
            </a:r>
            <a:endParaRPr lang="en-US" sz="800" dirty="0">
              <a:solidFill>
                <a:schemeClr val="tx1"/>
              </a:solidFill>
            </a:endParaRPr>
          </a:p>
        </p:txBody>
      </p:sp>
    </p:spTree>
    <p:extLst>
      <p:ext uri="{BB962C8B-B14F-4D97-AF65-F5344CB8AC3E}">
        <p14:creationId xmlns:p14="http://schemas.microsoft.com/office/powerpoint/2010/main" val="3882915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685800" rtl="0" eaLnBrk="1" latinLnBrk="0" hangingPunct="1">
        <a:lnSpc>
          <a:spcPct val="90000"/>
        </a:lnSpc>
        <a:spcBef>
          <a:spcPct val="0"/>
        </a:spcBef>
        <a:buNone/>
        <a:defRPr lang="en-US" sz="3600" b="1" kern="1200" cap="all" baseline="0" smtClean="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E942A-26CB-4FC8-A61F-ED7BAF06B75B}" type="datetimeFigureOut">
              <a:rPr lang="en-US" smtClean="0"/>
              <a:pPr/>
              <a:t>5/26/2020</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pPr/>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hand-holding-judge-wood-hammer-concept-justice_77417-700.jpg"/>
          <p:cNvPicPr>
            <a:picLocks noGrp="1" noChangeAspect="1"/>
          </p:cNvPicPr>
          <p:nvPr>
            <p:ph type="pic" sz="quarter" idx="13"/>
          </p:nvPr>
        </p:nvPicPr>
        <p:blipFill>
          <a:blip r:embed="rId2" cstate="print"/>
          <a:srcRect t="16263" b="16263"/>
          <a:stretch>
            <a:fillRect/>
          </a:stretch>
        </p:blipFill>
        <p:spPr/>
      </p:pic>
      <p:sp>
        <p:nvSpPr>
          <p:cNvPr id="2" name="Title 1"/>
          <p:cNvSpPr>
            <a:spLocks noGrp="1"/>
          </p:cNvSpPr>
          <p:nvPr>
            <p:ph type="ctrTitle"/>
          </p:nvPr>
        </p:nvSpPr>
        <p:spPr/>
        <p:txBody>
          <a:bodyPr/>
          <a:lstStyle/>
          <a:p>
            <a:r>
              <a:rPr lang="en-US" dirty="0"/>
              <a:t>FORENSIC LINGUISTICS</a:t>
            </a:r>
          </a:p>
        </p:txBody>
      </p:sp>
      <p:sp>
        <p:nvSpPr>
          <p:cNvPr id="5" name="Subtitle 4">
            <a:extLst>
              <a:ext uri="{FF2B5EF4-FFF2-40B4-BE49-F238E27FC236}">
                <a16:creationId xmlns:a16="http://schemas.microsoft.com/office/drawing/2014/main" id="{318DC142-AFB1-496B-BBC6-488218E0C97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76853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UNABOMER(1978-1996)</a:t>
            </a:r>
            <a:endParaRPr lang="en-GB" dirty="0"/>
          </a:p>
        </p:txBody>
      </p:sp>
      <p:sp>
        <p:nvSpPr>
          <p:cNvPr id="4" name="Subtitle 3"/>
          <p:cNvSpPr>
            <a:spLocks noGrp="1"/>
          </p:cNvSpPr>
          <p:nvPr>
            <p:ph type="subTitle" idx="13"/>
          </p:nvPr>
        </p:nvSpPr>
        <p:spPr/>
        <p:txBody>
          <a:bodyPr>
            <a:normAutofit/>
          </a:bodyPr>
          <a:lstStyle/>
          <a:p>
            <a:r>
              <a:rPr lang="en-US" sz="2400" dirty="0"/>
              <a:t>Found because of Linguistics</a:t>
            </a:r>
            <a:endParaRPr lang="en-GB" sz="2400" dirty="0"/>
          </a:p>
        </p:txBody>
      </p:sp>
      <p:sp>
        <p:nvSpPr>
          <p:cNvPr id="6" name="Content Placeholder 5"/>
          <p:cNvSpPr>
            <a:spLocks noGrp="1"/>
          </p:cNvSpPr>
          <p:nvPr>
            <p:ph idx="1"/>
          </p:nvPr>
        </p:nvSpPr>
        <p:spPr>
          <a:xfrm>
            <a:off x="4114800" y="1828800"/>
            <a:ext cx="4400550" cy="4348163"/>
          </a:xfrm>
        </p:spPr>
        <p:txBody>
          <a:bodyPr>
            <a:normAutofit lnSpcReduction="10000"/>
          </a:bodyPr>
          <a:lstStyle/>
          <a:p>
            <a:pPr algn="just"/>
            <a:r>
              <a:rPr lang="en-US" dirty="0"/>
              <a:t>May 25, 1978 done the first bombing directed to </a:t>
            </a:r>
            <a:r>
              <a:rPr lang="en-GB" dirty="0"/>
              <a:t>Buckley </a:t>
            </a:r>
            <a:r>
              <a:rPr lang="en-GB" dirty="0" err="1"/>
              <a:t>Crist</a:t>
            </a:r>
            <a:r>
              <a:rPr lang="en-GB" dirty="0"/>
              <a:t> a professor of materials engineering at </a:t>
            </a:r>
            <a:r>
              <a:rPr lang="en-GB" dirty="0" err="1"/>
              <a:t>Northwestern</a:t>
            </a:r>
            <a:r>
              <a:rPr lang="en-GB" dirty="0"/>
              <a:t> University</a:t>
            </a:r>
            <a:r>
              <a:rPr lang="en-US" dirty="0"/>
              <a:t>;</a:t>
            </a:r>
          </a:p>
          <a:p>
            <a:pPr algn="just"/>
            <a:r>
              <a:rPr lang="en-US" dirty="0"/>
              <a:t>The other 13 bombs sent in irregular timing but has a pattern which are university student, university lecturer/professor, and Important person in airport;</a:t>
            </a:r>
          </a:p>
          <a:p>
            <a:pPr algn="just"/>
            <a:r>
              <a:rPr lang="en-US" dirty="0"/>
              <a:t>Total fatalities are 3.</a:t>
            </a:r>
            <a:endParaRPr lang="en-GB" dirty="0"/>
          </a:p>
        </p:txBody>
      </p:sp>
      <p:pic>
        <p:nvPicPr>
          <p:cNvPr id="2050" name="Picture 2" descr="C:\Users\M Is Bach\Documents\Tugas\S2\Semester 2\Applied Linguistics\unabomber.jpg"/>
          <p:cNvPicPr>
            <a:picLocks noChangeAspect="1" noChangeArrowheads="1"/>
          </p:cNvPicPr>
          <p:nvPr/>
        </p:nvPicPr>
        <p:blipFill>
          <a:blip r:embed="rId2" cstate="print"/>
          <a:srcRect/>
          <a:stretch>
            <a:fillRect/>
          </a:stretch>
        </p:blipFill>
        <p:spPr bwMode="auto">
          <a:xfrm>
            <a:off x="304800" y="1828800"/>
            <a:ext cx="3648075" cy="438943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UNABOMER(1978-1996)</a:t>
            </a:r>
            <a:endParaRPr lang="en-GB" dirty="0"/>
          </a:p>
        </p:txBody>
      </p:sp>
      <p:sp>
        <p:nvSpPr>
          <p:cNvPr id="4" name="Subtitle 3"/>
          <p:cNvSpPr>
            <a:spLocks noGrp="1"/>
          </p:cNvSpPr>
          <p:nvPr>
            <p:ph type="subTitle" idx="13"/>
          </p:nvPr>
        </p:nvSpPr>
        <p:spPr/>
        <p:txBody>
          <a:bodyPr>
            <a:normAutofit/>
          </a:bodyPr>
          <a:lstStyle/>
          <a:p>
            <a:r>
              <a:rPr lang="en-US" sz="2400" dirty="0"/>
              <a:t>Found because of Linguistics</a:t>
            </a:r>
            <a:endParaRPr lang="en-GB" sz="2400" dirty="0"/>
          </a:p>
        </p:txBody>
      </p:sp>
      <p:sp>
        <p:nvSpPr>
          <p:cNvPr id="6" name="Content Placeholder 5"/>
          <p:cNvSpPr>
            <a:spLocks noGrp="1"/>
          </p:cNvSpPr>
          <p:nvPr>
            <p:ph idx="1"/>
          </p:nvPr>
        </p:nvSpPr>
        <p:spPr>
          <a:xfrm>
            <a:off x="4114800" y="1828800"/>
            <a:ext cx="4400550" cy="4348163"/>
          </a:xfrm>
        </p:spPr>
        <p:txBody>
          <a:bodyPr/>
          <a:lstStyle/>
          <a:p>
            <a:pPr algn="just"/>
            <a:r>
              <a:rPr lang="en-US" dirty="0"/>
              <a:t>Got identified as male due to the word “chick” in his mail inside one of the bomb;</a:t>
            </a:r>
            <a:endParaRPr lang="en-GB" dirty="0"/>
          </a:p>
          <a:p>
            <a:pPr algn="just"/>
            <a:r>
              <a:rPr lang="en-US" dirty="0"/>
              <a:t>His arrest in 1995 makes Forensic Linguistics popular.</a:t>
            </a:r>
            <a:endParaRPr lang="en-GB" dirty="0"/>
          </a:p>
        </p:txBody>
      </p:sp>
      <p:pic>
        <p:nvPicPr>
          <p:cNvPr id="2050" name="Picture 2" descr="C:\Users\M Is Bach\Documents\Tugas\S2\Semester 2\Applied Linguistics\unabomber.jpg"/>
          <p:cNvPicPr>
            <a:picLocks noChangeAspect="1" noChangeArrowheads="1"/>
          </p:cNvPicPr>
          <p:nvPr/>
        </p:nvPicPr>
        <p:blipFill>
          <a:blip r:embed="rId2" cstate="print"/>
          <a:srcRect/>
          <a:stretch>
            <a:fillRect/>
          </a:stretch>
        </p:blipFill>
        <p:spPr bwMode="auto">
          <a:xfrm>
            <a:off x="304800" y="1828800"/>
            <a:ext cx="3648075" cy="438943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a:p>
        </p:txBody>
      </p:sp>
      <p:sp>
        <p:nvSpPr>
          <p:cNvPr id="3" name="Title 2"/>
          <p:cNvSpPr>
            <a:spLocks noGrp="1"/>
          </p:cNvSpPr>
          <p:nvPr>
            <p:ph type="title"/>
          </p:nvPr>
        </p:nvSpPr>
        <p:spPr/>
        <p:txBody>
          <a:bodyPr/>
          <a:lstStyle/>
          <a:p>
            <a:endParaRPr lang="en-GB" dirty="0"/>
          </a:p>
        </p:txBody>
      </p:sp>
      <p:sp>
        <p:nvSpPr>
          <p:cNvPr id="4" name="Subtitle 3"/>
          <p:cNvSpPr>
            <a:spLocks noGrp="1"/>
          </p:cNvSpPr>
          <p:nvPr>
            <p:ph type="subTitle" idx="13"/>
          </p:nvPr>
        </p:nvSpPr>
        <p:spPr/>
        <p:txBody>
          <a:bodyPr/>
          <a:lstStyle/>
          <a:p>
            <a:endParaRPr lang="en-GB"/>
          </a:p>
        </p:txBody>
      </p:sp>
      <p:pic>
        <p:nvPicPr>
          <p:cNvPr id="1026" name="Picture 2" descr="C:\Users\M Is Bach\Documents\Tugas\S2\Semester 2\Applied Linguistics\data.jpg"/>
          <p:cNvPicPr>
            <a:picLocks noChangeAspect="1" noChangeArrowheads="1"/>
          </p:cNvPicPr>
          <p:nvPr/>
        </p:nvPicPr>
        <p:blipFill>
          <a:blip r:embed="rId2" cstate="print"/>
          <a:srcRect/>
          <a:stretch>
            <a:fillRect/>
          </a:stretch>
        </p:blipFill>
        <p:spPr bwMode="auto">
          <a:xfrm>
            <a:off x="6553200" y="1752600"/>
            <a:ext cx="1828800" cy="2383156"/>
          </a:xfrm>
          <a:prstGeom prst="rect">
            <a:avLst/>
          </a:prstGeom>
          <a:noFill/>
        </p:spPr>
      </p:pic>
      <p:pic>
        <p:nvPicPr>
          <p:cNvPr id="1027" name="Picture 3" descr="C:\Users\M Is Bach\Documents\Tugas\S2\Semester 2\Applied Linguistics\tumblr_lklyb93b0x1qh8capo1_500.jpg"/>
          <p:cNvPicPr>
            <a:picLocks noChangeAspect="1" noChangeArrowheads="1"/>
          </p:cNvPicPr>
          <p:nvPr/>
        </p:nvPicPr>
        <p:blipFill>
          <a:blip r:embed="rId3" cstate="print"/>
          <a:srcRect/>
          <a:stretch>
            <a:fillRect/>
          </a:stretch>
        </p:blipFill>
        <p:spPr bwMode="auto">
          <a:xfrm>
            <a:off x="762000" y="533400"/>
            <a:ext cx="3806432" cy="2541588"/>
          </a:xfrm>
          <a:prstGeom prst="rect">
            <a:avLst/>
          </a:prstGeom>
          <a:noFill/>
        </p:spPr>
      </p:pic>
      <p:pic>
        <p:nvPicPr>
          <p:cNvPr id="1028" name="Picture 4" descr="C:\Users\M Is Bach\Documents\Tugas\S2\Semester 2\Applied Linguistics\panel-1109861__340.png"/>
          <p:cNvPicPr>
            <a:picLocks noChangeAspect="1" noChangeArrowheads="1"/>
          </p:cNvPicPr>
          <p:nvPr/>
        </p:nvPicPr>
        <p:blipFill>
          <a:blip r:embed="rId4" cstate="print"/>
          <a:srcRect/>
          <a:stretch>
            <a:fillRect/>
          </a:stretch>
        </p:blipFill>
        <p:spPr bwMode="auto">
          <a:xfrm>
            <a:off x="685800" y="3276600"/>
            <a:ext cx="3238500" cy="3238500"/>
          </a:xfrm>
          <a:prstGeom prst="rect">
            <a:avLst/>
          </a:prstGeom>
          <a:noFill/>
        </p:spPr>
      </p:pic>
      <p:pic>
        <p:nvPicPr>
          <p:cNvPr id="1029" name="Picture 5" descr="C:\Users\M Is Bach\Documents\Tugas\S2\Semester 2\Applied Linguistics\232-2327410_thai-road-sing-b-6-rambu-lalu-lintas.png"/>
          <p:cNvPicPr>
            <a:picLocks noChangeAspect="1" noChangeArrowheads="1"/>
          </p:cNvPicPr>
          <p:nvPr/>
        </p:nvPicPr>
        <p:blipFill>
          <a:blip r:embed="rId5" cstate="print"/>
          <a:srcRect/>
          <a:stretch>
            <a:fillRect/>
          </a:stretch>
        </p:blipFill>
        <p:spPr bwMode="auto">
          <a:xfrm>
            <a:off x="6477000" y="4419600"/>
            <a:ext cx="2022476" cy="20224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The application of linguistic knowledge to legal questions and issues (legal forum).</a:t>
            </a:r>
          </a:p>
          <a:p>
            <a:r>
              <a:rPr lang="en-US" dirty="0"/>
              <a:t> The interface between language, crime and law.</a:t>
            </a:r>
          </a:p>
          <a:p>
            <a:pPr marL="0" indent="0">
              <a:buNone/>
            </a:pPr>
            <a:r>
              <a:rPr lang="en-US" dirty="0"/>
              <a:t> (Olsson, 2008)</a:t>
            </a:r>
          </a:p>
          <a:p>
            <a:r>
              <a:rPr lang="en-US" dirty="0" err="1"/>
              <a:t>Coulthard</a:t>
            </a:r>
            <a:r>
              <a:rPr lang="en-US" dirty="0"/>
              <a:t> &amp; Johnson (2010) argued that </a:t>
            </a:r>
            <a:r>
              <a:rPr lang="en-US" u="sng" dirty="0"/>
              <a:t>the linguist as expert in the legal process </a:t>
            </a:r>
            <a:r>
              <a:rPr lang="en-US" dirty="0"/>
              <a:t>make an important contribution to the presentation of evidence.</a:t>
            </a:r>
          </a:p>
          <a:p>
            <a:pPr marL="0" indent="0">
              <a:buNone/>
            </a:pPr>
            <a:endParaRPr lang="en-US" dirty="0"/>
          </a:p>
        </p:txBody>
      </p:sp>
      <p:sp>
        <p:nvSpPr>
          <p:cNvPr id="2" name="Title 1"/>
          <p:cNvSpPr>
            <a:spLocks noGrp="1"/>
          </p:cNvSpPr>
          <p:nvPr>
            <p:ph type="title"/>
          </p:nvPr>
        </p:nvSpPr>
        <p:spPr/>
        <p:txBody>
          <a:bodyPr/>
          <a:lstStyle/>
          <a:p>
            <a:r>
              <a:rPr lang="en-US" dirty="0"/>
              <a:t>What is Forensic Linguistics?</a:t>
            </a:r>
          </a:p>
        </p:txBody>
      </p:sp>
      <p:sp>
        <p:nvSpPr>
          <p:cNvPr id="4" name="Subtitle 3"/>
          <p:cNvSpPr>
            <a:spLocks noGrp="1"/>
          </p:cNvSpPr>
          <p:nvPr>
            <p:ph type="subTitle" idx="13"/>
          </p:nvPr>
        </p:nvSpPr>
        <p:spPr/>
        <p:txBody>
          <a:bodyPr/>
          <a:lstStyle/>
          <a:p>
            <a:endParaRPr lang="en-GB"/>
          </a:p>
        </p:txBody>
      </p:sp>
    </p:spTree>
    <p:extLst>
      <p:ext uri="{BB962C8B-B14F-4D97-AF65-F5344CB8AC3E}">
        <p14:creationId xmlns:p14="http://schemas.microsoft.com/office/powerpoint/2010/main" val="568153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An expert’s opinion is called on where </a:t>
            </a:r>
            <a:r>
              <a:rPr lang="en-US" u="sng" dirty="0"/>
              <a:t>linguistic knowledge </a:t>
            </a:r>
            <a:r>
              <a:rPr lang="en-US" dirty="0"/>
              <a:t>can assist the judge and jury in a particular case.</a:t>
            </a:r>
          </a:p>
          <a:p>
            <a:r>
              <a:rPr lang="en-US" dirty="0"/>
              <a:t>It is capable to provide </a:t>
            </a:r>
            <a:r>
              <a:rPr lang="en-US" u="sng" dirty="0"/>
              <a:t>expert evidence on language </a:t>
            </a:r>
            <a:r>
              <a:rPr lang="en-US" dirty="0"/>
              <a:t>for police investigations or court hearings.</a:t>
            </a:r>
          </a:p>
          <a:p>
            <a:r>
              <a:rPr lang="en-US" dirty="0"/>
              <a:t>The forensic linguist examines courtrooms, particularly criminal ones, </a:t>
            </a:r>
            <a:r>
              <a:rPr lang="en-US" u="sng" dirty="0"/>
              <a:t>by analyzing talk from lawyers and witnesses.</a:t>
            </a:r>
          </a:p>
        </p:txBody>
      </p:sp>
      <p:sp>
        <p:nvSpPr>
          <p:cNvPr id="4" name="Title 3"/>
          <p:cNvSpPr>
            <a:spLocks noGrp="1"/>
          </p:cNvSpPr>
          <p:nvPr>
            <p:ph type="title"/>
          </p:nvPr>
        </p:nvSpPr>
        <p:spPr/>
        <p:txBody>
          <a:bodyPr/>
          <a:lstStyle/>
          <a:p>
            <a:r>
              <a:rPr lang="en-US" dirty="0"/>
              <a:t>What is Forensic Linguistics?</a:t>
            </a:r>
            <a:endParaRPr lang="en-GB" dirty="0"/>
          </a:p>
        </p:txBody>
      </p:sp>
      <p:sp>
        <p:nvSpPr>
          <p:cNvPr id="5" name="Subtitle 4"/>
          <p:cNvSpPr>
            <a:spLocks noGrp="1"/>
          </p:cNvSpPr>
          <p:nvPr>
            <p:ph type="subTitle" idx="13"/>
          </p:nvPr>
        </p:nvSpPr>
        <p:spPr/>
        <p:txBody>
          <a:bodyPr/>
          <a:lstStyle/>
          <a:p>
            <a:endParaRPr lang="en-GB"/>
          </a:p>
        </p:txBody>
      </p:sp>
    </p:spTree>
    <p:extLst>
      <p:ext uri="{BB962C8B-B14F-4D97-AF65-F5344CB8AC3E}">
        <p14:creationId xmlns:p14="http://schemas.microsoft.com/office/powerpoint/2010/main" val="535325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numCol="2">
            <a:normAutofit/>
          </a:bodyPr>
          <a:lstStyle/>
          <a:p>
            <a:pPr algn="just"/>
            <a:r>
              <a:rPr lang="en-GB" sz="2800" dirty="0"/>
              <a:t>Phonetics;</a:t>
            </a:r>
          </a:p>
          <a:p>
            <a:pPr algn="just"/>
            <a:r>
              <a:rPr lang="en-GB" sz="2800" dirty="0"/>
              <a:t>Phonology;</a:t>
            </a:r>
          </a:p>
          <a:p>
            <a:pPr algn="just"/>
            <a:r>
              <a:rPr lang="en-GB" sz="2800" dirty="0"/>
              <a:t>Morphology;</a:t>
            </a:r>
          </a:p>
          <a:p>
            <a:pPr algn="just"/>
            <a:r>
              <a:rPr lang="en-GB" sz="2800" dirty="0"/>
              <a:t>Syntax;</a:t>
            </a:r>
          </a:p>
          <a:p>
            <a:pPr algn="just"/>
            <a:r>
              <a:rPr lang="en-GB" sz="2800" dirty="0"/>
              <a:t>Semantics;</a:t>
            </a:r>
          </a:p>
          <a:p>
            <a:pPr algn="just"/>
            <a:r>
              <a:rPr lang="en-GB" sz="2800" dirty="0"/>
              <a:t>Discourse analysis;</a:t>
            </a:r>
          </a:p>
          <a:p>
            <a:pPr algn="just"/>
            <a:r>
              <a:rPr lang="en-GB" sz="2800" dirty="0"/>
              <a:t>Pragmatics;</a:t>
            </a:r>
          </a:p>
          <a:p>
            <a:pPr algn="just"/>
            <a:r>
              <a:rPr lang="en-GB" sz="2800" dirty="0"/>
              <a:t>Psycholinguistics;</a:t>
            </a:r>
          </a:p>
          <a:p>
            <a:pPr algn="just"/>
            <a:r>
              <a:rPr lang="it-IT" sz="2800" dirty="0"/>
              <a:t>Neurolinguistics;</a:t>
            </a:r>
          </a:p>
          <a:p>
            <a:pPr algn="just"/>
            <a:r>
              <a:rPr lang="it-IT" sz="2800" dirty="0"/>
              <a:t>Sociolinguistics;</a:t>
            </a:r>
          </a:p>
          <a:p>
            <a:pPr algn="just"/>
            <a:r>
              <a:rPr lang="it-IT" sz="2800" dirty="0"/>
              <a:t>Dialectology;</a:t>
            </a:r>
          </a:p>
          <a:p>
            <a:pPr algn="just"/>
            <a:r>
              <a:rPr lang="it-IT" sz="2800" dirty="0"/>
              <a:t>Computational linguistics;</a:t>
            </a:r>
          </a:p>
          <a:p>
            <a:pPr algn="just"/>
            <a:r>
              <a:rPr lang="en-GB" sz="2800" dirty="0"/>
              <a:t>Corpus linguistics.</a:t>
            </a:r>
          </a:p>
        </p:txBody>
      </p:sp>
      <p:sp>
        <p:nvSpPr>
          <p:cNvPr id="3" name="Title 2"/>
          <p:cNvSpPr>
            <a:spLocks noGrp="1"/>
          </p:cNvSpPr>
          <p:nvPr>
            <p:ph type="title"/>
          </p:nvPr>
        </p:nvSpPr>
        <p:spPr/>
        <p:txBody>
          <a:bodyPr/>
          <a:lstStyle/>
          <a:p>
            <a:r>
              <a:rPr lang="en-US" dirty="0"/>
              <a:t>The Border of Forensic Linguistics</a:t>
            </a:r>
            <a:endParaRPr lang="en-GB" dirty="0"/>
          </a:p>
        </p:txBody>
      </p:sp>
      <p:sp>
        <p:nvSpPr>
          <p:cNvPr id="4" name="Subtitle 3"/>
          <p:cNvSpPr>
            <a:spLocks noGrp="1"/>
          </p:cNvSpPr>
          <p:nvPr>
            <p:ph type="subTitle" idx="13"/>
          </p:nvPr>
        </p:nvSpPr>
        <p:spPr/>
        <p:txBody>
          <a:bodyPr>
            <a:normAutofit/>
          </a:bodyPr>
          <a:lstStyle/>
          <a:p>
            <a:r>
              <a:rPr lang="en-GB" sz="2400" dirty="0"/>
              <a:t>DANIELEWICZ-BETZ (2012)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sz="3100" dirty="0"/>
              <a:t>Forensic Linguistics is a relatively new discipline to the arena </a:t>
            </a:r>
            <a:r>
              <a:rPr lang="en-US" dirty="0"/>
              <a:t>	</a:t>
            </a:r>
            <a:r>
              <a:rPr lang="en-US" sz="2800" dirty="0"/>
              <a:t>Fingerprint identification and shoeprint analysis are much 	older.</a:t>
            </a:r>
          </a:p>
          <a:p>
            <a:r>
              <a:rPr lang="en-US" dirty="0"/>
              <a:t>Early application of Forensic Linguistics in the United States related to the status of trademarks as words or phrases in the language.</a:t>
            </a:r>
          </a:p>
          <a:p>
            <a:pPr marL="0" indent="0">
              <a:buNone/>
            </a:pPr>
            <a:r>
              <a:rPr lang="en-US" dirty="0"/>
              <a:t>	</a:t>
            </a:r>
            <a:r>
              <a:rPr lang="en-US" sz="2800" dirty="0"/>
              <a:t>McDonald – the attachment of the ‘Me’ prefix to 	unprotected words had been 	 originated.</a:t>
            </a:r>
          </a:p>
          <a:p>
            <a:r>
              <a:rPr lang="en-US" dirty="0"/>
              <a:t>It was then popularizes and legitimized during the Unabomber case in the 70s in the United States.</a:t>
            </a:r>
          </a:p>
          <a:p>
            <a:r>
              <a:rPr lang="en-US" dirty="0"/>
              <a:t>In Australia, linguists began meeting in the 1980s to talk about application of Linguistics and Sociolinguistics to the legal process, in particular difficulties faced by Aboriginal suspects when being questioned by the police.</a:t>
            </a:r>
          </a:p>
          <a:p>
            <a:endParaRPr lang="en-US" dirty="0"/>
          </a:p>
          <a:p>
            <a:pPr marL="0" indent="0">
              <a:buNone/>
            </a:pPr>
            <a:endParaRPr lang="en-US" dirty="0"/>
          </a:p>
          <a:p>
            <a:pPr marL="0" indent="0">
              <a:buNone/>
            </a:pPr>
            <a:endParaRPr lang="en-US" dirty="0"/>
          </a:p>
        </p:txBody>
      </p:sp>
      <p:sp>
        <p:nvSpPr>
          <p:cNvPr id="2" name="Title 1"/>
          <p:cNvSpPr>
            <a:spLocks noGrp="1"/>
          </p:cNvSpPr>
          <p:nvPr>
            <p:ph type="title"/>
          </p:nvPr>
        </p:nvSpPr>
        <p:spPr/>
        <p:txBody>
          <a:bodyPr>
            <a:normAutofit/>
          </a:bodyPr>
          <a:lstStyle/>
          <a:p>
            <a:r>
              <a:rPr lang="en-US" dirty="0"/>
              <a:t>A Brief History of Forensic Linguistics</a:t>
            </a:r>
          </a:p>
        </p:txBody>
      </p:sp>
      <p:sp>
        <p:nvSpPr>
          <p:cNvPr id="5" name="Subtitle 4"/>
          <p:cNvSpPr>
            <a:spLocks noGrp="1"/>
          </p:cNvSpPr>
          <p:nvPr>
            <p:ph type="subTitle" idx="13"/>
          </p:nvPr>
        </p:nvSpPr>
        <p:spPr/>
        <p:txBody>
          <a:bodyPr/>
          <a:lstStyle/>
          <a:p>
            <a:endParaRPr lang="en-GB"/>
          </a:p>
        </p:txBody>
      </p:sp>
    </p:spTree>
    <p:extLst>
      <p:ext uri="{BB962C8B-B14F-4D97-AF65-F5344CB8AC3E}">
        <p14:creationId xmlns:p14="http://schemas.microsoft.com/office/powerpoint/2010/main" val="3235995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Prof. Dr. </a:t>
            </a:r>
            <a:r>
              <a:rPr lang="en-GB" dirty="0" err="1"/>
              <a:t>Bambang</a:t>
            </a:r>
            <a:r>
              <a:rPr lang="en-GB" dirty="0"/>
              <a:t> </a:t>
            </a:r>
            <a:r>
              <a:rPr lang="en-GB" dirty="0" err="1"/>
              <a:t>Kaswanti</a:t>
            </a:r>
            <a:r>
              <a:rPr lang="en-GB" dirty="0"/>
              <a:t> </a:t>
            </a:r>
            <a:r>
              <a:rPr lang="en-GB" dirty="0" err="1"/>
              <a:t>Purwo</a:t>
            </a:r>
            <a:r>
              <a:rPr lang="en-GB" dirty="0"/>
              <a:t> is one of the 16 expert witnesses in </a:t>
            </a:r>
            <a:r>
              <a:rPr lang="en-GB" dirty="0" err="1"/>
              <a:t>Basuki</a:t>
            </a:r>
            <a:r>
              <a:rPr lang="en-GB" dirty="0"/>
              <a:t> </a:t>
            </a:r>
            <a:r>
              <a:rPr lang="en-GB" dirty="0" err="1"/>
              <a:t>Tjahaja</a:t>
            </a:r>
            <a:r>
              <a:rPr lang="en-GB" dirty="0"/>
              <a:t> </a:t>
            </a:r>
            <a:r>
              <a:rPr lang="en-GB" dirty="0" err="1"/>
              <a:t>Purnama</a:t>
            </a:r>
            <a:r>
              <a:rPr lang="en-GB" dirty="0"/>
              <a:t> (</a:t>
            </a:r>
            <a:r>
              <a:rPr lang="en-GB" dirty="0" err="1"/>
              <a:t>Ahok</a:t>
            </a:r>
            <a:r>
              <a:rPr lang="en-GB" dirty="0"/>
              <a:t>) in 2017.</a:t>
            </a:r>
          </a:p>
          <a:p>
            <a:r>
              <a:rPr lang="en-US" dirty="0"/>
              <a:t>He is professor in </a:t>
            </a:r>
            <a:r>
              <a:rPr lang="en-US" dirty="0" err="1"/>
              <a:t>Atma</a:t>
            </a:r>
            <a:r>
              <a:rPr lang="en-US" dirty="0"/>
              <a:t> Jaya University, Jakarta.</a:t>
            </a:r>
          </a:p>
          <a:p>
            <a:r>
              <a:rPr lang="en-US" dirty="0"/>
              <a:t>Prof. Dr. </a:t>
            </a:r>
            <a:r>
              <a:rPr lang="en-US" dirty="0" err="1"/>
              <a:t>Bambang</a:t>
            </a:r>
            <a:r>
              <a:rPr lang="en-US" dirty="0"/>
              <a:t> is looking at how </a:t>
            </a:r>
            <a:r>
              <a:rPr lang="en-US" dirty="0" err="1"/>
              <a:t>Ahok’s</a:t>
            </a:r>
            <a:r>
              <a:rPr lang="en-US" dirty="0"/>
              <a:t> statement on his speech in </a:t>
            </a:r>
            <a:r>
              <a:rPr lang="en-US" dirty="0" err="1"/>
              <a:t>Pramuka</a:t>
            </a:r>
            <a:r>
              <a:rPr lang="en-US" dirty="0"/>
              <a:t> Island correlating with Al-</a:t>
            </a:r>
            <a:r>
              <a:rPr lang="en-US" dirty="0" err="1"/>
              <a:t>Maidah</a:t>
            </a:r>
            <a:r>
              <a:rPr lang="en-US" dirty="0"/>
              <a:t> 51 and blasphemy.</a:t>
            </a:r>
            <a:endParaRPr lang="en-GB" dirty="0"/>
          </a:p>
        </p:txBody>
      </p:sp>
      <p:sp>
        <p:nvSpPr>
          <p:cNvPr id="3" name="Title 2"/>
          <p:cNvSpPr>
            <a:spLocks noGrp="1"/>
          </p:cNvSpPr>
          <p:nvPr>
            <p:ph type="title"/>
          </p:nvPr>
        </p:nvSpPr>
        <p:spPr/>
        <p:txBody>
          <a:bodyPr/>
          <a:lstStyle/>
          <a:p>
            <a:r>
              <a:rPr lang="en-US" dirty="0"/>
              <a:t>Forensic Linguistics Work field</a:t>
            </a:r>
            <a:endParaRPr lang="en-GB" dirty="0"/>
          </a:p>
        </p:txBody>
      </p:sp>
      <p:sp>
        <p:nvSpPr>
          <p:cNvPr id="4" name="Subtitle 3"/>
          <p:cNvSpPr>
            <a:spLocks noGrp="1"/>
          </p:cNvSpPr>
          <p:nvPr>
            <p:ph type="subTitle" idx="13"/>
          </p:nvPr>
        </p:nvSpPr>
        <p:spPr/>
        <p:txBody>
          <a:bodyPr>
            <a:normAutofit/>
          </a:bodyPr>
          <a:lstStyle/>
          <a:p>
            <a:r>
              <a:rPr lang="en-US" sz="2800" dirty="0"/>
              <a:t>Expert Witnesses</a:t>
            </a:r>
            <a:endParaRPr lang="en-GB"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lgn="just"/>
            <a:r>
              <a:rPr lang="en-US" dirty="0"/>
              <a:t>According to FBI official YouTube channel, with Forensic Linguistics you could become Language Analyst.</a:t>
            </a:r>
          </a:p>
          <a:p>
            <a:pPr algn="just"/>
            <a:r>
              <a:rPr lang="en-US" dirty="0"/>
              <a:t>Language analyst uses their linguistics knowledge to </a:t>
            </a:r>
            <a:r>
              <a:rPr lang="en-GB" dirty="0"/>
              <a:t>work with a team to defend the country against foreign counterintelligence threats, cases of corruption, espionage, cybercrime and other unlawful offenses.</a:t>
            </a:r>
          </a:p>
        </p:txBody>
      </p:sp>
      <p:sp>
        <p:nvSpPr>
          <p:cNvPr id="4" name="Title 3"/>
          <p:cNvSpPr>
            <a:spLocks noGrp="1"/>
          </p:cNvSpPr>
          <p:nvPr>
            <p:ph type="title"/>
          </p:nvPr>
        </p:nvSpPr>
        <p:spPr/>
        <p:txBody>
          <a:bodyPr/>
          <a:lstStyle/>
          <a:p>
            <a:r>
              <a:rPr lang="en-US" dirty="0"/>
              <a:t>Forensic Linguistics Work field</a:t>
            </a:r>
            <a:endParaRPr lang="en-GB" dirty="0"/>
          </a:p>
        </p:txBody>
      </p:sp>
      <p:sp>
        <p:nvSpPr>
          <p:cNvPr id="6" name="Subtitle 5"/>
          <p:cNvSpPr>
            <a:spLocks noGrp="1"/>
          </p:cNvSpPr>
          <p:nvPr>
            <p:ph type="subTitle" idx="13"/>
          </p:nvPr>
        </p:nvSpPr>
        <p:spPr/>
        <p:txBody>
          <a:bodyPr>
            <a:normAutofit/>
          </a:bodyPr>
          <a:lstStyle/>
          <a:p>
            <a:r>
              <a:rPr lang="en-US" sz="3600" dirty="0"/>
              <a:t>FBI</a:t>
            </a:r>
            <a:endParaRPr lang="en-GB"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UNABOMER(1978-1996)</a:t>
            </a:r>
            <a:endParaRPr lang="en-GB" dirty="0"/>
          </a:p>
        </p:txBody>
      </p:sp>
      <p:sp>
        <p:nvSpPr>
          <p:cNvPr id="4" name="Subtitle 3"/>
          <p:cNvSpPr>
            <a:spLocks noGrp="1"/>
          </p:cNvSpPr>
          <p:nvPr>
            <p:ph type="subTitle" idx="13"/>
          </p:nvPr>
        </p:nvSpPr>
        <p:spPr/>
        <p:txBody>
          <a:bodyPr>
            <a:normAutofit/>
          </a:bodyPr>
          <a:lstStyle/>
          <a:p>
            <a:r>
              <a:rPr lang="en-US" sz="2400" dirty="0"/>
              <a:t>Found because of Linguistics</a:t>
            </a:r>
            <a:endParaRPr lang="en-GB" sz="2400" dirty="0"/>
          </a:p>
        </p:txBody>
      </p:sp>
      <p:sp>
        <p:nvSpPr>
          <p:cNvPr id="6" name="Content Placeholder 5"/>
          <p:cNvSpPr>
            <a:spLocks noGrp="1"/>
          </p:cNvSpPr>
          <p:nvPr>
            <p:ph idx="1"/>
          </p:nvPr>
        </p:nvSpPr>
        <p:spPr>
          <a:xfrm>
            <a:off x="4114800" y="1828800"/>
            <a:ext cx="4400550" cy="4348163"/>
          </a:xfrm>
        </p:spPr>
        <p:txBody>
          <a:bodyPr/>
          <a:lstStyle/>
          <a:p>
            <a:pPr algn="just"/>
            <a:r>
              <a:rPr lang="en-GB" dirty="0"/>
              <a:t>Real Name Ted Kaczynski;</a:t>
            </a:r>
          </a:p>
          <a:p>
            <a:pPr algn="just"/>
            <a:r>
              <a:rPr lang="en-US" dirty="0"/>
              <a:t>Born May 22, 1942;</a:t>
            </a:r>
          </a:p>
          <a:p>
            <a:pPr algn="just"/>
            <a:r>
              <a:rPr lang="en-US" dirty="0"/>
              <a:t>Accepted in Harvard on the age of 16;</a:t>
            </a:r>
          </a:p>
          <a:p>
            <a:pPr algn="just"/>
            <a:r>
              <a:rPr lang="en-US" dirty="0"/>
              <a:t>1967 Work as teaching assistant for mathematic at </a:t>
            </a:r>
            <a:r>
              <a:rPr lang="en-GB" dirty="0"/>
              <a:t>University of California;</a:t>
            </a:r>
          </a:p>
          <a:p>
            <a:pPr algn="just"/>
            <a:endParaRPr lang="en-GB" dirty="0"/>
          </a:p>
        </p:txBody>
      </p:sp>
      <p:pic>
        <p:nvPicPr>
          <p:cNvPr id="2050" name="Picture 2" descr="C:\Users\M Is Bach\Documents\Tugas\S2\Semester 2\Applied Linguistics\unabomber.jpg"/>
          <p:cNvPicPr>
            <a:picLocks noChangeAspect="1" noChangeArrowheads="1"/>
          </p:cNvPicPr>
          <p:nvPr/>
        </p:nvPicPr>
        <p:blipFill>
          <a:blip r:embed="rId3" cstate="print"/>
          <a:srcRect/>
          <a:stretch>
            <a:fillRect/>
          </a:stretch>
        </p:blipFill>
        <p:spPr bwMode="auto">
          <a:xfrm>
            <a:off x="304800" y="1828800"/>
            <a:ext cx="3648075" cy="4389437"/>
          </a:xfrm>
          <a:prstGeom prst="rect">
            <a:avLst/>
          </a:prstGeom>
          <a:noFill/>
        </p:spPr>
      </p:pic>
    </p:spTree>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02_T_PGO_Template-Justice-4_3" id="{BF29FBB4-B034-4FB0-828E-8379E77467D0}" vid="{DEAE70AE-9D83-4EF3-BB74-A1D7F716961B}"/>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102_T_PGO_Template-Justice-4_3" id="{BF29FBB4-B034-4FB0-828E-8379E77467D0}" vid="{9BAA316D-C20F-435A-BD48-87D8CBB66F6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0102_T_PGO_Template-Justice-Law-4_3</Template>
  <TotalTime>1085</TotalTime>
  <Words>542</Words>
  <Application>Microsoft Office PowerPoint</Application>
  <PresentationFormat>On-screen Show (4:3)</PresentationFormat>
  <Paragraphs>57</Paragraphs>
  <Slides>11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Open Sans</vt:lpstr>
      <vt:lpstr>Arial</vt:lpstr>
      <vt:lpstr>Calibri</vt:lpstr>
      <vt:lpstr>Calibri Light</vt:lpstr>
      <vt:lpstr>1_Custom Design</vt:lpstr>
      <vt:lpstr>Custom Design</vt:lpstr>
      <vt:lpstr>FORENSIC LINGUISTICS</vt:lpstr>
      <vt:lpstr>PowerPoint Presentation</vt:lpstr>
      <vt:lpstr>What is Forensic Linguistics?</vt:lpstr>
      <vt:lpstr>What is Forensic Linguistics?</vt:lpstr>
      <vt:lpstr>The Border of Forensic Linguistics</vt:lpstr>
      <vt:lpstr>A Brief History of Forensic Linguistics</vt:lpstr>
      <vt:lpstr>Forensic Linguistics Work field</vt:lpstr>
      <vt:lpstr>Forensic Linguistics Work field</vt:lpstr>
      <vt:lpstr>UNABOMER(1978-1996)</vt:lpstr>
      <vt:lpstr>UNABOMER(1978-1996)</vt:lpstr>
      <vt:lpstr>UNABOMER(1978-1996)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FORENSIC LINGUISTICS</dc:title>
  <dc:creator>YANI</dc:creator>
  <cp:lastModifiedBy>Fay Firdaws</cp:lastModifiedBy>
  <cp:revision>18</cp:revision>
  <dcterms:created xsi:type="dcterms:W3CDTF">2020-02-16T20:33:18Z</dcterms:created>
  <dcterms:modified xsi:type="dcterms:W3CDTF">2020-05-26T06:29:47Z</dcterms:modified>
</cp:coreProperties>
</file>