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38"/>
  </p:notesMasterIdLst>
  <p:sldIdLst>
    <p:sldId id="256" r:id="rId3"/>
    <p:sldId id="323" r:id="rId4"/>
    <p:sldId id="257" r:id="rId5"/>
    <p:sldId id="258" r:id="rId6"/>
    <p:sldId id="259" r:id="rId7"/>
    <p:sldId id="260" r:id="rId8"/>
    <p:sldId id="261" r:id="rId9"/>
    <p:sldId id="262" r:id="rId10"/>
    <p:sldId id="310" r:id="rId11"/>
    <p:sldId id="263" r:id="rId12"/>
    <p:sldId id="302" r:id="rId13"/>
    <p:sldId id="304" r:id="rId14"/>
    <p:sldId id="311" r:id="rId15"/>
    <p:sldId id="312" r:id="rId16"/>
    <p:sldId id="313" r:id="rId17"/>
    <p:sldId id="325" r:id="rId18"/>
    <p:sldId id="327" r:id="rId19"/>
    <p:sldId id="328" r:id="rId20"/>
    <p:sldId id="329" r:id="rId21"/>
    <p:sldId id="326" r:id="rId22"/>
    <p:sldId id="307" r:id="rId23"/>
    <p:sldId id="309" r:id="rId24"/>
    <p:sldId id="321" r:id="rId25"/>
    <p:sldId id="322" r:id="rId26"/>
    <p:sldId id="303" r:id="rId27"/>
    <p:sldId id="308" r:id="rId28"/>
    <p:sldId id="314" r:id="rId29"/>
    <p:sldId id="315" r:id="rId30"/>
    <p:sldId id="316" r:id="rId31"/>
    <p:sldId id="320" r:id="rId32"/>
    <p:sldId id="275" r:id="rId33"/>
    <p:sldId id="276" r:id="rId34"/>
    <p:sldId id="305" r:id="rId35"/>
    <p:sldId id="306" r:id="rId36"/>
    <p:sldId id="286" r:id="rId37"/>
  </p:sldIdLst>
  <p:sldSz cx="9144000" cy="5143500" type="screen16x9"/>
  <p:notesSz cx="6858000" cy="9144000"/>
  <p:embeddedFontLst>
    <p:embeddedFont>
      <p:font typeface="Anton" charset="0"/>
      <p:regular r:id="rId39"/>
    </p:embeddedFont>
    <p:embeddedFont>
      <p:font typeface="Bitter" charset="0"/>
      <p:regular r:id="rId40"/>
      <p:bold r:id="rId41"/>
      <p:italic r:id="rId42"/>
      <p:boldItalic r:id="rId43"/>
    </p:embeddedFont>
    <p:embeddedFont>
      <p:font typeface="Tahoma" pitchFamily="34" charset="0"/>
      <p:regular r:id="rId44"/>
      <p:bold r:id="rId45"/>
    </p:embeddedFont>
    <p:embeddedFont>
      <p:font typeface="Tempus Sans ITC" pitchFamily="82" charset="0"/>
      <p:regular r:id="rId46"/>
    </p:embeddedFont>
    <p:embeddedFont>
      <p:font typeface="Verdana" pitchFamily="34" charset="0"/>
      <p:regular r:id="rId47"/>
      <p:bold r:id="rId48"/>
      <p:italic r:id="rId49"/>
      <p:boldItalic r:id="rId50"/>
    </p:embeddedFont>
    <p:embeddedFont>
      <p:font typeface="Arial Black" pitchFamily="34" charset="0"/>
      <p:bold r:id="rId51"/>
    </p:embeddedFont>
    <p:embeddedFont>
      <p:font typeface="Bradley Hand ITC" pitchFamily="66" charset="0"/>
      <p:regular r:id="rId52"/>
    </p:embeddedFont>
    <p:embeddedFont>
      <p:font typeface="Felix Titling" pitchFamily="82" charset="0"/>
      <p:regular r:id="rId53"/>
    </p:embeddedFont>
    <p:embeddedFont>
      <p:font typeface="Aharoni" pitchFamily="2" charset="-79"/>
      <p:bold r:id="rId54"/>
    </p:embeddedFont>
    <p:embeddedFont>
      <p:font typeface="Proxima Nova Semibold" charset="0"/>
      <p:regular r:id="rId55"/>
      <p:bold r:id="rId56"/>
      <p:boldItalic r:id="rId57"/>
    </p:embeddedFont>
    <p:embeddedFont>
      <p:font typeface="Proxima Nova"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4AC4D1F-656E-4A8B-A5A1-4EAE767F4DA5}">
  <a:tblStyle styleId="{04AC4D1F-656E-4A8B-A5A1-4EAE767F4D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378"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E5D15-7624-4688-AA46-A8EA277515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10AAC2-2081-47D0-BB47-1CF9A4F07131}">
      <dgm:prSet phldrT="[Text]"/>
      <dgm:spPr/>
      <dgm:t>
        <a:bodyPr/>
        <a:lstStyle/>
        <a:p>
          <a:r>
            <a:rPr lang="en-US" dirty="0" err="1" smtClean="0">
              <a:solidFill>
                <a:schemeClr val="tx1"/>
              </a:solidFill>
            </a:rPr>
            <a:t>Pihak</a:t>
          </a:r>
          <a:r>
            <a:rPr lang="en-US" dirty="0" smtClean="0">
              <a:solidFill>
                <a:schemeClr val="tx1"/>
              </a:solidFill>
            </a:rPr>
            <a:t> yang </a:t>
          </a:r>
          <a:r>
            <a:rPr lang="en-US" dirty="0" err="1" smtClean="0">
              <a:solidFill>
                <a:schemeClr val="tx1"/>
              </a:solidFill>
            </a:rPr>
            <a:t>melakukan</a:t>
          </a:r>
          <a:r>
            <a:rPr lang="en-US" dirty="0" smtClean="0">
              <a:solidFill>
                <a:schemeClr val="tx1"/>
              </a:solidFill>
            </a:rPr>
            <a:t> :</a:t>
          </a:r>
        </a:p>
        <a:p>
          <a:r>
            <a:rPr lang="en-US" dirty="0" smtClean="0">
              <a:solidFill>
                <a:schemeClr val="tx1"/>
              </a:solidFill>
            </a:rPr>
            <a:t>P2K3 Perusahaan</a:t>
          </a:r>
          <a:endParaRPr lang="en-US" dirty="0">
            <a:solidFill>
              <a:schemeClr val="tx1"/>
            </a:solidFill>
          </a:endParaRPr>
        </a:p>
      </dgm:t>
    </dgm:pt>
    <dgm:pt modelId="{0D2FFB29-D9B6-48C4-9802-7F5992B31A70}" type="parTrans" cxnId="{F5820B14-5473-4BF6-836B-6AFCDE8CCDE4}">
      <dgm:prSet/>
      <dgm:spPr/>
      <dgm:t>
        <a:bodyPr/>
        <a:lstStyle/>
        <a:p>
          <a:endParaRPr lang="en-US"/>
        </a:p>
      </dgm:t>
    </dgm:pt>
    <dgm:pt modelId="{EF6128D1-8E36-4C4E-99C0-8BB3D6278794}" type="sibTrans" cxnId="{F5820B14-5473-4BF6-836B-6AFCDE8CCDE4}">
      <dgm:prSet/>
      <dgm:spPr/>
      <dgm:t>
        <a:bodyPr/>
        <a:lstStyle/>
        <a:p>
          <a:endParaRPr lang="en-US"/>
        </a:p>
      </dgm:t>
    </dgm:pt>
    <dgm:pt modelId="{C7316E91-0F24-4EB4-AB35-1A6CA0CDEC74}">
      <dgm:prSet phldrT="[Text]"/>
      <dgm:spPr/>
      <dgm:t>
        <a:bodyPr/>
        <a:lstStyle/>
        <a:p>
          <a:r>
            <a:rPr lang="en-US" dirty="0" err="1" smtClean="0">
              <a:solidFill>
                <a:schemeClr val="tx1"/>
              </a:solidFill>
            </a:rPr>
            <a:t>Tujuan</a:t>
          </a:r>
          <a:r>
            <a:rPr lang="en-US" dirty="0" smtClean="0">
              <a:solidFill>
                <a:schemeClr val="tx1"/>
              </a:solidFill>
            </a:rPr>
            <a:t> :</a:t>
          </a:r>
        </a:p>
        <a:p>
          <a:r>
            <a:rPr lang="en-US" b="0" i="0" dirty="0" err="1" smtClean="0">
              <a:solidFill>
                <a:schemeClr val="tx1"/>
              </a:solidFill>
            </a:rPr>
            <a:t>mengetahui</a:t>
          </a:r>
          <a:r>
            <a:rPr lang="en-US" b="0" i="0" dirty="0" smtClean="0">
              <a:solidFill>
                <a:schemeClr val="tx1"/>
              </a:solidFill>
            </a:rPr>
            <a:t> </a:t>
          </a:r>
          <a:r>
            <a:rPr lang="en-US" b="0" i="0" dirty="0" err="1" smtClean="0">
              <a:solidFill>
                <a:schemeClr val="tx1"/>
              </a:solidFill>
            </a:rPr>
            <a:t>dimana</a:t>
          </a:r>
          <a:r>
            <a:rPr lang="en-US" b="0" i="0" dirty="0" smtClean="0">
              <a:solidFill>
                <a:schemeClr val="tx1"/>
              </a:solidFill>
            </a:rPr>
            <a:t> </a:t>
          </a:r>
          <a:r>
            <a:rPr lang="en-US" b="0" i="0" dirty="0" err="1" smtClean="0">
              <a:solidFill>
                <a:schemeClr val="tx1"/>
              </a:solidFill>
            </a:rPr>
            <a:t>Sistem</a:t>
          </a:r>
          <a:r>
            <a:rPr lang="en-US" b="0" i="0" dirty="0" smtClean="0">
              <a:solidFill>
                <a:schemeClr val="tx1"/>
              </a:solidFill>
            </a:rPr>
            <a:t> </a:t>
          </a:r>
          <a:r>
            <a:rPr lang="en-US" b="0" i="0" dirty="0" err="1" smtClean="0">
              <a:solidFill>
                <a:schemeClr val="tx1"/>
              </a:solidFill>
            </a:rPr>
            <a:t>Manajemen</a:t>
          </a:r>
          <a:r>
            <a:rPr lang="en-US" b="0" i="0" dirty="0" smtClean="0">
              <a:solidFill>
                <a:schemeClr val="tx1"/>
              </a:solidFill>
            </a:rPr>
            <a:t> </a:t>
          </a:r>
          <a:r>
            <a:rPr lang="en-US" b="0" i="0" dirty="0" err="1" smtClean="0">
              <a:solidFill>
                <a:schemeClr val="tx1"/>
              </a:solidFill>
            </a:rPr>
            <a:t>Keselamatan</a:t>
          </a:r>
          <a:r>
            <a:rPr lang="en-US" b="0" i="0" dirty="0" smtClean="0">
              <a:solidFill>
                <a:schemeClr val="tx1"/>
              </a:solidFill>
            </a:rPr>
            <a:t> </a:t>
          </a:r>
          <a:r>
            <a:rPr lang="en-US" b="0" i="0" dirty="0" err="1" smtClean="0">
              <a:solidFill>
                <a:schemeClr val="tx1"/>
              </a:solidFill>
            </a:rPr>
            <a:t>dan</a:t>
          </a:r>
          <a:r>
            <a:rPr lang="en-US" b="0" i="0" dirty="0" smtClean="0">
              <a:solidFill>
                <a:schemeClr val="tx1"/>
              </a:solidFill>
            </a:rPr>
            <a:t> </a:t>
          </a:r>
          <a:r>
            <a:rPr lang="en-US" b="0" i="0" dirty="0" err="1" smtClean="0">
              <a:solidFill>
                <a:schemeClr val="tx1"/>
              </a:solidFill>
            </a:rPr>
            <a:t>Kesehatan</a:t>
          </a:r>
          <a:r>
            <a:rPr lang="en-US" b="0" i="0" dirty="0" smtClean="0">
              <a:solidFill>
                <a:schemeClr val="tx1"/>
              </a:solidFill>
            </a:rPr>
            <a:t> </a:t>
          </a:r>
          <a:r>
            <a:rPr lang="en-US" b="0" i="0" dirty="0" err="1" smtClean="0">
              <a:solidFill>
                <a:schemeClr val="tx1"/>
              </a:solidFill>
            </a:rPr>
            <a:t>Kerja</a:t>
          </a:r>
          <a:r>
            <a:rPr lang="en-US" b="0" i="0" dirty="0" smtClean="0">
              <a:solidFill>
                <a:schemeClr val="tx1"/>
              </a:solidFill>
            </a:rPr>
            <a:t> </a:t>
          </a:r>
          <a:r>
            <a:rPr lang="en-US" b="0" i="0" dirty="0" err="1" smtClean="0">
              <a:solidFill>
                <a:schemeClr val="tx1"/>
              </a:solidFill>
            </a:rPr>
            <a:t>telah</a:t>
          </a:r>
          <a:r>
            <a:rPr lang="en-US" b="0" i="0" dirty="0" smtClean="0">
              <a:solidFill>
                <a:schemeClr val="tx1"/>
              </a:solidFill>
            </a:rPr>
            <a:t> </a:t>
          </a:r>
          <a:r>
            <a:rPr lang="en-US" b="0" i="0" dirty="0" err="1" smtClean="0">
              <a:solidFill>
                <a:schemeClr val="tx1"/>
              </a:solidFill>
            </a:rPr>
            <a:t>diterapkan</a:t>
          </a:r>
          <a:r>
            <a:rPr lang="en-US" b="0" i="0" dirty="0" smtClean="0">
              <a:solidFill>
                <a:schemeClr val="tx1"/>
              </a:solidFill>
            </a:rPr>
            <a:t> </a:t>
          </a:r>
          <a:r>
            <a:rPr lang="en-US" b="0" i="0" dirty="0" err="1" smtClean="0">
              <a:solidFill>
                <a:schemeClr val="tx1"/>
              </a:solidFill>
            </a:rPr>
            <a:t>dan</a:t>
          </a:r>
          <a:r>
            <a:rPr lang="en-US" b="0" i="0" dirty="0" smtClean="0">
              <a:solidFill>
                <a:schemeClr val="tx1"/>
              </a:solidFill>
            </a:rPr>
            <a:t> </a:t>
          </a:r>
          <a:r>
            <a:rPr lang="en-US" b="0" i="0" dirty="0" err="1" smtClean="0">
              <a:solidFill>
                <a:schemeClr val="tx1"/>
              </a:solidFill>
            </a:rPr>
            <a:t>dipelihara</a:t>
          </a:r>
          <a:r>
            <a:rPr lang="en-US" b="0" i="0" dirty="0" smtClean="0">
              <a:solidFill>
                <a:schemeClr val="tx1"/>
              </a:solidFill>
            </a:rPr>
            <a:t> </a:t>
          </a:r>
          <a:r>
            <a:rPr lang="en-US" b="0" i="0" dirty="0" err="1" smtClean="0">
              <a:solidFill>
                <a:schemeClr val="tx1"/>
              </a:solidFill>
            </a:rPr>
            <a:t>secara</a:t>
          </a:r>
          <a:r>
            <a:rPr lang="en-US" b="0" i="0" dirty="0" smtClean="0">
              <a:solidFill>
                <a:schemeClr val="tx1"/>
              </a:solidFill>
            </a:rPr>
            <a:t> </a:t>
          </a:r>
          <a:r>
            <a:rPr lang="en-US" b="0" i="0" dirty="0" err="1" smtClean="0">
              <a:solidFill>
                <a:schemeClr val="tx1"/>
              </a:solidFill>
            </a:rPr>
            <a:t>tepat</a:t>
          </a:r>
          <a:r>
            <a:rPr lang="en-US" b="0" i="0" dirty="0" smtClean="0">
              <a:solidFill>
                <a:schemeClr val="tx1"/>
              </a:solidFill>
            </a:rPr>
            <a:t>.</a:t>
          </a:r>
          <a:endParaRPr lang="en-US" dirty="0">
            <a:solidFill>
              <a:schemeClr val="tx1"/>
            </a:solidFill>
          </a:endParaRPr>
        </a:p>
      </dgm:t>
    </dgm:pt>
    <dgm:pt modelId="{A1AA6645-5C7B-45DB-80E0-9546B5110B09}" type="parTrans" cxnId="{0CE2CFDB-1F4E-4DFF-BE62-E730C2D66150}">
      <dgm:prSet/>
      <dgm:spPr/>
      <dgm:t>
        <a:bodyPr/>
        <a:lstStyle/>
        <a:p>
          <a:endParaRPr lang="en-US"/>
        </a:p>
      </dgm:t>
    </dgm:pt>
    <dgm:pt modelId="{5598B7DD-E822-4E25-8DBF-DEAE11074CB0}" type="sibTrans" cxnId="{0CE2CFDB-1F4E-4DFF-BE62-E730C2D66150}">
      <dgm:prSet/>
      <dgm:spPr/>
      <dgm:t>
        <a:bodyPr/>
        <a:lstStyle/>
        <a:p>
          <a:endParaRPr lang="en-US"/>
        </a:p>
      </dgm:t>
    </dgm:pt>
    <dgm:pt modelId="{BC379004-F727-4F33-88F6-0BD3C854FAB1}">
      <dgm:prSet phldrT="[Text]"/>
      <dgm:spPr/>
      <dgm:t>
        <a:bodyPr/>
        <a:lstStyle/>
        <a:p>
          <a:r>
            <a:rPr lang="en-US" dirty="0" err="1" smtClean="0">
              <a:solidFill>
                <a:schemeClr val="tx1"/>
              </a:solidFill>
            </a:rPr>
            <a:t>Ruang</a:t>
          </a:r>
          <a:r>
            <a:rPr lang="en-US" dirty="0" smtClean="0">
              <a:solidFill>
                <a:schemeClr val="tx1"/>
              </a:solidFill>
            </a:rPr>
            <a:t> </a:t>
          </a:r>
          <a:r>
            <a:rPr lang="en-US" dirty="0" err="1" smtClean="0">
              <a:solidFill>
                <a:schemeClr val="tx1"/>
              </a:solidFill>
            </a:rPr>
            <a:t>lingkup</a:t>
          </a:r>
          <a:r>
            <a:rPr lang="en-US" dirty="0" smtClean="0">
              <a:solidFill>
                <a:schemeClr val="tx1"/>
              </a:solidFill>
            </a:rPr>
            <a:t> Audit SMK3 :</a:t>
          </a:r>
        </a:p>
        <a:p>
          <a:r>
            <a:rPr lang="en-US" b="0" i="0" dirty="0" err="1" smtClean="0">
              <a:solidFill>
                <a:schemeClr val="tx1"/>
              </a:solidFill>
            </a:rPr>
            <a:t>seluruh</a:t>
          </a:r>
          <a:r>
            <a:rPr lang="en-US" b="0" i="0" dirty="0" smtClean="0">
              <a:solidFill>
                <a:schemeClr val="tx1"/>
              </a:solidFill>
            </a:rPr>
            <a:t> area </a:t>
          </a:r>
          <a:r>
            <a:rPr lang="en-US" b="0" i="0" dirty="0" err="1" smtClean="0">
              <a:solidFill>
                <a:schemeClr val="tx1"/>
              </a:solidFill>
            </a:rPr>
            <a:t>dan</a:t>
          </a:r>
          <a:r>
            <a:rPr lang="en-US" b="0" i="0" dirty="0" smtClean="0">
              <a:solidFill>
                <a:schemeClr val="tx1"/>
              </a:solidFill>
            </a:rPr>
            <a:t> </a:t>
          </a:r>
          <a:r>
            <a:rPr lang="en-US" b="0" i="0" dirty="0" err="1" smtClean="0">
              <a:solidFill>
                <a:schemeClr val="tx1"/>
              </a:solidFill>
            </a:rPr>
            <a:t>aktivitas</a:t>
          </a:r>
          <a:r>
            <a:rPr lang="en-US" b="0" i="0" dirty="0" smtClean="0">
              <a:solidFill>
                <a:schemeClr val="tx1"/>
              </a:solidFill>
            </a:rPr>
            <a:t> </a:t>
          </a:r>
          <a:r>
            <a:rPr lang="en-US" b="0" i="0" dirty="0" err="1" smtClean="0">
              <a:solidFill>
                <a:schemeClr val="tx1"/>
              </a:solidFill>
            </a:rPr>
            <a:t>dalam</a:t>
          </a:r>
          <a:r>
            <a:rPr lang="en-US" b="0" i="0" dirty="0" smtClean="0">
              <a:solidFill>
                <a:schemeClr val="tx1"/>
              </a:solidFill>
            </a:rPr>
            <a:t> </a:t>
          </a:r>
          <a:r>
            <a:rPr lang="en-US" b="0" i="0" dirty="0" err="1" smtClean="0">
              <a:solidFill>
                <a:schemeClr val="tx1"/>
              </a:solidFill>
            </a:rPr>
            <a:t>ruang</a:t>
          </a:r>
          <a:r>
            <a:rPr lang="en-US" b="0" i="0" dirty="0" smtClean="0">
              <a:solidFill>
                <a:schemeClr val="tx1"/>
              </a:solidFill>
            </a:rPr>
            <a:t> </a:t>
          </a:r>
          <a:r>
            <a:rPr lang="en-US" b="0" i="0" dirty="0" err="1" smtClean="0">
              <a:solidFill>
                <a:schemeClr val="tx1"/>
              </a:solidFill>
            </a:rPr>
            <a:t>lingkup</a:t>
          </a:r>
          <a:r>
            <a:rPr lang="en-US" b="0" i="0" dirty="0" smtClean="0">
              <a:solidFill>
                <a:schemeClr val="tx1"/>
              </a:solidFill>
            </a:rPr>
            <a:t> </a:t>
          </a:r>
          <a:r>
            <a:rPr lang="en-US" b="0" i="0" dirty="0" err="1" smtClean="0">
              <a:solidFill>
                <a:schemeClr val="tx1"/>
              </a:solidFill>
            </a:rPr>
            <a:t>penerapan</a:t>
          </a:r>
          <a:r>
            <a:rPr lang="en-US" b="0" i="0" dirty="0" smtClean="0">
              <a:solidFill>
                <a:schemeClr val="tx1"/>
              </a:solidFill>
            </a:rPr>
            <a:t> </a:t>
          </a:r>
          <a:r>
            <a:rPr lang="en-US" b="0" i="0" dirty="0" err="1" smtClean="0">
              <a:solidFill>
                <a:schemeClr val="tx1"/>
              </a:solidFill>
            </a:rPr>
            <a:t>Sistem</a:t>
          </a:r>
          <a:r>
            <a:rPr lang="en-US" b="0" i="0" dirty="0" smtClean="0">
              <a:solidFill>
                <a:schemeClr val="tx1"/>
              </a:solidFill>
            </a:rPr>
            <a:t> </a:t>
          </a:r>
          <a:r>
            <a:rPr lang="en-US" b="0" i="0" dirty="0" err="1" smtClean="0">
              <a:solidFill>
                <a:schemeClr val="tx1"/>
              </a:solidFill>
            </a:rPr>
            <a:t>Manajemen</a:t>
          </a:r>
          <a:r>
            <a:rPr lang="en-US" b="0" i="0" dirty="0" smtClean="0">
              <a:solidFill>
                <a:schemeClr val="tx1"/>
              </a:solidFill>
            </a:rPr>
            <a:t> </a:t>
          </a:r>
          <a:r>
            <a:rPr lang="en-US" b="0" i="0" dirty="0" err="1" smtClean="0">
              <a:solidFill>
                <a:schemeClr val="tx1"/>
              </a:solidFill>
            </a:rPr>
            <a:t>Keselamatan</a:t>
          </a:r>
          <a:r>
            <a:rPr lang="en-US" b="0" i="0" dirty="0" smtClean="0">
              <a:solidFill>
                <a:schemeClr val="tx1"/>
              </a:solidFill>
            </a:rPr>
            <a:t> </a:t>
          </a:r>
          <a:r>
            <a:rPr lang="en-US" b="0" i="0" dirty="0" err="1" smtClean="0">
              <a:solidFill>
                <a:schemeClr val="tx1"/>
              </a:solidFill>
            </a:rPr>
            <a:t>dan</a:t>
          </a:r>
          <a:r>
            <a:rPr lang="en-US" b="0" i="0" dirty="0" smtClean="0">
              <a:solidFill>
                <a:schemeClr val="tx1"/>
              </a:solidFill>
            </a:rPr>
            <a:t> </a:t>
          </a:r>
          <a:r>
            <a:rPr lang="en-US" b="0" i="0" dirty="0" err="1" smtClean="0">
              <a:solidFill>
                <a:schemeClr val="tx1"/>
              </a:solidFill>
            </a:rPr>
            <a:t>Kesehatan</a:t>
          </a:r>
          <a:r>
            <a:rPr lang="en-US" b="0" i="0" dirty="0" smtClean="0">
              <a:solidFill>
                <a:schemeClr val="tx1"/>
              </a:solidFill>
            </a:rPr>
            <a:t> </a:t>
          </a:r>
          <a:r>
            <a:rPr lang="en-US" b="0" i="0" dirty="0" err="1" smtClean="0">
              <a:solidFill>
                <a:schemeClr val="tx1"/>
              </a:solidFill>
            </a:rPr>
            <a:t>Kerja</a:t>
          </a:r>
          <a:r>
            <a:rPr lang="en-US" b="0" i="0" dirty="0" smtClean="0">
              <a:solidFill>
                <a:schemeClr val="tx1"/>
              </a:solidFill>
            </a:rPr>
            <a:t> Perusahaan.</a:t>
          </a:r>
          <a:endParaRPr lang="en-US" dirty="0">
            <a:solidFill>
              <a:schemeClr val="tx1"/>
            </a:solidFill>
          </a:endParaRPr>
        </a:p>
      </dgm:t>
    </dgm:pt>
    <dgm:pt modelId="{3C6BB6D2-7B1B-4ADE-8094-C2D873F8C37A}" type="parTrans" cxnId="{B429A1CC-1D04-4FFC-B50E-2BD71F1FA57D}">
      <dgm:prSet/>
      <dgm:spPr/>
      <dgm:t>
        <a:bodyPr/>
        <a:lstStyle/>
        <a:p>
          <a:endParaRPr lang="en-US"/>
        </a:p>
      </dgm:t>
    </dgm:pt>
    <dgm:pt modelId="{D97E3F06-A03C-4E1A-8B7C-675D610C51CB}" type="sibTrans" cxnId="{B429A1CC-1D04-4FFC-B50E-2BD71F1FA57D}">
      <dgm:prSet/>
      <dgm:spPr/>
      <dgm:t>
        <a:bodyPr/>
        <a:lstStyle/>
        <a:p>
          <a:endParaRPr lang="en-US"/>
        </a:p>
      </dgm:t>
    </dgm:pt>
    <dgm:pt modelId="{711DE737-12C7-42D4-B39B-71B1C47A00AF}">
      <dgm:prSet phldrT="[Text]"/>
      <dgm:spPr/>
      <dgm:t>
        <a:bodyPr/>
        <a:lstStyle/>
        <a:p>
          <a:r>
            <a:rPr lang="en-US" dirty="0" err="1" smtClean="0">
              <a:solidFill>
                <a:schemeClr val="tx1"/>
              </a:solidFill>
            </a:rPr>
            <a:t>Waktu</a:t>
          </a:r>
          <a:r>
            <a:rPr lang="en-US" dirty="0" smtClean="0">
              <a:solidFill>
                <a:schemeClr val="tx1"/>
              </a:solidFill>
            </a:rPr>
            <a:t> </a:t>
          </a:r>
          <a:r>
            <a:rPr lang="en-US" dirty="0" err="1" smtClean="0">
              <a:solidFill>
                <a:schemeClr val="tx1"/>
              </a:solidFill>
            </a:rPr>
            <a:t>Pelaksanaan</a:t>
          </a:r>
          <a:r>
            <a:rPr lang="en-US" dirty="0" smtClean="0">
              <a:solidFill>
                <a:schemeClr val="tx1"/>
              </a:solidFill>
            </a:rPr>
            <a:t> :</a:t>
          </a:r>
        </a:p>
        <a:p>
          <a:r>
            <a:rPr lang="en-US" dirty="0" smtClean="0">
              <a:solidFill>
                <a:schemeClr val="tx1"/>
              </a:solidFill>
            </a:rPr>
            <a:t>Minimal 1 </a:t>
          </a:r>
          <a:r>
            <a:rPr lang="en-US" dirty="0" err="1" smtClean="0">
              <a:solidFill>
                <a:schemeClr val="tx1"/>
              </a:solidFill>
            </a:rPr>
            <a:t>tahun</a:t>
          </a:r>
          <a:r>
            <a:rPr lang="en-US" dirty="0" smtClean="0">
              <a:solidFill>
                <a:schemeClr val="tx1"/>
              </a:solidFill>
            </a:rPr>
            <a:t> </a:t>
          </a:r>
          <a:r>
            <a:rPr lang="en-US" dirty="0" err="1" smtClean="0">
              <a:solidFill>
                <a:schemeClr val="tx1"/>
              </a:solidFill>
            </a:rPr>
            <a:t>sekali</a:t>
          </a:r>
          <a:endParaRPr lang="en-US" dirty="0">
            <a:solidFill>
              <a:schemeClr val="tx1"/>
            </a:solidFill>
          </a:endParaRPr>
        </a:p>
      </dgm:t>
    </dgm:pt>
    <dgm:pt modelId="{79B8A0F9-6058-484C-BE42-FE81A74AC434}" type="parTrans" cxnId="{FBB5D664-1F01-487F-8956-FA823BB30107}">
      <dgm:prSet/>
      <dgm:spPr/>
      <dgm:t>
        <a:bodyPr/>
        <a:lstStyle/>
        <a:p>
          <a:endParaRPr lang="en-US"/>
        </a:p>
      </dgm:t>
    </dgm:pt>
    <dgm:pt modelId="{1B68CC40-1FA2-4571-928E-52E0998EC3A7}" type="sibTrans" cxnId="{FBB5D664-1F01-487F-8956-FA823BB30107}">
      <dgm:prSet/>
      <dgm:spPr/>
      <dgm:t>
        <a:bodyPr/>
        <a:lstStyle/>
        <a:p>
          <a:endParaRPr lang="en-US"/>
        </a:p>
      </dgm:t>
    </dgm:pt>
    <dgm:pt modelId="{EA5C454B-0447-4841-A1E6-E964B304FDD7}" type="pres">
      <dgm:prSet presAssocID="{984E5D15-7624-4688-AA46-A8EA27751546}" presName="diagram" presStyleCnt="0">
        <dgm:presLayoutVars>
          <dgm:dir/>
          <dgm:resizeHandles val="exact"/>
        </dgm:presLayoutVars>
      </dgm:prSet>
      <dgm:spPr/>
      <dgm:t>
        <a:bodyPr/>
        <a:lstStyle/>
        <a:p>
          <a:endParaRPr lang="en-US"/>
        </a:p>
      </dgm:t>
    </dgm:pt>
    <dgm:pt modelId="{8145983E-48E5-4D8C-82B3-205351281818}" type="pres">
      <dgm:prSet presAssocID="{DF10AAC2-2081-47D0-BB47-1CF9A4F07131}" presName="node" presStyleLbl="node1" presStyleIdx="0" presStyleCnt="4">
        <dgm:presLayoutVars>
          <dgm:bulletEnabled val="1"/>
        </dgm:presLayoutVars>
      </dgm:prSet>
      <dgm:spPr/>
      <dgm:t>
        <a:bodyPr/>
        <a:lstStyle/>
        <a:p>
          <a:endParaRPr lang="en-US"/>
        </a:p>
      </dgm:t>
    </dgm:pt>
    <dgm:pt modelId="{FE41639E-EBA5-4A5A-99AB-EE103D11A126}" type="pres">
      <dgm:prSet presAssocID="{EF6128D1-8E36-4C4E-99C0-8BB3D6278794}" presName="sibTrans" presStyleCnt="0"/>
      <dgm:spPr/>
    </dgm:pt>
    <dgm:pt modelId="{4FF3286A-9E2C-4B94-9CF0-AFD5A76D9946}" type="pres">
      <dgm:prSet presAssocID="{C7316E91-0F24-4EB4-AB35-1A6CA0CDEC74}" presName="node" presStyleLbl="node1" presStyleIdx="1" presStyleCnt="4">
        <dgm:presLayoutVars>
          <dgm:bulletEnabled val="1"/>
        </dgm:presLayoutVars>
      </dgm:prSet>
      <dgm:spPr/>
      <dgm:t>
        <a:bodyPr/>
        <a:lstStyle/>
        <a:p>
          <a:endParaRPr lang="en-US"/>
        </a:p>
      </dgm:t>
    </dgm:pt>
    <dgm:pt modelId="{4CDFDCE8-58A5-403C-9A5C-3386F794E532}" type="pres">
      <dgm:prSet presAssocID="{5598B7DD-E822-4E25-8DBF-DEAE11074CB0}" presName="sibTrans" presStyleCnt="0"/>
      <dgm:spPr/>
    </dgm:pt>
    <dgm:pt modelId="{2F20D2C9-9CED-4DB7-8B9D-4117747BD7F2}" type="pres">
      <dgm:prSet presAssocID="{BC379004-F727-4F33-88F6-0BD3C854FAB1}" presName="node" presStyleLbl="node1" presStyleIdx="2" presStyleCnt="4">
        <dgm:presLayoutVars>
          <dgm:bulletEnabled val="1"/>
        </dgm:presLayoutVars>
      </dgm:prSet>
      <dgm:spPr/>
      <dgm:t>
        <a:bodyPr/>
        <a:lstStyle/>
        <a:p>
          <a:endParaRPr lang="en-US"/>
        </a:p>
      </dgm:t>
    </dgm:pt>
    <dgm:pt modelId="{0E400A7C-CD62-4C14-8429-AA6C0115E355}" type="pres">
      <dgm:prSet presAssocID="{D97E3F06-A03C-4E1A-8B7C-675D610C51CB}" presName="sibTrans" presStyleCnt="0"/>
      <dgm:spPr/>
    </dgm:pt>
    <dgm:pt modelId="{B8E80D55-95B0-4F7E-9F81-2406E66974B8}" type="pres">
      <dgm:prSet presAssocID="{711DE737-12C7-42D4-B39B-71B1C47A00AF}" presName="node" presStyleLbl="node1" presStyleIdx="3" presStyleCnt="4">
        <dgm:presLayoutVars>
          <dgm:bulletEnabled val="1"/>
        </dgm:presLayoutVars>
      </dgm:prSet>
      <dgm:spPr/>
      <dgm:t>
        <a:bodyPr/>
        <a:lstStyle/>
        <a:p>
          <a:endParaRPr lang="en-US"/>
        </a:p>
      </dgm:t>
    </dgm:pt>
  </dgm:ptLst>
  <dgm:cxnLst>
    <dgm:cxn modelId="{0CE2CFDB-1F4E-4DFF-BE62-E730C2D66150}" srcId="{984E5D15-7624-4688-AA46-A8EA27751546}" destId="{C7316E91-0F24-4EB4-AB35-1A6CA0CDEC74}" srcOrd="1" destOrd="0" parTransId="{A1AA6645-5C7B-45DB-80E0-9546B5110B09}" sibTransId="{5598B7DD-E822-4E25-8DBF-DEAE11074CB0}"/>
    <dgm:cxn modelId="{5051BA35-BD87-4AF7-B430-20D0BDBB023A}" type="presOf" srcId="{BC379004-F727-4F33-88F6-0BD3C854FAB1}" destId="{2F20D2C9-9CED-4DB7-8B9D-4117747BD7F2}" srcOrd="0" destOrd="0" presId="urn:microsoft.com/office/officeart/2005/8/layout/default"/>
    <dgm:cxn modelId="{F913C442-E616-4A40-8CC2-F98F5C3D1A83}" type="presOf" srcId="{984E5D15-7624-4688-AA46-A8EA27751546}" destId="{EA5C454B-0447-4841-A1E6-E964B304FDD7}" srcOrd="0" destOrd="0" presId="urn:microsoft.com/office/officeart/2005/8/layout/default"/>
    <dgm:cxn modelId="{B429A1CC-1D04-4FFC-B50E-2BD71F1FA57D}" srcId="{984E5D15-7624-4688-AA46-A8EA27751546}" destId="{BC379004-F727-4F33-88F6-0BD3C854FAB1}" srcOrd="2" destOrd="0" parTransId="{3C6BB6D2-7B1B-4ADE-8094-C2D873F8C37A}" sibTransId="{D97E3F06-A03C-4E1A-8B7C-675D610C51CB}"/>
    <dgm:cxn modelId="{31DD899D-D518-409F-BA21-40F61B932C2D}" type="presOf" srcId="{C7316E91-0F24-4EB4-AB35-1A6CA0CDEC74}" destId="{4FF3286A-9E2C-4B94-9CF0-AFD5A76D9946}" srcOrd="0" destOrd="0" presId="urn:microsoft.com/office/officeart/2005/8/layout/default"/>
    <dgm:cxn modelId="{99494F1C-378A-40EF-B9AD-2F0259A491E1}" type="presOf" srcId="{DF10AAC2-2081-47D0-BB47-1CF9A4F07131}" destId="{8145983E-48E5-4D8C-82B3-205351281818}" srcOrd="0" destOrd="0" presId="urn:microsoft.com/office/officeart/2005/8/layout/default"/>
    <dgm:cxn modelId="{FBB5D664-1F01-487F-8956-FA823BB30107}" srcId="{984E5D15-7624-4688-AA46-A8EA27751546}" destId="{711DE737-12C7-42D4-B39B-71B1C47A00AF}" srcOrd="3" destOrd="0" parTransId="{79B8A0F9-6058-484C-BE42-FE81A74AC434}" sibTransId="{1B68CC40-1FA2-4571-928E-52E0998EC3A7}"/>
    <dgm:cxn modelId="{F5820B14-5473-4BF6-836B-6AFCDE8CCDE4}" srcId="{984E5D15-7624-4688-AA46-A8EA27751546}" destId="{DF10AAC2-2081-47D0-BB47-1CF9A4F07131}" srcOrd="0" destOrd="0" parTransId="{0D2FFB29-D9B6-48C4-9802-7F5992B31A70}" sibTransId="{EF6128D1-8E36-4C4E-99C0-8BB3D6278794}"/>
    <dgm:cxn modelId="{FEFB111D-A479-423F-9925-570BD7805C02}" type="presOf" srcId="{711DE737-12C7-42D4-B39B-71B1C47A00AF}" destId="{B8E80D55-95B0-4F7E-9F81-2406E66974B8}" srcOrd="0" destOrd="0" presId="urn:microsoft.com/office/officeart/2005/8/layout/default"/>
    <dgm:cxn modelId="{7B95A427-1146-4187-8B13-58260FA800F7}" type="presParOf" srcId="{EA5C454B-0447-4841-A1E6-E964B304FDD7}" destId="{8145983E-48E5-4D8C-82B3-205351281818}" srcOrd="0" destOrd="0" presId="urn:microsoft.com/office/officeart/2005/8/layout/default"/>
    <dgm:cxn modelId="{8BF242D4-4CD2-4D2B-875A-D6DF001EA6C3}" type="presParOf" srcId="{EA5C454B-0447-4841-A1E6-E964B304FDD7}" destId="{FE41639E-EBA5-4A5A-99AB-EE103D11A126}" srcOrd="1" destOrd="0" presId="urn:microsoft.com/office/officeart/2005/8/layout/default"/>
    <dgm:cxn modelId="{66EFF828-269E-46DA-B42F-9DA707A85DC4}" type="presParOf" srcId="{EA5C454B-0447-4841-A1E6-E964B304FDD7}" destId="{4FF3286A-9E2C-4B94-9CF0-AFD5A76D9946}" srcOrd="2" destOrd="0" presId="urn:microsoft.com/office/officeart/2005/8/layout/default"/>
    <dgm:cxn modelId="{CF934856-5CF9-4686-B10B-90E11AE38F5F}" type="presParOf" srcId="{EA5C454B-0447-4841-A1E6-E964B304FDD7}" destId="{4CDFDCE8-58A5-403C-9A5C-3386F794E532}" srcOrd="3" destOrd="0" presId="urn:microsoft.com/office/officeart/2005/8/layout/default"/>
    <dgm:cxn modelId="{DD0E9660-2F6C-4C76-820B-1D94EC9D9620}" type="presParOf" srcId="{EA5C454B-0447-4841-A1E6-E964B304FDD7}" destId="{2F20D2C9-9CED-4DB7-8B9D-4117747BD7F2}" srcOrd="4" destOrd="0" presId="urn:microsoft.com/office/officeart/2005/8/layout/default"/>
    <dgm:cxn modelId="{09CCE8C5-F6D0-4F3E-8C12-9809BBCC4A92}" type="presParOf" srcId="{EA5C454B-0447-4841-A1E6-E964B304FDD7}" destId="{0E400A7C-CD62-4C14-8429-AA6C0115E355}" srcOrd="5" destOrd="0" presId="urn:microsoft.com/office/officeart/2005/8/layout/default"/>
    <dgm:cxn modelId="{D226964E-AA70-4554-A7B3-BD5233CD21B2}" type="presParOf" srcId="{EA5C454B-0447-4841-A1E6-E964B304FDD7}" destId="{B8E80D55-95B0-4F7E-9F81-2406E66974B8}" srcOrd="6"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dbba99ff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dbba99ff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76a7d770e3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76a7d770e3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6a7d770e3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6a7d770e3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6df035b6e6_0_12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6df035b6e6_0_12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dfec2bebd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6dfec2bebd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6a7d770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6a7d770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6dbba99ff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6dbba99ff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6a7d770e3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76a7d770e3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6a7d770e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6a7d770e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dbba99ff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dbba99ff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dbba99f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dbba99f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6a7d770e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6a7d770e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3F3F3"/>
        </a:solidFill>
        <a:effectLst/>
      </p:bgPr>
    </p:bg>
    <p:spTree>
      <p:nvGrpSpPr>
        <p:cNvPr id="1" name="Shape 8"/>
        <p:cNvGrpSpPr/>
        <p:nvPr/>
      </p:nvGrpSpPr>
      <p:grpSpPr>
        <a:xfrm>
          <a:off x="0" y="0"/>
          <a:ext cx="0" cy="0"/>
          <a:chOff x="0" y="0"/>
          <a:chExt cx="0" cy="0"/>
        </a:xfrm>
      </p:grpSpPr>
      <p:sp>
        <p:nvSpPr>
          <p:cNvPr id="9" name="Google Shape;9;p2"/>
          <p:cNvSpPr/>
          <p:nvPr/>
        </p:nvSpPr>
        <p:spPr>
          <a:xfrm>
            <a:off x="-54209" y="-99920"/>
            <a:ext cx="3276820" cy="3252234"/>
          </a:xfrm>
          <a:custGeom>
            <a:avLst/>
            <a:gdLst/>
            <a:ahLst/>
            <a:cxnLst/>
            <a:rect l="l" t="t" r="r" b="b"/>
            <a:pathLst>
              <a:path w="116354" h="115481" extrusionOk="0">
                <a:moveTo>
                  <a:pt x="73151" y="0"/>
                </a:moveTo>
                <a:cubicBezTo>
                  <a:pt x="52852" y="58773"/>
                  <a:pt x="19162" y="90311"/>
                  <a:pt x="1" y="104327"/>
                </a:cubicBezTo>
                <a:lnTo>
                  <a:pt x="1" y="115480"/>
                </a:lnTo>
                <a:cubicBezTo>
                  <a:pt x="21801" y="107961"/>
                  <a:pt x="63017" y="89571"/>
                  <a:pt x="87103" y="52345"/>
                </a:cubicBezTo>
                <a:cubicBezTo>
                  <a:pt x="102911" y="27914"/>
                  <a:pt x="111590" y="11046"/>
                  <a:pt x="116353" y="0"/>
                </a:cubicBezTo>
                <a:close/>
              </a:path>
            </a:pathLst>
          </a:custGeom>
          <a:solidFill>
            <a:srgbClr val="D9D9D9"/>
          </a:solidFill>
          <a:ln>
            <a:noFill/>
          </a:ln>
          <a:effectLst>
            <a:outerShdw blurRad="57150" dist="19050" dir="540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4200" y="-77475"/>
            <a:ext cx="2152315" cy="3069532"/>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98B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209" y="-99891"/>
            <a:ext cx="2060143" cy="2938081"/>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0635" y="-797983"/>
            <a:ext cx="2493001" cy="335888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rgbClr val="F3F3F3"/>
          </a:solidFill>
          <a:ln>
            <a:noFill/>
          </a:ln>
          <a:effectLst>
            <a:outerShdw blurRad="57150" dist="19050" dir="5400000" algn="bl" rotWithShape="0">
              <a:srgbClr val="000000">
                <a:alpha val="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125350"/>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E5E4E4"/>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flipH="1">
            <a:off x="6644891" y="2713359"/>
            <a:ext cx="2060143" cy="2938081"/>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843509">
            <a:off x="4889446" y="1549875"/>
            <a:ext cx="6161218" cy="4031324"/>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843509">
            <a:off x="4805646" y="1432525"/>
            <a:ext cx="6161218" cy="4031324"/>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EFEFEF"/>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953400" y="2082700"/>
            <a:ext cx="7237200" cy="944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1pPr>
            <a:lvl2pPr lvl="1"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2pPr>
            <a:lvl3pPr lvl="2"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3pPr>
            <a:lvl4pPr lvl="3"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4pPr>
            <a:lvl5pPr lvl="4"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5pPr>
            <a:lvl6pPr lvl="5"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6pPr>
            <a:lvl7pPr lvl="6"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7pPr>
            <a:lvl8pPr lvl="7"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8pPr>
            <a:lvl9pPr lvl="8" algn="ctr">
              <a:spcBef>
                <a:spcPts val="0"/>
              </a:spcBef>
              <a:spcAft>
                <a:spcPts val="0"/>
              </a:spcAft>
              <a:buClr>
                <a:srgbClr val="434343"/>
              </a:buClr>
              <a:buSzPts val="5200"/>
              <a:buFont typeface="Anton"/>
              <a:buNone/>
              <a:defRPr sz="5200">
                <a:solidFill>
                  <a:srgbClr val="434343"/>
                </a:solidFill>
                <a:latin typeface="Anton"/>
                <a:ea typeface="Anton"/>
                <a:cs typeface="Anton"/>
                <a:sym typeface="Anton"/>
              </a:defRPr>
            </a:lvl9pPr>
          </a:lstStyle>
          <a:p>
            <a:endParaRPr/>
          </a:p>
        </p:txBody>
      </p:sp>
      <p:sp>
        <p:nvSpPr>
          <p:cNvPr id="18" name="Google Shape;18;p2"/>
          <p:cNvSpPr txBox="1">
            <a:spLocks noGrp="1"/>
          </p:cNvSpPr>
          <p:nvPr>
            <p:ph type="subTitle" idx="1"/>
          </p:nvPr>
        </p:nvSpPr>
        <p:spPr>
          <a:xfrm>
            <a:off x="1781100" y="2925500"/>
            <a:ext cx="5581800" cy="46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800"/>
              <a:buFont typeface="Bitter"/>
              <a:buNone/>
              <a:defRPr>
                <a:solidFill>
                  <a:srgbClr val="434343"/>
                </a:solidFill>
                <a:latin typeface="Bitter"/>
                <a:ea typeface="Bitter"/>
                <a:cs typeface="Bitter"/>
                <a:sym typeface="Bitter"/>
              </a:defRPr>
            </a:lvl1pPr>
            <a:lvl2pPr lvl="1" algn="ctr">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2pPr>
            <a:lvl3pPr lvl="2" algn="ctr">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3pPr>
            <a:lvl4pPr lvl="3" algn="ctr">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4pPr>
            <a:lvl5pPr lvl="4" algn="ctr">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5pPr>
            <a:lvl6pPr lvl="5" algn="ctr">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6pPr>
            <a:lvl7pPr lvl="6" algn="ctr">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7pPr>
            <a:lvl8pPr lvl="7" algn="ctr">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8pPr>
            <a:lvl9pPr lvl="8" algn="ctr">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96"/>
        <p:cNvGrpSpPr/>
        <p:nvPr/>
      </p:nvGrpSpPr>
      <p:grpSpPr>
        <a:xfrm>
          <a:off x="0" y="0"/>
          <a:ext cx="0" cy="0"/>
          <a:chOff x="0" y="0"/>
          <a:chExt cx="0" cy="0"/>
        </a:xfrm>
      </p:grpSpPr>
      <p:sp>
        <p:nvSpPr>
          <p:cNvPr id="97" name="Google Shape;97;p14"/>
          <p:cNvSpPr/>
          <p:nvPr/>
        </p:nvSpPr>
        <p:spPr>
          <a:xfrm>
            <a:off x="-54204" y="-99922"/>
            <a:ext cx="1737456" cy="1724709"/>
          </a:xfrm>
          <a:custGeom>
            <a:avLst/>
            <a:gdLst/>
            <a:ahLst/>
            <a:cxnLst/>
            <a:rect l="l" t="t" r="r" b="b"/>
            <a:pathLst>
              <a:path w="116354" h="115481" extrusionOk="0">
                <a:moveTo>
                  <a:pt x="73151" y="0"/>
                </a:moveTo>
                <a:cubicBezTo>
                  <a:pt x="52852" y="58773"/>
                  <a:pt x="19162" y="90311"/>
                  <a:pt x="1" y="104327"/>
                </a:cubicBezTo>
                <a:lnTo>
                  <a:pt x="1" y="115480"/>
                </a:lnTo>
                <a:cubicBezTo>
                  <a:pt x="21801" y="107961"/>
                  <a:pt x="63017" y="89571"/>
                  <a:pt x="87103" y="52345"/>
                </a:cubicBezTo>
                <a:cubicBezTo>
                  <a:pt x="102911" y="27914"/>
                  <a:pt x="111590" y="11046"/>
                  <a:pt x="116353" y="0"/>
                </a:cubicBezTo>
                <a:close/>
              </a:path>
            </a:pathLst>
          </a:custGeom>
          <a:solidFill>
            <a:srgbClr val="D9D9D9"/>
          </a:solidFill>
          <a:ln>
            <a:noFill/>
          </a:ln>
          <a:effectLst>
            <a:outerShdw blurRad="57150" dist="19050" dir="540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54204" y="-99908"/>
            <a:ext cx="1092342" cy="1558109"/>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rot="10800000">
            <a:off x="-26609" y="26457"/>
            <a:ext cx="9197234" cy="1122293"/>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98BDF4"/>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rot="10800000">
            <a:off x="-130775" y="-48525"/>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E5E4E4"/>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txBox="1">
            <a:spLocks noGrp="1"/>
          </p:cNvSpPr>
          <p:nvPr>
            <p:ph type="title"/>
          </p:nvPr>
        </p:nvSpPr>
        <p:spPr>
          <a:xfrm>
            <a:off x="1899888" y="1743600"/>
            <a:ext cx="22698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 name="Google Shape;102;p14"/>
          <p:cNvSpPr txBox="1">
            <a:spLocks noGrp="1"/>
          </p:cNvSpPr>
          <p:nvPr>
            <p:ph type="subTitle" idx="1"/>
          </p:nvPr>
        </p:nvSpPr>
        <p:spPr>
          <a:xfrm>
            <a:off x="1899888" y="2093974"/>
            <a:ext cx="22698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4"/>
          <p:cNvSpPr txBox="1">
            <a:spLocks noGrp="1"/>
          </p:cNvSpPr>
          <p:nvPr>
            <p:ph type="title" idx="2" hasCustomPrompt="1"/>
          </p:nvPr>
        </p:nvSpPr>
        <p:spPr>
          <a:xfrm>
            <a:off x="480688" y="1858504"/>
            <a:ext cx="1202700" cy="745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98BDF4"/>
              </a:buClr>
              <a:buSzPts val="3600"/>
              <a:buNone/>
              <a:defRPr sz="3600">
                <a:solidFill>
                  <a:srgbClr val="98BDF4"/>
                </a:solidFill>
              </a:defRPr>
            </a:lvl1pPr>
            <a:lvl2pPr lvl="1" algn="r" rtl="0">
              <a:spcBef>
                <a:spcPts val="0"/>
              </a:spcBef>
              <a:spcAft>
                <a:spcPts val="0"/>
              </a:spcAft>
              <a:buClr>
                <a:srgbClr val="98BDF4"/>
              </a:buClr>
              <a:buSzPts val="3600"/>
              <a:buNone/>
              <a:defRPr sz="3600">
                <a:solidFill>
                  <a:srgbClr val="98BDF4"/>
                </a:solidFill>
              </a:defRPr>
            </a:lvl2pPr>
            <a:lvl3pPr lvl="2" algn="r" rtl="0">
              <a:spcBef>
                <a:spcPts val="0"/>
              </a:spcBef>
              <a:spcAft>
                <a:spcPts val="0"/>
              </a:spcAft>
              <a:buClr>
                <a:srgbClr val="98BDF4"/>
              </a:buClr>
              <a:buSzPts val="3600"/>
              <a:buNone/>
              <a:defRPr sz="3600">
                <a:solidFill>
                  <a:srgbClr val="98BDF4"/>
                </a:solidFill>
              </a:defRPr>
            </a:lvl3pPr>
            <a:lvl4pPr lvl="3" algn="r" rtl="0">
              <a:spcBef>
                <a:spcPts val="0"/>
              </a:spcBef>
              <a:spcAft>
                <a:spcPts val="0"/>
              </a:spcAft>
              <a:buClr>
                <a:srgbClr val="98BDF4"/>
              </a:buClr>
              <a:buSzPts val="3600"/>
              <a:buNone/>
              <a:defRPr sz="3600">
                <a:solidFill>
                  <a:srgbClr val="98BDF4"/>
                </a:solidFill>
              </a:defRPr>
            </a:lvl4pPr>
            <a:lvl5pPr lvl="4" algn="r" rtl="0">
              <a:spcBef>
                <a:spcPts val="0"/>
              </a:spcBef>
              <a:spcAft>
                <a:spcPts val="0"/>
              </a:spcAft>
              <a:buClr>
                <a:srgbClr val="98BDF4"/>
              </a:buClr>
              <a:buSzPts val="3600"/>
              <a:buNone/>
              <a:defRPr sz="3600">
                <a:solidFill>
                  <a:srgbClr val="98BDF4"/>
                </a:solidFill>
              </a:defRPr>
            </a:lvl5pPr>
            <a:lvl6pPr lvl="5" algn="r" rtl="0">
              <a:spcBef>
                <a:spcPts val="0"/>
              </a:spcBef>
              <a:spcAft>
                <a:spcPts val="0"/>
              </a:spcAft>
              <a:buClr>
                <a:srgbClr val="98BDF4"/>
              </a:buClr>
              <a:buSzPts val="3600"/>
              <a:buNone/>
              <a:defRPr sz="3600">
                <a:solidFill>
                  <a:srgbClr val="98BDF4"/>
                </a:solidFill>
              </a:defRPr>
            </a:lvl6pPr>
            <a:lvl7pPr lvl="6" algn="r" rtl="0">
              <a:spcBef>
                <a:spcPts val="0"/>
              </a:spcBef>
              <a:spcAft>
                <a:spcPts val="0"/>
              </a:spcAft>
              <a:buClr>
                <a:srgbClr val="98BDF4"/>
              </a:buClr>
              <a:buSzPts val="3600"/>
              <a:buNone/>
              <a:defRPr sz="3600">
                <a:solidFill>
                  <a:srgbClr val="98BDF4"/>
                </a:solidFill>
              </a:defRPr>
            </a:lvl7pPr>
            <a:lvl8pPr lvl="7" algn="r" rtl="0">
              <a:spcBef>
                <a:spcPts val="0"/>
              </a:spcBef>
              <a:spcAft>
                <a:spcPts val="0"/>
              </a:spcAft>
              <a:buClr>
                <a:srgbClr val="98BDF4"/>
              </a:buClr>
              <a:buSzPts val="3600"/>
              <a:buNone/>
              <a:defRPr sz="3600">
                <a:solidFill>
                  <a:srgbClr val="98BDF4"/>
                </a:solidFill>
              </a:defRPr>
            </a:lvl8pPr>
            <a:lvl9pPr lvl="8" algn="r" rtl="0">
              <a:spcBef>
                <a:spcPts val="0"/>
              </a:spcBef>
              <a:spcAft>
                <a:spcPts val="0"/>
              </a:spcAft>
              <a:buClr>
                <a:srgbClr val="98BDF4"/>
              </a:buClr>
              <a:buSzPts val="3600"/>
              <a:buNone/>
              <a:defRPr sz="3600">
                <a:solidFill>
                  <a:srgbClr val="98BDF4"/>
                </a:solidFill>
              </a:defRPr>
            </a:lvl9pPr>
          </a:lstStyle>
          <a:p>
            <a:r>
              <a:t>xx%</a:t>
            </a:r>
          </a:p>
        </p:txBody>
      </p:sp>
      <p:sp>
        <p:nvSpPr>
          <p:cNvPr id="104" name="Google Shape;104;p14"/>
          <p:cNvSpPr txBox="1">
            <a:spLocks noGrp="1"/>
          </p:cNvSpPr>
          <p:nvPr>
            <p:ph type="title" idx="3"/>
          </p:nvPr>
        </p:nvSpPr>
        <p:spPr>
          <a:xfrm>
            <a:off x="5783913" y="1743600"/>
            <a:ext cx="22698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5" name="Google Shape;105;p14"/>
          <p:cNvSpPr txBox="1">
            <a:spLocks noGrp="1"/>
          </p:cNvSpPr>
          <p:nvPr>
            <p:ph type="subTitle" idx="4"/>
          </p:nvPr>
        </p:nvSpPr>
        <p:spPr>
          <a:xfrm>
            <a:off x="5783913" y="2093974"/>
            <a:ext cx="22698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14"/>
          <p:cNvSpPr txBox="1">
            <a:spLocks noGrp="1"/>
          </p:cNvSpPr>
          <p:nvPr>
            <p:ph type="title" idx="5" hasCustomPrompt="1"/>
          </p:nvPr>
        </p:nvSpPr>
        <p:spPr>
          <a:xfrm>
            <a:off x="4364713" y="1858504"/>
            <a:ext cx="1202700" cy="745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98BDF4"/>
              </a:buClr>
              <a:buSzPts val="3600"/>
              <a:buNone/>
              <a:defRPr sz="3600">
                <a:solidFill>
                  <a:srgbClr val="98BDF4"/>
                </a:solidFill>
              </a:defRPr>
            </a:lvl1pPr>
            <a:lvl2pPr lvl="1" algn="r" rtl="0">
              <a:spcBef>
                <a:spcPts val="0"/>
              </a:spcBef>
              <a:spcAft>
                <a:spcPts val="0"/>
              </a:spcAft>
              <a:buClr>
                <a:srgbClr val="98BDF4"/>
              </a:buClr>
              <a:buSzPts val="3600"/>
              <a:buNone/>
              <a:defRPr sz="3600">
                <a:solidFill>
                  <a:srgbClr val="98BDF4"/>
                </a:solidFill>
              </a:defRPr>
            </a:lvl2pPr>
            <a:lvl3pPr lvl="2" algn="r" rtl="0">
              <a:spcBef>
                <a:spcPts val="0"/>
              </a:spcBef>
              <a:spcAft>
                <a:spcPts val="0"/>
              </a:spcAft>
              <a:buClr>
                <a:srgbClr val="98BDF4"/>
              </a:buClr>
              <a:buSzPts val="3600"/>
              <a:buNone/>
              <a:defRPr sz="3600">
                <a:solidFill>
                  <a:srgbClr val="98BDF4"/>
                </a:solidFill>
              </a:defRPr>
            </a:lvl3pPr>
            <a:lvl4pPr lvl="3" algn="r" rtl="0">
              <a:spcBef>
                <a:spcPts val="0"/>
              </a:spcBef>
              <a:spcAft>
                <a:spcPts val="0"/>
              </a:spcAft>
              <a:buClr>
                <a:srgbClr val="98BDF4"/>
              </a:buClr>
              <a:buSzPts val="3600"/>
              <a:buNone/>
              <a:defRPr sz="3600">
                <a:solidFill>
                  <a:srgbClr val="98BDF4"/>
                </a:solidFill>
              </a:defRPr>
            </a:lvl4pPr>
            <a:lvl5pPr lvl="4" algn="r" rtl="0">
              <a:spcBef>
                <a:spcPts val="0"/>
              </a:spcBef>
              <a:spcAft>
                <a:spcPts val="0"/>
              </a:spcAft>
              <a:buClr>
                <a:srgbClr val="98BDF4"/>
              </a:buClr>
              <a:buSzPts val="3600"/>
              <a:buNone/>
              <a:defRPr sz="3600">
                <a:solidFill>
                  <a:srgbClr val="98BDF4"/>
                </a:solidFill>
              </a:defRPr>
            </a:lvl5pPr>
            <a:lvl6pPr lvl="5" algn="r" rtl="0">
              <a:spcBef>
                <a:spcPts val="0"/>
              </a:spcBef>
              <a:spcAft>
                <a:spcPts val="0"/>
              </a:spcAft>
              <a:buClr>
                <a:srgbClr val="98BDF4"/>
              </a:buClr>
              <a:buSzPts val="3600"/>
              <a:buNone/>
              <a:defRPr sz="3600">
                <a:solidFill>
                  <a:srgbClr val="98BDF4"/>
                </a:solidFill>
              </a:defRPr>
            </a:lvl6pPr>
            <a:lvl7pPr lvl="6" algn="r" rtl="0">
              <a:spcBef>
                <a:spcPts val="0"/>
              </a:spcBef>
              <a:spcAft>
                <a:spcPts val="0"/>
              </a:spcAft>
              <a:buClr>
                <a:srgbClr val="98BDF4"/>
              </a:buClr>
              <a:buSzPts val="3600"/>
              <a:buNone/>
              <a:defRPr sz="3600">
                <a:solidFill>
                  <a:srgbClr val="98BDF4"/>
                </a:solidFill>
              </a:defRPr>
            </a:lvl7pPr>
            <a:lvl8pPr lvl="7" algn="r" rtl="0">
              <a:spcBef>
                <a:spcPts val="0"/>
              </a:spcBef>
              <a:spcAft>
                <a:spcPts val="0"/>
              </a:spcAft>
              <a:buClr>
                <a:srgbClr val="98BDF4"/>
              </a:buClr>
              <a:buSzPts val="3600"/>
              <a:buNone/>
              <a:defRPr sz="3600">
                <a:solidFill>
                  <a:srgbClr val="98BDF4"/>
                </a:solidFill>
              </a:defRPr>
            </a:lvl8pPr>
            <a:lvl9pPr lvl="8" algn="r" rtl="0">
              <a:spcBef>
                <a:spcPts val="0"/>
              </a:spcBef>
              <a:spcAft>
                <a:spcPts val="0"/>
              </a:spcAft>
              <a:buClr>
                <a:srgbClr val="98BDF4"/>
              </a:buClr>
              <a:buSzPts val="3600"/>
              <a:buNone/>
              <a:defRPr sz="3600">
                <a:solidFill>
                  <a:srgbClr val="98BDF4"/>
                </a:solidFill>
              </a:defRPr>
            </a:lvl9pPr>
          </a:lstStyle>
          <a:p>
            <a:r>
              <a:t>xx%</a:t>
            </a:r>
          </a:p>
        </p:txBody>
      </p:sp>
      <p:sp>
        <p:nvSpPr>
          <p:cNvPr id="107" name="Google Shape;107;p14"/>
          <p:cNvSpPr txBox="1">
            <a:spLocks noGrp="1"/>
          </p:cNvSpPr>
          <p:nvPr>
            <p:ph type="title" idx="6"/>
          </p:nvPr>
        </p:nvSpPr>
        <p:spPr>
          <a:xfrm>
            <a:off x="1899888" y="3237800"/>
            <a:ext cx="22698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8" name="Google Shape;108;p14"/>
          <p:cNvSpPr txBox="1">
            <a:spLocks noGrp="1"/>
          </p:cNvSpPr>
          <p:nvPr>
            <p:ph type="subTitle" idx="7"/>
          </p:nvPr>
        </p:nvSpPr>
        <p:spPr>
          <a:xfrm>
            <a:off x="1899888" y="3588174"/>
            <a:ext cx="22698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14"/>
          <p:cNvSpPr txBox="1">
            <a:spLocks noGrp="1"/>
          </p:cNvSpPr>
          <p:nvPr>
            <p:ph type="title" idx="8" hasCustomPrompt="1"/>
          </p:nvPr>
        </p:nvSpPr>
        <p:spPr>
          <a:xfrm>
            <a:off x="480688" y="3352704"/>
            <a:ext cx="1202700" cy="745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98BDF4"/>
              </a:buClr>
              <a:buSzPts val="3600"/>
              <a:buNone/>
              <a:defRPr sz="3600">
                <a:solidFill>
                  <a:srgbClr val="98BDF4"/>
                </a:solidFill>
              </a:defRPr>
            </a:lvl1pPr>
            <a:lvl2pPr lvl="1" algn="r" rtl="0">
              <a:spcBef>
                <a:spcPts val="0"/>
              </a:spcBef>
              <a:spcAft>
                <a:spcPts val="0"/>
              </a:spcAft>
              <a:buClr>
                <a:srgbClr val="98BDF4"/>
              </a:buClr>
              <a:buSzPts val="3600"/>
              <a:buNone/>
              <a:defRPr sz="3600">
                <a:solidFill>
                  <a:srgbClr val="98BDF4"/>
                </a:solidFill>
              </a:defRPr>
            </a:lvl2pPr>
            <a:lvl3pPr lvl="2" algn="r" rtl="0">
              <a:spcBef>
                <a:spcPts val="0"/>
              </a:spcBef>
              <a:spcAft>
                <a:spcPts val="0"/>
              </a:spcAft>
              <a:buClr>
                <a:srgbClr val="98BDF4"/>
              </a:buClr>
              <a:buSzPts val="3600"/>
              <a:buNone/>
              <a:defRPr sz="3600">
                <a:solidFill>
                  <a:srgbClr val="98BDF4"/>
                </a:solidFill>
              </a:defRPr>
            </a:lvl3pPr>
            <a:lvl4pPr lvl="3" algn="r" rtl="0">
              <a:spcBef>
                <a:spcPts val="0"/>
              </a:spcBef>
              <a:spcAft>
                <a:spcPts val="0"/>
              </a:spcAft>
              <a:buClr>
                <a:srgbClr val="98BDF4"/>
              </a:buClr>
              <a:buSzPts val="3600"/>
              <a:buNone/>
              <a:defRPr sz="3600">
                <a:solidFill>
                  <a:srgbClr val="98BDF4"/>
                </a:solidFill>
              </a:defRPr>
            </a:lvl4pPr>
            <a:lvl5pPr lvl="4" algn="r" rtl="0">
              <a:spcBef>
                <a:spcPts val="0"/>
              </a:spcBef>
              <a:spcAft>
                <a:spcPts val="0"/>
              </a:spcAft>
              <a:buClr>
                <a:srgbClr val="98BDF4"/>
              </a:buClr>
              <a:buSzPts val="3600"/>
              <a:buNone/>
              <a:defRPr sz="3600">
                <a:solidFill>
                  <a:srgbClr val="98BDF4"/>
                </a:solidFill>
              </a:defRPr>
            </a:lvl5pPr>
            <a:lvl6pPr lvl="5" algn="r" rtl="0">
              <a:spcBef>
                <a:spcPts val="0"/>
              </a:spcBef>
              <a:spcAft>
                <a:spcPts val="0"/>
              </a:spcAft>
              <a:buClr>
                <a:srgbClr val="98BDF4"/>
              </a:buClr>
              <a:buSzPts val="3600"/>
              <a:buNone/>
              <a:defRPr sz="3600">
                <a:solidFill>
                  <a:srgbClr val="98BDF4"/>
                </a:solidFill>
              </a:defRPr>
            </a:lvl6pPr>
            <a:lvl7pPr lvl="6" algn="r" rtl="0">
              <a:spcBef>
                <a:spcPts val="0"/>
              </a:spcBef>
              <a:spcAft>
                <a:spcPts val="0"/>
              </a:spcAft>
              <a:buClr>
                <a:srgbClr val="98BDF4"/>
              </a:buClr>
              <a:buSzPts val="3600"/>
              <a:buNone/>
              <a:defRPr sz="3600">
                <a:solidFill>
                  <a:srgbClr val="98BDF4"/>
                </a:solidFill>
              </a:defRPr>
            </a:lvl7pPr>
            <a:lvl8pPr lvl="7" algn="r" rtl="0">
              <a:spcBef>
                <a:spcPts val="0"/>
              </a:spcBef>
              <a:spcAft>
                <a:spcPts val="0"/>
              </a:spcAft>
              <a:buClr>
                <a:srgbClr val="98BDF4"/>
              </a:buClr>
              <a:buSzPts val="3600"/>
              <a:buNone/>
              <a:defRPr sz="3600">
                <a:solidFill>
                  <a:srgbClr val="98BDF4"/>
                </a:solidFill>
              </a:defRPr>
            </a:lvl8pPr>
            <a:lvl9pPr lvl="8" algn="r" rtl="0">
              <a:spcBef>
                <a:spcPts val="0"/>
              </a:spcBef>
              <a:spcAft>
                <a:spcPts val="0"/>
              </a:spcAft>
              <a:buClr>
                <a:srgbClr val="98BDF4"/>
              </a:buClr>
              <a:buSzPts val="3600"/>
              <a:buNone/>
              <a:defRPr sz="3600">
                <a:solidFill>
                  <a:srgbClr val="98BDF4"/>
                </a:solidFill>
              </a:defRPr>
            </a:lvl9pPr>
          </a:lstStyle>
          <a:p>
            <a:r>
              <a:t>xx%</a:t>
            </a:r>
          </a:p>
        </p:txBody>
      </p:sp>
      <p:sp>
        <p:nvSpPr>
          <p:cNvPr id="110" name="Google Shape;110;p14"/>
          <p:cNvSpPr txBox="1">
            <a:spLocks noGrp="1"/>
          </p:cNvSpPr>
          <p:nvPr>
            <p:ph type="title" idx="9"/>
          </p:nvPr>
        </p:nvSpPr>
        <p:spPr>
          <a:xfrm>
            <a:off x="5783913" y="3237800"/>
            <a:ext cx="22698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1" name="Google Shape;111;p14"/>
          <p:cNvSpPr txBox="1">
            <a:spLocks noGrp="1"/>
          </p:cNvSpPr>
          <p:nvPr>
            <p:ph type="subTitle" idx="13"/>
          </p:nvPr>
        </p:nvSpPr>
        <p:spPr>
          <a:xfrm>
            <a:off x="5783913" y="3588174"/>
            <a:ext cx="22698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2" name="Google Shape;112;p14"/>
          <p:cNvSpPr txBox="1">
            <a:spLocks noGrp="1"/>
          </p:cNvSpPr>
          <p:nvPr>
            <p:ph type="title" idx="14" hasCustomPrompt="1"/>
          </p:nvPr>
        </p:nvSpPr>
        <p:spPr>
          <a:xfrm>
            <a:off x="4364713" y="3352704"/>
            <a:ext cx="1202700" cy="745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98BDF4"/>
              </a:buClr>
              <a:buSzPts val="3600"/>
              <a:buNone/>
              <a:defRPr sz="3600">
                <a:solidFill>
                  <a:srgbClr val="98BDF4"/>
                </a:solidFill>
              </a:defRPr>
            </a:lvl1pPr>
            <a:lvl2pPr lvl="1" algn="r" rtl="0">
              <a:spcBef>
                <a:spcPts val="0"/>
              </a:spcBef>
              <a:spcAft>
                <a:spcPts val="0"/>
              </a:spcAft>
              <a:buClr>
                <a:srgbClr val="98BDF4"/>
              </a:buClr>
              <a:buSzPts val="3600"/>
              <a:buNone/>
              <a:defRPr sz="3600">
                <a:solidFill>
                  <a:srgbClr val="98BDF4"/>
                </a:solidFill>
              </a:defRPr>
            </a:lvl2pPr>
            <a:lvl3pPr lvl="2" algn="r" rtl="0">
              <a:spcBef>
                <a:spcPts val="0"/>
              </a:spcBef>
              <a:spcAft>
                <a:spcPts val="0"/>
              </a:spcAft>
              <a:buClr>
                <a:srgbClr val="98BDF4"/>
              </a:buClr>
              <a:buSzPts val="3600"/>
              <a:buNone/>
              <a:defRPr sz="3600">
                <a:solidFill>
                  <a:srgbClr val="98BDF4"/>
                </a:solidFill>
              </a:defRPr>
            </a:lvl3pPr>
            <a:lvl4pPr lvl="3" algn="r" rtl="0">
              <a:spcBef>
                <a:spcPts val="0"/>
              </a:spcBef>
              <a:spcAft>
                <a:spcPts val="0"/>
              </a:spcAft>
              <a:buClr>
                <a:srgbClr val="98BDF4"/>
              </a:buClr>
              <a:buSzPts val="3600"/>
              <a:buNone/>
              <a:defRPr sz="3600">
                <a:solidFill>
                  <a:srgbClr val="98BDF4"/>
                </a:solidFill>
              </a:defRPr>
            </a:lvl4pPr>
            <a:lvl5pPr lvl="4" algn="r" rtl="0">
              <a:spcBef>
                <a:spcPts val="0"/>
              </a:spcBef>
              <a:spcAft>
                <a:spcPts val="0"/>
              </a:spcAft>
              <a:buClr>
                <a:srgbClr val="98BDF4"/>
              </a:buClr>
              <a:buSzPts val="3600"/>
              <a:buNone/>
              <a:defRPr sz="3600">
                <a:solidFill>
                  <a:srgbClr val="98BDF4"/>
                </a:solidFill>
              </a:defRPr>
            </a:lvl5pPr>
            <a:lvl6pPr lvl="5" algn="r" rtl="0">
              <a:spcBef>
                <a:spcPts val="0"/>
              </a:spcBef>
              <a:spcAft>
                <a:spcPts val="0"/>
              </a:spcAft>
              <a:buClr>
                <a:srgbClr val="98BDF4"/>
              </a:buClr>
              <a:buSzPts val="3600"/>
              <a:buNone/>
              <a:defRPr sz="3600">
                <a:solidFill>
                  <a:srgbClr val="98BDF4"/>
                </a:solidFill>
              </a:defRPr>
            </a:lvl6pPr>
            <a:lvl7pPr lvl="6" algn="r" rtl="0">
              <a:spcBef>
                <a:spcPts val="0"/>
              </a:spcBef>
              <a:spcAft>
                <a:spcPts val="0"/>
              </a:spcAft>
              <a:buClr>
                <a:srgbClr val="98BDF4"/>
              </a:buClr>
              <a:buSzPts val="3600"/>
              <a:buNone/>
              <a:defRPr sz="3600">
                <a:solidFill>
                  <a:srgbClr val="98BDF4"/>
                </a:solidFill>
              </a:defRPr>
            </a:lvl7pPr>
            <a:lvl8pPr lvl="7" algn="r" rtl="0">
              <a:spcBef>
                <a:spcPts val="0"/>
              </a:spcBef>
              <a:spcAft>
                <a:spcPts val="0"/>
              </a:spcAft>
              <a:buClr>
                <a:srgbClr val="98BDF4"/>
              </a:buClr>
              <a:buSzPts val="3600"/>
              <a:buNone/>
              <a:defRPr sz="3600">
                <a:solidFill>
                  <a:srgbClr val="98BDF4"/>
                </a:solidFill>
              </a:defRPr>
            </a:lvl8pPr>
            <a:lvl9pPr lvl="8" algn="r" rtl="0">
              <a:spcBef>
                <a:spcPts val="0"/>
              </a:spcBef>
              <a:spcAft>
                <a:spcPts val="0"/>
              </a:spcAft>
              <a:buClr>
                <a:srgbClr val="98BDF4"/>
              </a:buClr>
              <a:buSzPts val="3600"/>
              <a:buNone/>
              <a:defRPr sz="3600">
                <a:solidFill>
                  <a:srgbClr val="98BDF4"/>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p:cSld name="SECTION_TITLE_AND_DESCRIPTION_2">
    <p:bg>
      <p:bgPr>
        <a:solidFill>
          <a:schemeClr val="accent1"/>
        </a:solidFill>
        <a:effectLst/>
      </p:bgPr>
    </p:bg>
    <p:spTree>
      <p:nvGrpSpPr>
        <p:cNvPr id="1" name="Shape 113"/>
        <p:cNvGrpSpPr/>
        <p:nvPr/>
      </p:nvGrpSpPr>
      <p:grpSpPr>
        <a:xfrm>
          <a:off x="0" y="0"/>
          <a:ext cx="0" cy="0"/>
          <a:chOff x="0" y="0"/>
          <a:chExt cx="0" cy="0"/>
        </a:xfrm>
      </p:grpSpPr>
      <p:sp>
        <p:nvSpPr>
          <p:cNvPr id="114" name="Google Shape;114;p15"/>
          <p:cNvSpPr/>
          <p:nvPr/>
        </p:nvSpPr>
        <p:spPr>
          <a:xfrm>
            <a:off x="2338350" y="338100"/>
            <a:ext cx="4467300" cy="4467300"/>
          </a:xfrm>
          <a:prstGeom prst="ellips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3061350" y="1300925"/>
            <a:ext cx="3021300" cy="123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5"/>
          <p:cNvSpPr txBox="1">
            <a:spLocks noGrp="1"/>
          </p:cNvSpPr>
          <p:nvPr>
            <p:ph type="subTitle" idx="1"/>
          </p:nvPr>
        </p:nvSpPr>
        <p:spPr>
          <a:xfrm>
            <a:off x="3061350" y="2623625"/>
            <a:ext cx="30213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
  <p:cSld name="TITLE_ONLY_1_1_1">
    <p:spTree>
      <p:nvGrpSpPr>
        <p:cNvPr id="1" name="Shape 117"/>
        <p:cNvGrpSpPr/>
        <p:nvPr/>
      </p:nvGrpSpPr>
      <p:grpSpPr>
        <a:xfrm>
          <a:off x="0" y="0"/>
          <a:ext cx="0" cy="0"/>
          <a:chOff x="0" y="0"/>
          <a:chExt cx="0" cy="0"/>
        </a:xfrm>
      </p:grpSpPr>
      <p:grpSp>
        <p:nvGrpSpPr>
          <p:cNvPr id="118" name="Google Shape;118;p16"/>
          <p:cNvGrpSpPr/>
          <p:nvPr/>
        </p:nvGrpSpPr>
        <p:grpSpPr>
          <a:xfrm>
            <a:off x="-104498" y="8413"/>
            <a:ext cx="9495502" cy="1517465"/>
            <a:chOff x="-104500" y="-81175"/>
            <a:chExt cx="9379200" cy="1517465"/>
          </a:xfrm>
        </p:grpSpPr>
        <p:sp>
          <p:nvSpPr>
            <p:cNvPr id="119" name="Google Shape;119;p16"/>
            <p:cNvSpPr/>
            <p:nvPr/>
          </p:nvSpPr>
          <p:spPr>
            <a:xfrm rot="10800000" flipH="1">
              <a:off x="-65400" y="344125"/>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chemeClr val="accent1"/>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104500" y="-81175"/>
              <a:ext cx="9379200" cy="49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6"/>
          <p:cNvGrpSpPr/>
          <p:nvPr/>
        </p:nvGrpSpPr>
        <p:grpSpPr>
          <a:xfrm>
            <a:off x="-104498" y="-81174"/>
            <a:ext cx="9495502" cy="1517465"/>
            <a:chOff x="-104500" y="-81175"/>
            <a:chExt cx="9379200" cy="1517465"/>
          </a:xfrm>
        </p:grpSpPr>
        <p:sp>
          <p:nvSpPr>
            <p:cNvPr id="122" name="Google Shape;122;p16"/>
            <p:cNvSpPr/>
            <p:nvPr/>
          </p:nvSpPr>
          <p:spPr>
            <a:xfrm rot="10800000" flipH="1">
              <a:off x="-65400" y="344125"/>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E5E4E4"/>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104500" y="-81175"/>
              <a:ext cx="9379200" cy="491400"/>
            </a:xfrm>
            <a:prstGeom prst="rect">
              <a:avLst/>
            </a:prstGeom>
            <a:solidFill>
              <a:srgbClr val="E5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6"/>
          <p:cNvSpPr/>
          <p:nvPr/>
        </p:nvSpPr>
        <p:spPr>
          <a:xfrm flipH="1">
            <a:off x="5863" y="4447850"/>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E5E4E4"/>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txBox="1">
            <a:spLocks noGrp="1"/>
          </p:cNvSpPr>
          <p:nvPr>
            <p:ph type="title"/>
          </p:nvPr>
        </p:nvSpPr>
        <p:spPr>
          <a:xfrm>
            <a:off x="659500" y="492950"/>
            <a:ext cx="808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1  ">
  <p:cSld name="ONE_COLUMN_TEXT_3_1_1">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5000450" y="1218875"/>
            <a:ext cx="2808000" cy="1522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0" name="Google Shape;170;p21"/>
          <p:cNvSpPr txBox="1">
            <a:spLocks noGrp="1"/>
          </p:cNvSpPr>
          <p:nvPr>
            <p:ph type="body" idx="1"/>
          </p:nvPr>
        </p:nvSpPr>
        <p:spPr>
          <a:xfrm>
            <a:off x="5000450" y="2878500"/>
            <a:ext cx="2808000" cy="1522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71" name="Google Shape;171;p21"/>
          <p:cNvSpPr/>
          <p:nvPr/>
        </p:nvSpPr>
        <p:spPr>
          <a:xfrm rot="-819078" flipH="1">
            <a:off x="3513093" y="-2114163"/>
            <a:ext cx="6161207" cy="4031317"/>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rot="-819078" flipH="1">
            <a:off x="3532726" y="-2257020"/>
            <a:ext cx="6161207" cy="4031317"/>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EFEFEF"/>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2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SECTION_HEADER_1_1">
    <p:spTree>
      <p:nvGrpSpPr>
        <p:cNvPr id="1" name="Shape 224"/>
        <p:cNvGrpSpPr/>
        <p:nvPr/>
      </p:nvGrpSpPr>
      <p:grpSpPr>
        <a:xfrm>
          <a:off x="0" y="0"/>
          <a:ext cx="0" cy="0"/>
          <a:chOff x="0" y="0"/>
          <a:chExt cx="0" cy="0"/>
        </a:xfrm>
      </p:grpSpPr>
      <p:sp>
        <p:nvSpPr>
          <p:cNvPr id="225" name="Google Shape;225;p27"/>
          <p:cNvSpPr/>
          <p:nvPr/>
        </p:nvSpPr>
        <p:spPr>
          <a:xfrm rot="-10521703">
            <a:off x="-1845378" y="-1751974"/>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rot="-10521703">
            <a:off x="-1265214" y="-1154022"/>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rot="-10521703">
            <a:off x="-768214" y="-1236936"/>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rot="-2433542">
            <a:off x="5774650" y="1933778"/>
            <a:ext cx="6161230" cy="4031332"/>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rot="-2150646">
            <a:off x="5988401" y="2187367"/>
            <a:ext cx="6160664" cy="4030962"/>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CCCCCC"/>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SECTION_HEADER_1_2">
    <p:spTree>
      <p:nvGrpSpPr>
        <p:cNvPr id="1" name="Shape 230"/>
        <p:cNvGrpSpPr/>
        <p:nvPr/>
      </p:nvGrpSpPr>
      <p:grpSpPr>
        <a:xfrm>
          <a:off x="0" y="0"/>
          <a:ext cx="0" cy="0"/>
          <a:chOff x="0" y="0"/>
          <a:chExt cx="0" cy="0"/>
        </a:xfrm>
      </p:grpSpPr>
      <p:sp>
        <p:nvSpPr>
          <p:cNvPr id="231" name="Google Shape;231;p28"/>
          <p:cNvSpPr/>
          <p:nvPr/>
        </p:nvSpPr>
        <p:spPr>
          <a:xfrm rot="370966">
            <a:off x="5864807" y="-182868"/>
            <a:ext cx="4980892" cy="6710886"/>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rot="370966">
            <a:off x="5300969" y="-796238"/>
            <a:ext cx="4980892" cy="6710886"/>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rot="370966">
            <a:off x="4801914" y="-726749"/>
            <a:ext cx="4980892" cy="6710886"/>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rot="9673683">
            <a:off x="-2191255" y="672058"/>
            <a:ext cx="6161480" cy="4031496"/>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rot="9956491">
            <a:off x="-2295488" y="357625"/>
            <a:ext cx="6161218" cy="4031324"/>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CCCCCC"/>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rot="-5400000" flipH="1">
            <a:off x="320428" y="-585103"/>
            <a:ext cx="2433401" cy="3470404"/>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SECTION_HEADER_3">
    <p:spTree>
      <p:nvGrpSpPr>
        <p:cNvPr id="1" name="Shape 237"/>
        <p:cNvGrpSpPr/>
        <p:nvPr/>
      </p:nvGrpSpPr>
      <p:grpSpPr>
        <a:xfrm>
          <a:off x="0" y="0"/>
          <a:ext cx="0" cy="0"/>
          <a:chOff x="0" y="0"/>
          <a:chExt cx="0" cy="0"/>
        </a:xfrm>
      </p:grpSpPr>
      <p:sp>
        <p:nvSpPr>
          <p:cNvPr id="238" name="Google Shape;238;p29"/>
          <p:cNvSpPr/>
          <p:nvPr/>
        </p:nvSpPr>
        <p:spPr>
          <a:xfrm rot="-5400000" flipH="1">
            <a:off x="-373488" y="-227265"/>
            <a:ext cx="4073263" cy="4042701"/>
          </a:xfrm>
          <a:custGeom>
            <a:avLst/>
            <a:gdLst/>
            <a:ahLst/>
            <a:cxnLst/>
            <a:rect l="l" t="t" r="r" b="b"/>
            <a:pathLst>
              <a:path w="116354" h="115481" extrusionOk="0">
                <a:moveTo>
                  <a:pt x="73151" y="0"/>
                </a:moveTo>
                <a:cubicBezTo>
                  <a:pt x="52852" y="58773"/>
                  <a:pt x="19162" y="90311"/>
                  <a:pt x="1" y="104327"/>
                </a:cubicBezTo>
                <a:lnTo>
                  <a:pt x="1" y="115480"/>
                </a:lnTo>
                <a:cubicBezTo>
                  <a:pt x="21801" y="107961"/>
                  <a:pt x="63017" y="89571"/>
                  <a:pt x="87103" y="52345"/>
                </a:cubicBezTo>
                <a:cubicBezTo>
                  <a:pt x="102911" y="27914"/>
                  <a:pt x="111590" y="11046"/>
                  <a:pt x="116353" y="0"/>
                </a:cubicBezTo>
                <a:close/>
              </a:path>
            </a:pathLst>
          </a:custGeom>
          <a:solidFill>
            <a:srgbClr val="D9D9D9"/>
          </a:solidFill>
          <a:ln>
            <a:noFill/>
          </a:ln>
          <a:effectLst>
            <a:outerShdw blurRad="57150" dist="19050" dir="540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rot="3600112" flipH="1">
            <a:off x="6837434" y="1760437"/>
            <a:ext cx="3098887" cy="4175212"/>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accent1"/>
          </a:solidFill>
          <a:ln>
            <a:noFill/>
          </a:ln>
          <a:effectLst>
            <a:outerShdw blurRad="57150" dist="19050" dir="5400000" algn="bl" rotWithShape="0">
              <a:srgbClr val="000000">
                <a:alpha val="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rot="-5400000" flipH="1">
            <a:off x="239827" y="-812668"/>
            <a:ext cx="2675717" cy="3815984"/>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rot="-5400000" flipH="1">
            <a:off x="187490" y="-788208"/>
            <a:ext cx="2560869" cy="3652192"/>
          </a:xfrm>
          <a:custGeom>
            <a:avLst/>
            <a:gdLst/>
            <a:ahLst/>
            <a:cxnLst/>
            <a:rect l="l" t="t" r="r" b="b"/>
            <a:pathLst>
              <a:path w="73152" h="104326" extrusionOk="0">
                <a:moveTo>
                  <a:pt x="1" y="1"/>
                </a:moveTo>
                <a:lnTo>
                  <a:pt x="1" y="104326"/>
                </a:lnTo>
                <a:cubicBezTo>
                  <a:pt x="19162" y="90310"/>
                  <a:pt x="52852" y="58772"/>
                  <a:pt x="73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rot="-5400000" flipH="1">
            <a:off x="-687812" y="-1671314"/>
            <a:ext cx="3098934" cy="417527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rgbClr val="F3F3F3"/>
          </a:solidFill>
          <a:ln>
            <a:noFill/>
          </a:ln>
          <a:effectLst>
            <a:outerShdw blurRad="57150" dist="19050" dir="5400000" algn="bl" rotWithShape="0">
              <a:srgbClr val="000000">
                <a:alpha val="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rot="3600112" flipH="1">
            <a:off x="7178784" y="1760437"/>
            <a:ext cx="3098887" cy="4175212"/>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accent5"/>
          </a:solidFill>
          <a:ln>
            <a:noFill/>
          </a:ln>
          <a:effectLst>
            <a:outerShdw blurRad="57150" dist="19050" dir="5400000" algn="bl" rotWithShape="0">
              <a:srgbClr val="000000">
                <a:alpha val="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SECTION_HEADER_2_1">
    <p:spTree>
      <p:nvGrpSpPr>
        <p:cNvPr id="1" name="Shape 244"/>
        <p:cNvGrpSpPr/>
        <p:nvPr/>
      </p:nvGrpSpPr>
      <p:grpSpPr>
        <a:xfrm>
          <a:off x="0" y="0"/>
          <a:ext cx="0" cy="0"/>
          <a:chOff x="0" y="0"/>
          <a:chExt cx="0" cy="0"/>
        </a:xfrm>
      </p:grpSpPr>
      <p:sp>
        <p:nvSpPr>
          <p:cNvPr id="245" name="Google Shape;245;p30"/>
          <p:cNvSpPr/>
          <p:nvPr/>
        </p:nvSpPr>
        <p:spPr>
          <a:xfrm flipH="1">
            <a:off x="5239148" y="-121202"/>
            <a:ext cx="4073263" cy="4042701"/>
          </a:xfrm>
          <a:custGeom>
            <a:avLst/>
            <a:gdLst/>
            <a:ahLst/>
            <a:cxnLst/>
            <a:rect l="l" t="t" r="r" b="b"/>
            <a:pathLst>
              <a:path w="116354" h="115481" extrusionOk="0">
                <a:moveTo>
                  <a:pt x="73151" y="0"/>
                </a:moveTo>
                <a:cubicBezTo>
                  <a:pt x="52852" y="58773"/>
                  <a:pt x="19162" y="90311"/>
                  <a:pt x="1" y="104327"/>
                </a:cubicBezTo>
                <a:lnTo>
                  <a:pt x="1" y="115480"/>
                </a:lnTo>
                <a:cubicBezTo>
                  <a:pt x="21801" y="107961"/>
                  <a:pt x="63017" y="89571"/>
                  <a:pt x="87103" y="52345"/>
                </a:cubicBezTo>
                <a:cubicBezTo>
                  <a:pt x="102911" y="27914"/>
                  <a:pt x="111590" y="11046"/>
                  <a:pt x="116353" y="0"/>
                </a:cubicBezTo>
                <a:close/>
              </a:path>
            </a:pathLst>
          </a:custGeom>
          <a:solidFill>
            <a:srgbClr val="D9D9D9"/>
          </a:solidFill>
          <a:ln>
            <a:noFill/>
          </a:ln>
          <a:effectLst>
            <a:outerShdw blurRad="57150" dist="19050" dir="540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flipH="1">
            <a:off x="6751542" y="-121167"/>
            <a:ext cx="2560869" cy="3652192"/>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0" y="4466725"/>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chemeClr val="accent1"/>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rot="5400000" flipH="1">
            <a:off x="6644891" y="2713359"/>
            <a:ext cx="2060143" cy="2938081"/>
          </a:xfrm>
          <a:custGeom>
            <a:avLst/>
            <a:gdLst/>
            <a:ahLst/>
            <a:cxnLst/>
            <a:rect l="l" t="t" r="r" b="b"/>
            <a:pathLst>
              <a:path w="73152" h="104326" extrusionOk="0">
                <a:moveTo>
                  <a:pt x="1" y="1"/>
                </a:moveTo>
                <a:lnTo>
                  <a:pt x="1" y="104326"/>
                </a:lnTo>
                <a:cubicBezTo>
                  <a:pt x="19162" y="90310"/>
                  <a:pt x="52852" y="58772"/>
                  <a:pt x="73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rot="-843509">
            <a:off x="4889446" y="1549875"/>
            <a:ext cx="6161218" cy="4031324"/>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chemeClr val="accent3"/>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rot="-843509">
            <a:off x="4805646" y="1432525"/>
            <a:ext cx="6161218" cy="4031324"/>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EFEFEF"/>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683919"/>
            <a:ext cx="2133600" cy="357188"/>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4683919"/>
            <a:ext cx="2895600" cy="357188"/>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4683919"/>
            <a:ext cx="2133600" cy="357188"/>
          </a:xfrm>
          <a:prstGeom prst="rect">
            <a:avLst/>
          </a:prstGeom>
        </p:spPr>
        <p:txBody>
          <a:bodyPr/>
          <a:lstStyle>
            <a:lvl1pPr>
              <a:defRPr/>
            </a:lvl1pPr>
          </a:lstStyle>
          <a:p>
            <a:fld id="{85029DCE-9809-4353-9ACB-2BE90D1B94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a:off x="-119450" y="-102650"/>
            <a:ext cx="6479775" cy="5404775"/>
          </a:xfrm>
          <a:custGeom>
            <a:avLst/>
            <a:gdLst/>
            <a:ahLst/>
            <a:cxnLst/>
            <a:rect l="l" t="t" r="r" b="b"/>
            <a:pathLst>
              <a:path w="259191" h="216191" extrusionOk="0">
                <a:moveTo>
                  <a:pt x="1195" y="0"/>
                </a:moveTo>
                <a:lnTo>
                  <a:pt x="0" y="216191"/>
                </a:lnTo>
                <a:lnTo>
                  <a:pt x="87193" y="213803"/>
                </a:lnTo>
                <a:lnTo>
                  <a:pt x="259191" y="0"/>
                </a:lnTo>
                <a:close/>
              </a:path>
            </a:pathLst>
          </a:custGeom>
          <a:solidFill>
            <a:schemeClr val="accent1"/>
          </a:solidFill>
          <a:ln>
            <a:noFill/>
          </a:ln>
        </p:spPr>
      </p:sp>
      <p:sp>
        <p:nvSpPr>
          <p:cNvPr id="21" name="Google Shape;21;p3"/>
          <p:cNvSpPr/>
          <p:nvPr/>
        </p:nvSpPr>
        <p:spPr>
          <a:xfrm rot="-10048818">
            <a:off x="1124153" y="-755744"/>
            <a:ext cx="4980953" cy="6710968"/>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048818">
            <a:off x="1717403" y="-783731"/>
            <a:ext cx="4980953" cy="6710968"/>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843509">
            <a:off x="4902721" y="2251600"/>
            <a:ext cx="6161218" cy="4031324"/>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flipH="1">
            <a:off x="7212241" y="3152009"/>
            <a:ext cx="2060143" cy="2938081"/>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4038875" y="2131175"/>
            <a:ext cx="2816400" cy="12465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3447275" y="1165775"/>
            <a:ext cx="3999600" cy="75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27" name="Google Shape;27;p3"/>
          <p:cNvSpPr txBox="1">
            <a:spLocks noGrp="1"/>
          </p:cNvSpPr>
          <p:nvPr>
            <p:ph type="subTitle" idx="1"/>
          </p:nvPr>
        </p:nvSpPr>
        <p:spPr>
          <a:xfrm>
            <a:off x="3877625" y="3472000"/>
            <a:ext cx="3138900" cy="75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Bitter"/>
              <a:buNone/>
              <a:defRPr>
                <a:solidFill>
                  <a:srgbClr val="434343"/>
                </a:solidFill>
                <a:latin typeface="Bitter"/>
                <a:ea typeface="Bitter"/>
                <a:cs typeface="Bitter"/>
                <a:sym typeface="Bitter"/>
              </a:defRPr>
            </a:lvl1pPr>
            <a:lvl2pPr lvl="1" algn="ctr" rtl="0">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2pPr>
            <a:lvl3pPr lvl="2" algn="ctr" rtl="0">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3pPr>
            <a:lvl4pPr lvl="3" algn="ctr" rtl="0">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4pPr>
            <a:lvl5pPr lvl="4" algn="ctr" rtl="0">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5pPr>
            <a:lvl6pPr lvl="5" algn="ctr" rtl="0">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6pPr>
            <a:lvl7pPr lvl="6" algn="ctr" rtl="0">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7pPr>
            <a:lvl8pPr lvl="7" algn="ctr" rtl="0">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8pPr>
            <a:lvl9pPr lvl="8" algn="ctr" rtl="0">
              <a:lnSpc>
                <a:spcPct val="100000"/>
              </a:lnSpc>
              <a:spcBef>
                <a:spcPts val="0"/>
              </a:spcBef>
              <a:spcAft>
                <a:spcPts val="0"/>
              </a:spcAft>
              <a:buClr>
                <a:srgbClr val="434343"/>
              </a:buClr>
              <a:buSzPts val="2800"/>
              <a:buFont typeface="Bitter"/>
              <a:buNone/>
              <a:defRPr sz="2800">
                <a:solidFill>
                  <a:srgbClr val="434343"/>
                </a:solidFill>
                <a:latin typeface="Bitter"/>
                <a:ea typeface="Bitter"/>
                <a:cs typeface="Bitter"/>
                <a:sym typeface="Bitte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rot="-10521703">
            <a:off x="-2499878" y="-2064999"/>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10521703">
            <a:off x="-1919714" y="-1467047"/>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521703">
            <a:off x="-1562339" y="-1627536"/>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2433542">
            <a:off x="5774650" y="1933778"/>
            <a:ext cx="6161230" cy="4031332"/>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2150646">
            <a:off x="5988401" y="2187367"/>
            <a:ext cx="6160664" cy="4030962"/>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CCCCCC"/>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txBox="1">
            <a:spLocks noGrp="1"/>
          </p:cNvSpPr>
          <p:nvPr>
            <p:ph type="title"/>
          </p:nvPr>
        </p:nvSpPr>
        <p:spPr>
          <a:xfrm>
            <a:off x="659500" y="492950"/>
            <a:ext cx="808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821025" y="1237875"/>
            <a:ext cx="6906000" cy="304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p:nvPr/>
        </p:nvSpPr>
        <p:spPr>
          <a:xfrm rot="-10521703">
            <a:off x="-2499878" y="-2064999"/>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rot="-10521703">
            <a:off x="-1919714" y="-1467047"/>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521703">
            <a:off x="-1562339" y="-1627536"/>
            <a:ext cx="4980847" cy="671082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rot="-2433542">
            <a:off x="5774650" y="1933778"/>
            <a:ext cx="6161230" cy="4031332"/>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2150646">
            <a:off x="5988401" y="2187367"/>
            <a:ext cx="6160664" cy="4030962"/>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CCCCCC"/>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title"/>
          </p:nvPr>
        </p:nvSpPr>
        <p:spPr>
          <a:xfrm>
            <a:off x="659500" y="492950"/>
            <a:ext cx="808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5"/>
          <p:cNvSpPr txBox="1">
            <a:spLocks noGrp="1"/>
          </p:cNvSpPr>
          <p:nvPr>
            <p:ph type="body" idx="1"/>
          </p:nvPr>
        </p:nvSpPr>
        <p:spPr>
          <a:xfrm>
            <a:off x="821025" y="1237875"/>
            <a:ext cx="3521700" cy="3255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5"/>
          <p:cNvSpPr txBox="1">
            <a:spLocks noGrp="1"/>
          </p:cNvSpPr>
          <p:nvPr>
            <p:ph type="body" idx="2"/>
          </p:nvPr>
        </p:nvSpPr>
        <p:spPr>
          <a:xfrm>
            <a:off x="4801268" y="1237875"/>
            <a:ext cx="3521700" cy="3255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3168000" y="3206325"/>
            <a:ext cx="2808000" cy="3609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None/>
              <a:defRPr sz="18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7"/>
          <p:cNvSpPr txBox="1">
            <a:spLocks noGrp="1"/>
          </p:cNvSpPr>
          <p:nvPr>
            <p:ph type="body" idx="1"/>
          </p:nvPr>
        </p:nvSpPr>
        <p:spPr>
          <a:xfrm>
            <a:off x="2329350" y="1707825"/>
            <a:ext cx="4485300" cy="1648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42900" algn="ctr">
              <a:spcBef>
                <a:spcPts val="1600"/>
              </a:spcBef>
              <a:spcAft>
                <a:spcPts val="0"/>
              </a:spcAft>
              <a:buSzPts val="1800"/>
              <a:buChar char="○"/>
              <a:defRPr sz="1800"/>
            </a:lvl2pPr>
            <a:lvl3pPr marL="1371600" lvl="2" indent="-342900" algn="ctr">
              <a:spcBef>
                <a:spcPts val="1600"/>
              </a:spcBef>
              <a:spcAft>
                <a:spcPts val="0"/>
              </a:spcAft>
              <a:buSzPts val="1800"/>
              <a:buChar char="■"/>
              <a:defRPr sz="1800"/>
            </a:lvl3pPr>
            <a:lvl4pPr marL="1828800" lvl="3" indent="-342900" algn="ctr">
              <a:spcBef>
                <a:spcPts val="1600"/>
              </a:spcBef>
              <a:spcAft>
                <a:spcPts val="0"/>
              </a:spcAft>
              <a:buSzPts val="1800"/>
              <a:buChar char="●"/>
              <a:defRPr sz="1800"/>
            </a:lvl4pPr>
            <a:lvl5pPr marL="2286000" lvl="4" indent="-342900" algn="ctr">
              <a:spcBef>
                <a:spcPts val="1600"/>
              </a:spcBef>
              <a:spcAft>
                <a:spcPts val="0"/>
              </a:spcAft>
              <a:buSzPts val="1800"/>
              <a:buChar char="○"/>
              <a:defRPr sz="1800"/>
            </a:lvl5pPr>
            <a:lvl6pPr marL="2743200" lvl="5" indent="-342900" algn="ctr">
              <a:spcBef>
                <a:spcPts val="1600"/>
              </a:spcBef>
              <a:spcAft>
                <a:spcPts val="0"/>
              </a:spcAft>
              <a:buSzPts val="1800"/>
              <a:buChar char="■"/>
              <a:defRPr sz="1800"/>
            </a:lvl6pPr>
            <a:lvl7pPr marL="3200400" lvl="6" indent="-342900" algn="ctr">
              <a:spcBef>
                <a:spcPts val="1600"/>
              </a:spcBef>
              <a:spcAft>
                <a:spcPts val="0"/>
              </a:spcAft>
              <a:buSzPts val="1800"/>
              <a:buChar char="●"/>
              <a:defRPr sz="1800"/>
            </a:lvl7pPr>
            <a:lvl8pPr marL="3657600" lvl="7" indent="-342900" algn="ctr">
              <a:spcBef>
                <a:spcPts val="1600"/>
              </a:spcBef>
              <a:spcAft>
                <a:spcPts val="0"/>
              </a:spcAft>
              <a:buSzPts val="1800"/>
              <a:buChar char="○"/>
              <a:defRPr sz="1800"/>
            </a:lvl8pPr>
            <a:lvl9pPr marL="4114800" lvl="8" indent="-342900" algn="ctr">
              <a:spcBef>
                <a:spcPts val="1600"/>
              </a:spcBef>
              <a:spcAft>
                <a:spcPts val="1600"/>
              </a:spcAft>
              <a:buSzPts val="1800"/>
              <a:buChar char="■"/>
              <a:defRPr sz="1800"/>
            </a:lvl9pPr>
          </a:lstStyle>
          <a:p>
            <a:endParaRPr/>
          </a:p>
        </p:txBody>
      </p:sp>
      <p:sp>
        <p:nvSpPr>
          <p:cNvPr id="51" name="Google Shape;51;p7"/>
          <p:cNvSpPr/>
          <p:nvPr/>
        </p:nvSpPr>
        <p:spPr>
          <a:xfrm rot="-819078" flipH="1">
            <a:off x="2776093" y="-2129688"/>
            <a:ext cx="6161207" cy="4031317"/>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819078" flipH="1">
            <a:off x="2795726" y="-2272545"/>
            <a:ext cx="6161207" cy="4031317"/>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EFEFEF"/>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flipH="1">
            <a:off x="0" y="4338000"/>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E5E4E4"/>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768025" y="1256850"/>
            <a:ext cx="3211800" cy="262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9"/>
          <p:cNvSpPr txBox="1">
            <a:spLocks noGrp="1"/>
          </p:cNvSpPr>
          <p:nvPr>
            <p:ph type="subTitle" idx="1"/>
          </p:nvPr>
        </p:nvSpPr>
        <p:spPr>
          <a:xfrm>
            <a:off x="4366400" y="1379650"/>
            <a:ext cx="3498600" cy="4143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Font typeface="Anton"/>
              <a:buNone/>
              <a:defRPr>
                <a:latin typeface="Anton"/>
                <a:ea typeface="Anton"/>
                <a:cs typeface="Anton"/>
                <a:sym typeface="Anton"/>
              </a:defRPr>
            </a:lvl1pPr>
            <a:lvl2pPr lvl="1">
              <a:lnSpc>
                <a:spcPct val="100000"/>
              </a:lnSpc>
              <a:spcBef>
                <a:spcPts val="0"/>
              </a:spcBef>
              <a:spcAft>
                <a:spcPts val="0"/>
              </a:spcAft>
              <a:buSzPts val="1800"/>
              <a:buFont typeface="Anton"/>
              <a:buNone/>
              <a:defRPr sz="1800">
                <a:latin typeface="Anton"/>
                <a:ea typeface="Anton"/>
                <a:cs typeface="Anton"/>
                <a:sym typeface="Anton"/>
              </a:defRPr>
            </a:lvl2pPr>
            <a:lvl3pPr lvl="2">
              <a:lnSpc>
                <a:spcPct val="100000"/>
              </a:lnSpc>
              <a:spcBef>
                <a:spcPts val="0"/>
              </a:spcBef>
              <a:spcAft>
                <a:spcPts val="0"/>
              </a:spcAft>
              <a:buSzPts val="1800"/>
              <a:buFont typeface="Anton"/>
              <a:buNone/>
              <a:defRPr sz="1800">
                <a:latin typeface="Anton"/>
                <a:ea typeface="Anton"/>
                <a:cs typeface="Anton"/>
                <a:sym typeface="Anton"/>
              </a:defRPr>
            </a:lvl3pPr>
            <a:lvl4pPr lvl="3">
              <a:lnSpc>
                <a:spcPct val="100000"/>
              </a:lnSpc>
              <a:spcBef>
                <a:spcPts val="0"/>
              </a:spcBef>
              <a:spcAft>
                <a:spcPts val="0"/>
              </a:spcAft>
              <a:buSzPts val="1800"/>
              <a:buFont typeface="Anton"/>
              <a:buNone/>
              <a:defRPr sz="1800">
                <a:latin typeface="Anton"/>
                <a:ea typeface="Anton"/>
                <a:cs typeface="Anton"/>
                <a:sym typeface="Anton"/>
              </a:defRPr>
            </a:lvl4pPr>
            <a:lvl5pPr lvl="4">
              <a:lnSpc>
                <a:spcPct val="100000"/>
              </a:lnSpc>
              <a:spcBef>
                <a:spcPts val="0"/>
              </a:spcBef>
              <a:spcAft>
                <a:spcPts val="0"/>
              </a:spcAft>
              <a:buSzPts val="1800"/>
              <a:buFont typeface="Anton"/>
              <a:buNone/>
              <a:defRPr sz="1800">
                <a:latin typeface="Anton"/>
                <a:ea typeface="Anton"/>
                <a:cs typeface="Anton"/>
                <a:sym typeface="Anton"/>
              </a:defRPr>
            </a:lvl5pPr>
            <a:lvl6pPr lvl="5">
              <a:lnSpc>
                <a:spcPct val="100000"/>
              </a:lnSpc>
              <a:spcBef>
                <a:spcPts val="0"/>
              </a:spcBef>
              <a:spcAft>
                <a:spcPts val="0"/>
              </a:spcAft>
              <a:buSzPts val="1800"/>
              <a:buFont typeface="Anton"/>
              <a:buNone/>
              <a:defRPr sz="1800">
                <a:latin typeface="Anton"/>
                <a:ea typeface="Anton"/>
                <a:cs typeface="Anton"/>
                <a:sym typeface="Anton"/>
              </a:defRPr>
            </a:lvl6pPr>
            <a:lvl7pPr lvl="6">
              <a:lnSpc>
                <a:spcPct val="100000"/>
              </a:lnSpc>
              <a:spcBef>
                <a:spcPts val="0"/>
              </a:spcBef>
              <a:spcAft>
                <a:spcPts val="0"/>
              </a:spcAft>
              <a:buSzPts val="1800"/>
              <a:buFont typeface="Anton"/>
              <a:buNone/>
              <a:defRPr sz="1800">
                <a:latin typeface="Anton"/>
                <a:ea typeface="Anton"/>
                <a:cs typeface="Anton"/>
                <a:sym typeface="Anton"/>
              </a:defRPr>
            </a:lvl7pPr>
            <a:lvl8pPr lvl="7">
              <a:lnSpc>
                <a:spcPct val="100000"/>
              </a:lnSpc>
              <a:spcBef>
                <a:spcPts val="0"/>
              </a:spcBef>
              <a:spcAft>
                <a:spcPts val="0"/>
              </a:spcAft>
              <a:buSzPts val="1800"/>
              <a:buFont typeface="Anton"/>
              <a:buNone/>
              <a:defRPr sz="1800">
                <a:latin typeface="Anton"/>
                <a:ea typeface="Anton"/>
                <a:cs typeface="Anton"/>
                <a:sym typeface="Anton"/>
              </a:defRPr>
            </a:lvl8pPr>
            <a:lvl9pPr lvl="8">
              <a:lnSpc>
                <a:spcPct val="100000"/>
              </a:lnSpc>
              <a:spcBef>
                <a:spcPts val="0"/>
              </a:spcBef>
              <a:spcAft>
                <a:spcPts val="0"/>
              </a:spcAft>
              <a:buSzPts val="1800"/>
              <a:buFont typeface="Anton"/>
              <a:buNone/>
              <a:defRPr sz="1800">
                <a:latin typeface="Anton"/>
                <a:ea typeface="Anton"/>
                <a:cs typeface="Anton"/>
                <a:sym typeface="Anton"/>
              </a:defRPr>
            </a:lvl9pPr>
          </a:lstStyle>
          <a:p>
            <a:endParaRPr/>
          </a:p>
        </p:txBody>
      </p:sp>
      <p:sp>
        <p:nvSpPr>
          <p:cNvPr id="58" name="Google Shape;58;p9"/>
          <p:cNvSpPr txBox="1">
            <a:spLocks noGrp="1"/>
          </p:cNvSpPr>
          <p:nvPr>
            <p:ph type="body" idx="2"/>
          </p:nvPr>
        </p:nvSpPr>
        <p:spPr>
          <a:xfrm>
            <a:off x="4366400" y="1907175"/>
            <a:ext cx="3498600" cy="2156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9" name="Google Shape;59;p9"/>
          <p:cNvSpPr/>
          <p:nvPr/>
        </p:nvSpPr>
        <p:spPr>
          <a:xfrm rot="-819078" flipH="1">
            <a:off x="2776093" y="-2129688"/>
            <a:ext cx="6161207" cy="4031317"/>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98BDF4"/>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rot="-819078" flipH="1">
            <a:off x="2795726" y="-2272545"/>
            <a:ext cx="6161207" cy="4031317"/>
          </a:xfrm>
          <a:custGeom>
            <a:avLst/>
            <a:gdLst/>
            <a:ahLst/>
            <a:cxnLst/>
            <a:rect l="l" t="t" r="r" b="b"/>
            <a:pathLst>
              <a:path w="246461" h="161261" extrusionOk="0">
                <a:moveTo>
                  <a:pt x="246461" y="0"/>
                </a:moveTo>
                <a:cubicBezTo>
                  <a:pt x="221816" y="26123"/>
                  <a:pt x="191712" y="47108"/>
                  <a:pt x="158560" y="60930"/>
                </a:cubicBezTo>
                <a:cubicBezTo>
                  <a:pt x="128635" y="73407"/>
                  <a:pt x="95318" y="81472"/>
                  <a:pt x="68682" y="100712"/>
                </a:cubicBezTo>
                <a:cubicBezTo>
                  <a:pt x="44190" y="118406"/>
                  <a:pt x="23808" y="141292"/>
                  <a:pt x="0" y="160010"/>
                </a:cubicBezTo>
                <a:lnTo>
                  <a:pt x="8320" y="161260"/>
                </a:lnTo>
                <a:cubicBezTo>
                  <a:pt x="26045" y="145624"/>
                  <a:pt x="46639" y="133238"/>
                  <a:pt x="68791" y="124988"/>
                </a:cubicBezTo>
                <a:cubicBezTo>
                  <a:pt x="106822" y="110822"/>
                  <a:pt x="149567" y="108485"/>
                  <a:pt x="184011" y="87024"/>
                </a:cubicBezTo>
                <a:cubicBezTo>
                  <a:pt x="208822" y="71567"/>
                  <a:pt x="226439" y="48070"/>
                  <a:pt x="242924" y="23523"/>
                </a:cubicBezTo>
                <a:lnTo>
                  <a:pt x="246461" y="0"/>
                </a:lnTo>
                <a:close/>
              </a:path>
            </a:pathLst>
          </a:custGeom>
          <a:solidFill>
            <a:srgbClr val="EFEFEF"/>
          </a:solidFill>
          <a:ln>
            <a:noFill/>
          </a:ln>
          <a:effectLst>
            <a:outerShdw blurRad="57150" dist="19050" dir="83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659500" y="492950"/>
            <a:ext cx="808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9"/>
          <p:cNvSpPr/>
          <p:nvPr/>
        </p:nvSpPr>
        <p:spPr>
          <a:xfrm rot="10800000" flipH="1">
            <a:off x="-67252" y="1251948"/>
            <a:ext cx="4073263" cy="4042701"/>
          </a:xfrm>
          <a:custGeom>
            <a:avLst/>
            <a:gdLst/>
            <a:ahLst/>
            <a:cxnLst/>
            <a:rect l="l" t="t" r="r" b="b"/>
            <a:pathLst>
              <a:path w="116354" h="115481" extrusionOk="0">
                <a:moveTo>
                  <a:pt x="73151" y="0"/>
                </a:moveTo>
                <a:cubicBezTo>
                  <a:pt x="52852" y="58773"/>
                  <a:pt x="19162" y="90311"/>
                  <a:pt x="1" y="104327"/>
                </a:cubicBezTo>
                <a:lnTo>
                  <a:pt x="1" y="115480"/>
                </a:lnTo>
                <a:cubicBezTo>
                  <a:pt x="21801" y="107961"/>
                  <a:pt x="63017" y="89571"/>
                  <a:pt x="87103" y="52345"/>
                </a:cubicBezTo>
                <a:cubicBezTo>
                  <a:pt x="102911" y="27914"/>
                  <a:pt x="111590" y="11046"/>
                  <a:pt x="116353" y="0"/>
                </a:cubicBezTo>
                <a:close/>
              </a:path>
            </a:pathLst>
          </a:custGeom>
          <a:solidFill>
            <a:srgbClr val="D9D9D9"/>
          </a:solidFill>
          <a:ln>
            <a:noFill/>
          </a:ln>
          <a:effectLst>
            <a:outerShdw blurRad="57150" dist="19050" dir="540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rot="10800000" flipH="1">
            <a:off x="-67241" y="1450764"/>
            <a:ext cx="2675717" cy="3815984"/>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98B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rot="10800000" flipH="1">
            <a:off x="-67252" y="1642422"/>
            <a:ext cx="2560869" cy="3652192"/>
          </a:xfrm>
          <a:custGeom>
            <a:avLst/>
            <a:gdLst/>
            <a:ahLst/>
            <a:cxnLst/>
            <a:rect l="l" t="t" r="r" b="b"/>
            <a:pathLst>
              <a:path w="73152" h="104326" extrusionOk="0">
                <a:moveTo>
                  <a:pt x="1" y="1"/>
                </a:moveTo>
                <a:lnTo>
                  <a:pt x="1" y="104326"/>
                </a:lnTo>
                <a:cubicBezTo>
                  <a:pt x="19162" y="90310"/>
                  <a:pt x="52852" y="58772"/>
                  <a:pt x="731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10800000" flipH="1">
            <a:off x="-957850" y="1987150"/>
            <a:ext cx="3098934" cy="4175275"/>
          </a:xfrm>
          <a:custGeom>
            <a:avLst/>
            <a:gdLst/>
            <a:ahLst/>
            <a:cxnLst/>
            <a:rect l="l" t="t" r="r" b="b"/>
            <a:pathLst>
              <a:path w="88522" h="119268" extrusionOk="0">
                <a:moveTo>
                  <a:pt x="88522" y="0"/>
                </a:moveTo>
                <a:lnTo>
                  <a:pt x="61303" y="6927"/>
                </a:lnTo>
                <a:cubicBezTo>
                  <a:pt x="60742" y="9569"/>
                  <a:pt x="60031" y="12166"/>
                  <a:pt x="59135" y="14703"/>
                </a:cubicBezTo>
                <a:cubicBezTo>
                  <a:pt x="56549" y="22032"/>
                  <a:pt x="52518" y="28593"/>
                  <a:pt x="48165" y="34789"/>
                </a:cubicBezTo>
                <a:cubicBezTo>
                  <a:pt x="37721" y="49651"/>
                  <a:pt x="25221" y="62760"/>
                  <a:pt x="11183" y="73574"/>
                </a:cubicBezTo>
                <a:cubicBezTo>
                  <a:pt x="7515" y="76401"/>
                  <a:pt x="3693" y="79128"/>
                  <a:pt x="0" y="81999"/>
                </a:cubicBezTo>
                <a:lnTo>
                  <a:pt x="9486" y="119267"/>
                </a:lnTo>
                <a:cubicBezTo>
                  <a:pt x="26071" y="114930"/>
                  <a:pt x="40558" y="102728"/>
                  <a:pt x="50820" y="87861"/>
                </a:cubicBezTo>
                <a:cubicBezTo>
                  <a:pt x="63429" y="69589"/>
                  <a:pt x="70632" y="47519"/>
                  <a:pt x="77481" y="25727"/>
                </a:cubicBezTo>
                <a:cubicBezTo>
                  <a:pt x="79671" y="18759"/>
                  <a:pt x="81863" y="11736"/>
                  <a:pt x="85235" y="5401"/>
                </a:cubicBezTo>
                <a:cubicBezTo>
                  <a:pt x="86227" y="3540"/>
                  <a:pt x="87324" y="1736"/>
                  <a:pt x="88522" y="0"/>
                </a:cubicBezTo>
                <a:close/>
              </a:path>
            </a:pathLst>
          </a:custGeom>
          <a:solidFill>
            <a:srgbClr val="F3F3F3"/>
          </a:solidFill>
          <a:ln>
            <a:noFill/>
          </a:ln>
          <a:effectLst>
            <a:outerShdw blurRad="57150" dist="19050" dir="5400000" algn="bl" rotWithShape="0">
              <a:srgbClr val="000000">
                <a:alpha val="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
  <p:cSld name="TITLE_ONLY_1_3">
    <p:spTree>
      <p:nvGrpSpPr>
        <p:cNvPr id="1" name="Shape 81"/>
        <p:cNvGrpSpPr/>
        <p:nvPr/>
      </p:nvGrpSpPr>
      <p:grpSpPr>
        <a:xfrm>
          <a:off x="0" y="0"/>
          <a:ext cx="0" cy="0"/>
          <a:chOff x="0" y="0"/>
          <a:chExt cx="0" cy="0"/>
        </a:xfrm>
      </p:grpSpPr>
      <p:grpSp>
        <p:nvGrpSpPr>
          <p:cNvPr id="82" name="Google Shape;82;p13"/>
          <p:cNvGrpSpPr/>
          <p:nvPr/>
        </p:nvGrpSpPr>
        <p:grpSpPr>
          <a:xfrm>
            <a:off x="-104498" y="8413"/>
            <a:ext cx="9495502" cy="1517465"/>
            <a:chOff x="-104500" y="-81175"/>
            <a:chExt cx="9379200" cy="1517465"/>
          </a:xfrm>
        </p:grpSpPr>
        <p:sp>
          <p:nvSpPr>
            <p:cNvPr id="83" name="Google Shape;83;p13"/>
            <p:cNvSpPr/>
            <p:nvPr/>
          </p:nvSpPr>
          <p:spPr>
            <a:xfrm rot="10800000" flipH="1">
              <a:off x="-65400" y="344125"/>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chemeClr val="accent1"/>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04500" y="-81175"/>
              <a:ext cx="9379200" cy="49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13"/>
          <p:cNvGrpSpPr/>
          <p:nvPr/>
        </p:nvGrpSpPr>
        <p:grpSpPr>
          <a:xfrm>
            <a:off x="-104498" y="-81174"/>
            <a:ext cx="9495502" cy="1517465"/>
            <a:chOff x="-104500" y="-81175"/>
            <a:chExt cx="9379200" cy="1517465"/>
          </a:xfrm>
        </p:grpSpPr>
        <p:sp>
          <p:nvSpPr>
            <p:cNvPr id="86" name="Google Shape;86;p13"/>
            <p:cNvSpPr/>
            <p:nvPr/>
          </p:nvSpPr>
          <p:spPr>
            <a:xfrm rot="10800000" flipH="1">
              <a:off x="-65400" y="344125"/>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E5E4E4"/>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04500" y="-81175"/>
              <a:ext cx="9379200" cy="491400"/>
            </a:xfrm>
            <a:prstGeom prst="rect">
              <a:avLst/>
            </a:prstGeom>
            <a:solidFill>
              <a:srgbClr val="E5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3"/>
          <p:cNvSpPr/>
          <p:nvPr/>
        </p:nvSpPr>
        <p:spPr>
          <a:xfrm flipH="1">
            <a:off x="5863" y="4447850"/>
            <a:ext cx="9274783" cy="1092165"/>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E5E4E4"/>
          </a:solidFill>
          <a:ln>
            <a:noFill/>
          </a:ln>
          <a:effectLst>
            <a:outerShdw blurRad="57150" dist="19050" dir="1656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txBox="1">
            <a:spLocks noGrp="1"/>
          </p:cNvSpPr>
          <p:nvPr>
            <p:ph type="title"/>
          </p:nvPr>
        </p:nvSpPr>
        <p:spPr>
          <a:xfrm>
            <a:off x="659500" y="492950"/>
            <a:ext cx="808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3"/>
          <p:cNvSpPr txBox="1">
            <a:spLocks noGrp="1"/>
          </p:cNvSpPr>
          <p:nvPr>
            <p:ph type="title" idx="2"/>
          </p:nvPr>
        </p:nvSpPr>
        <p:spPr>
          <a:xfrm>
            <a:off x="894596" y="2924975"/>
            <a:ext cx="1978200" cy="49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1" name="Google Shape;91;p13"/>
          <p:cNvSpPr txBox="1">
            <a:spLocks noGrp="1"/>
          </p:cNvSpPr>
          <p:nvPr>
            <p:ph type="subTitle" idx="1"/>
          </p:nvPr>
        </p:nvSpPr>
        <p:spPr>
          <a:xfrm>
            <a:off x="894596" y="3416300"/>
            <a:ext cx="1978200" cy="8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3"/>
          <p:cNvSpPr txBox="1">
            <a:spLocks noGrp="1"/>
          </p:cNvSpPr>
          <p:nvPr>
            <p:ph type="title" idx="3"/>
          </p:nvPr>
        </p:nvSpPr>
        <p:spPr>
          <a:xfrm>
            <a:off x="3582900" y="2924975"/>
            <a:ext cx="1978200" cy="49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 name="Google Shape;93;p13"/>
          <p:cNvSpPr txBox="1">
            <a:spLocks noGrp="1"/>
          </p:cNvSpPr>
          <p:nvPr>
            <p:ph type="subTitle" idx="4"/>
          </p:nvPr>
        </p:nvSpPr>
        <p:spPr>
          <a:xfrm>
            <a:off x="3582900" y="3416300"/>
            <a:ext cx="1978200" cy="8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5"/>
          </p:nvPr>
        </p:nvSpPr>
        <p:spPr>
          <a:xfrm>
            <a:off x="6271204" y="2924975"/>
            <a:ext cx="1978200" cy="49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5" name="Google Shape;95;p13"/>
          <p:cNvSpPr txBox="1">
            <a:spLocks noGrp="1"/>
          </p:cNvSpPr>
          <p:nvPr>
            <p:ph type="subTitle" idx="6"/>
          </p:nvPr>
        </p:nvSpPr>
        <p:spPr>
          <a:xfrm>
            <a:off x="6271204" y="3416300"/>
            <a:ext cx="1978200" cy="8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Anton"/>
              <a:buNone/>
              <a:defRPr sz="2800">
                <a:solidFill>
                  <a:srgbClr val="434343"/>
                </a:solidFill>
                <a:latin typeface="Anton"/>
                <a:ea typeface="Anton"/>
                <a:cs typeface="Anton"/>
                <a:sym typeface="Anton"/>
              </a:defRPr>
            </a:lvl1pPr>
            <a:lvl2pPr lvl="1">
              <a:spcBef>
                <a:spcPts val="0"/>
              </a:spcBef>
              <a:spcAft>
                <a:spcPts val="0"/>
              </a:spcAft>
              <a:buClr>
                <a:srgbClr val="434343"/>
              </a:buClr>
              <a:buSzPts val="2800"/>
              <a:buNone/>
              <a:defRPr sz="2800">
                <a:solidFill>
                  <a:srgbClr val="434343"/>
                </a:solidFill>
              </a:defRPr>
            </a:lvl2pPr>
            <a:lvl3pPr lvl="2">
              <a:spcBef>
                <a:spcPts val="0"/>
              </a:spcBef>
              <a:spcAft>
                <a:spcPts val="0"/>
              </a:spcAft>
              <a:buClr>
                <a:srgbClr val="434343"/>
              </a:buClr>
              <a:buSzPts val="2800"/>
              <a:buNone/>
              <a:defRPr sz="2800">
                <a:solidFill>
                  <a:srgbClr val="434343"/>
                </a:solidFill>
              </a:defRPr>
            </a:lvl3pPr>
            <a:lvl4pPr lvl="3">
              <a:spcBef>
                <a:spcPts val="0"/>
              </a:spcBef>
              <a:spcAft>
                <a:spcPts val="0"/>
              </a:spcAft>
              <a:buClr>
                <a:srgbClr val="434343"/>
              </a:buClr>
              <a:buSzPts val="2800"/>
              <a:buNone/>
              <a:defRPr sz="2800">
                <a:solidFill>
                  <a:srgbClr val="434343"/>
                </a:solidFill>
              </a:defRPr>
            </a:lvl4pPr>
            <a:lvl5pPr lvl="4">
              <a:spcBef>
                <a:spcPts val="0"/>
              </a:spcBef>
              <a:spcAft>
                <a:spcPts val="0"/>
              </a:spcAft>
              <a:buClr>
                <a:srgbClr val="434343"/>
              </a:buClr>
              <a:buSzPts val="2800"/>
              <a:buNone/>
              <a:defRPr sz="2800">
                <a:solidFill>
                  <a:srgbClr val="434343"/>
                </a:solidFill>
              </a:defRPr>
            </a:lvl5pPr>
            <a:lvl6pPr lvl="5">
              <a:spcBef>
                <a:spcPts val="0"/>
              </a:spcBef>
              <a:spcAft>
                <a:spcPts val="0"/>
              </a:spcAft>
              <a:buClr>
                <a:srgbClr val="434343"/>
              </a:buClr>
              <a:buSzPts val="2800"/>
              <a:buNone/>
              <a:defRPr sz="2800">
                <a:solidFill>
                  <a:srgbClr val="434343"/>
                </a:solidFill>
              </a:defRPr>
            </a:lvl6pPr>
            <a:lvl7pPr lvl="6">
              <a:spcBef>
                <a:spcPts val="0"/>
              </a:spcBef>
              <a:spcAft>
                <a:spcPts val="0"/>
              </a:spcAft>
              <a:buClr>
                <a:srgbClr val="434343"/>
              </a:buClr>
              <a:buSzPts val="2800"/>
              <a:buNone/>
              <a:defRPr sz="2800">
                <a:solidFill>
                  <a:srgbClr val="434343"/>
                </a:solidFill>
              </a:defRPr>
            </a:lvl7pPr>
            <a:lvl8pPr lvl="7">
              <a:spcBef>
                <a:spcPts val="0"/>
              </a:spcBef>
              <a:spcAft>
                <a:spcPts val="0"/>
              </a:spcAft>
              <a:buClr>
                <a:srgbClr val="434343"/>
              </a:buClr>
              <a:buSzPts val="2800"/>
              <a:buNone/>
              <a:defRPr sz="2800">
                <a:solidFill>
                  <a:srgbClr val="434343"/>
                </a:solidFill>
              </a:defRPr>
            </a:lvl8pPr>
            <a:lvl9pPr lvl="8">
              <a:spcBef>
                <a:spcPts val="0"/>
              </a:spcBef>
              <a:spcAft>
                <a:spcPts val="0"/>
              </a:spcAft>
              <a:buClr>
                <a:srgbClr val="434343"/>
              </a:buClr>
              <a:buSzPts val="2800"/>
              <a:buNone/>
              <a:defRPr sz="2800">
                <a:solidFill>
                  <a:srgbClr val="434343"/>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434343"/>
              </a:buClr>
              <a:buSzPts val="1800"/>
              <a:buFont typeface="Bitter"/>
              <a:buChar char="●"/>
              <a:defRPr sz="1800">
                <a:solidFill>
                  <a:srgbClr val="434343"/>
                </a:solidFill>
                <a:latin typeface="Bitter"/>
                <a:ea typeface="Bitter"/>
                <a:cs typeface="Bitter"/>
                <a:sym typeface="Bitter"/>
              </a:defRPr>
            </a:lvl1pPr>
            <a:lvl2pPr marL="914400" lvl="1" indent="-317500">
              <a:lnSpc>
                <a:spcPct val="100000"/>
              </a:lnSpc>
              <a:spcBef>
                <a:spcPts val="1600"/>
              </a:spcBef>
              <a:spcAft>
                <a:spcPts val="0"/>
              </a:spcAft>
              <a:buClr>
                <a:srgbClr val="434343"/>
              </a:buClr>
              <a:buSzPts val="1400"/>
              <a:buFont typeface="Bitter"/>
              <a:buChar char="○"/>
              <a:defRPr>
                <a:solidFill>
                  <a:srgbClr val="434343"/>
                </a:solidFill>
                <a:latin typeface="Bitter"/>
                <a:ea typeface="Bitter"/>
                <a:cs typeface="Bitter"/>
                <a:sym typeface="Bitter"/>
              </a:defRPr>
            </a:lvl2pPr>
            <a:lvl3pPr marL="1371600" lvl="2" indent="-317500">
              <a:lnSpc>
                <a:spcPct val="100000"/>
              </a:lnSpc>
              <a:spcBef>
                <a:spcPts val="1600"/>
              </a:spcBef>
              <a:spcAft>
                <a:spcPts val="0"/>
              </a:spcAft>
              <a:buClr>
                <a:srgbClr val="434343"/>
              </a:buClr>
              <a:buSzPts val="1400"/>
              <a:buFont typeface="Bitter"/>
              <a:buChar char="■"/>
              <a:defRPr>
                <a:solidFill>
                  <a:srgbClr val="434343"/>
                </a:solidFill>
                <a:latin typeface="Bitter"/>
                <a:ea typeface="Bitter"/>
                <a:cs typeface="Bitter"/>
                <a:sym typeface="Bitter"/>
              </a:defRPr>
            </a:lvl3pPr>
            <a:lvl4pPr marL="1828800" lvl="3" indent="-317500">
              <a:lnSpc>
                <a:spcPct val="100000"/>
              </a:lnSpc>
              <a:spcBef>
                <a:spcPts val="1600"/>
              </a:spcBef>
              <a:spcAft>
                <a:spcPts val="0"/>
              </a:spcAft>
              <a:buClr>
                <a:srgbClr val="434343"/>
              </a:buClr>
              <a:buSzPts val="1400"/>
              <a:buFont typeface="Bitter"/>
              <a:buChar char="●"/>
              <a:defRPr>
                <a:solidFill>
                  <a:srgbClr val="434343"/>
                </a:solidFill>
                <a:latin typeface="Bitter"/>
                <a:ea typeface="Bitter"/>
                <a:cs typeface="Bitter"/>
                <a:sym typeface="Bitter"/>
              </a:defRPr>
            </a:lvl4pPr>
            <a:lvl5pPr marL="2286000" lvl="4" indent="-317500">
              <a:lnSpc>
                <a:spcPct val="100000"/>
              </a:lnSpc>
              <a:spcBef>
                <a:spcPts val="1600"/>
              </a:spcBef>
              <a:spcAft>
                <a:spcPts val="0"/>
              </a:spcAft>
              <a:buClr>
                <a:srgbClr val="434343"/>
              </a:buClr>
              <a:buSzPts val="1400"/>
              <a:buFont typeface="Bitter"/>
              <a:buChar char="○"/>
              <a:defRPr>
                <a:solidFill>
                  <a:srgbClr val="434343"/>
                </a:solidFill>
                <a:latin typeface="Bitter"/>
                <a:ea typeface="Bitter"/>
                <a:cs typeface="Bitter"/>
                <a:sym typeface="Bitter"/>
              </a:defRPr>
            </a:lvl5pPr>
            <a:lvl6pPr marL="2743200" lvl="5" indent="-317500">
              <a:lnSpc>
                <a:spcPct val="100000"/>
              </a:lnSpc>
              <a:spcBef>
                <a:spcPts val="1600"/>
              </a:spcBef>
              <a:spcAft>
                <a:spcPts val="0"/>
              </a:spcAft>
              <a:buClr>
                <a:srgbClr val="434343"/>
              </a:buClr>
              <a:buSzPts val="1400"/>
              <a:buFont typeface="Bitter"/>
              <a:buChar char="■"/>
              <a:defRPr>
                <a:solidFill>
                  <a:srgbClr val="434343"/>
                </a:solidFill>
                <a:latin typeface="Bitter"/>
                <a:ea typeface="Bitter"/>
                <a:cs typeface="Bitter"/>
                <a:sym typeface="Bitter"/>
              </a:defRPr>
            </a:lvl6pPr>
            <a:lvl7pPr marL="3200400" lvl="6" indent="-317500">
              <a:lnSpc>
                <a:spcPct val="100000"/>
              </a:lnSpc>
              <a:spcBef>
                <a:spcPts val="1600"/>
              </a:spcBef>
              <a:spcAft>
                <a:spcPts val="0"/>
              </a:spcAft>
              <a:buClr>
                <a:srgbClr val="434343"/>
              </a:buClr>
              <a:buSzPts val="1400"/>
              <a:buFont typeface="Bitter"/>
              <a:buChar char="●"/>
              <a:defRPr>
                <a:solidFill>
                  <a:srgbClr val="434343"/>
                </a:solidFill>
                <a:latin typeface="Bitter"/>
                <a:ea typeface="Bitter"/>
                <a:cs typeface="Bitter"/>
                <a:sym typeface="Bitter"/>
              </a:defRPr>
            </a:lvl7pPr>
            <a:lvl8pPr marL="3657600" lvl="7" indent="-317500">
              <a:lnSpc>
                <a:spcPct val="100000"/>
              </a:lnSpc>
              <a:spcBef>
                <a:spcPts val="1600"/>
              </a:spcBef>
              <a:spcAft>
                <a:spcPts val="0"/>
              </a:spcAft>
              <a:buClr>
                <a:srgbClr val="434343"/>
              </a:buClr>
              <a:buSzPts val="1400"/>
              <a:buFont typeface="Bitter"/>
              <a:buChar char="○"/>
              <a:defRPr>
                <a:solidFill>
                  <a:srgbClr val="434343"/>
                </a:solidFill>
                <a:latin typeface="Bitter"/>
                <a:ea typeface="Bitter"/>
                <a:cs typeface="Bitter"/>
                <a:sym typeface="Bitter"/>
              </a:defRPr>
            </a:lvl8pPr>
            <a:lvl9pPr marL="4114800" lvl="8" indent="-317500">
              <a:lnSpc>
                <a:spcPct val="100000"/>
              </a:lnSpc>
              <a:spcBef>
                <a:spcPts val="1600"/>
              </a:spcBef>
              <a:spcAft>
                <a:spcPts val="1600"/>
              </a:spcAft>
              <a:buClr>
                <a:srgbClr val="434343"/>
              </a:buClr>
              <a:buSzPts val="1400"/>
              <a:buFont typeface="Bitter"/>
              <a:buChar char="■"/>
              <a:defRPr>
                <a:solidFill>
                  <a:srgbClr val="434343"/>
                </a:solidFill>
                <a:latin typeface="Bitter"/>
                <a:ea typeface="Bitter"/>
                <a:cs typeface="Bitter"/>
                <a:sym typeface="Bit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7" r:id="rId13"/>
    <p:sldLayoutId id="2147483672" r:id="rId14"/>
    <p:sldLayoutId id="2147483673" r:id="rId15"/>
    <p:sldLayoutId id="2147483674" r:id="rId16"/>
    <p:sldLayoutId id="2147483675" r:id="rId17"/>
    <p:sldLayoutId id="2147483676" r:id="rId18"/>
    <p:sldLayoutId id="214748368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53" name="Google Shape;253;p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p:nvPr/>
        </p:nvSpPr>
        <p:spPr>
          <a:xfrm>
            <a:off x="4356113" y="2395325"/>
            <a:ext cx="465300" cy="465300"/>
          </a:xfrm>
          <a:prstGeom prst="ellipse">
            <a:avLst/>
          </a:prstGeom>
          <a:solidFill>
            <a:srgbClr val="98B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txBox="1">
            <a:spLocks noGrp="1"/>
          </p:cNvSpPr>
          <p:nvPr>
            <p:ph type="ctrTitle"/>
          </p:nvPr>
        </p:nvSpPr>
        <p:spPr>
          <a:xfrm>
            <a:off x="953400" y="2082700"/>
            <a:ext cx="7657200" cy="944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800" dirty="0" smtClean="0"/>
              <a:t>Lembaga Audit SMK3</a:t>
            </a:r>
            <a:r>
              <a:rPr lang="en" sz="2800" dirty="0" smtClean="0">
                <a:solidFill>
                  <a:srgbClr val="434343"/>
                </a:solidFill>
              </a:rPr>
              <a:t> </a:t>
            </a:r>
            <a:r>
              <a:rPr lang="en" sz="1800" dirty="0" smtClean="0">
                <a:solidFill>
                  <a:srgbClr val="434343"/>
                </a:solidFill>
              </a:rPr>
              <a:t>&amp;</a:t>
            </a:r>
            <a:r>
              <a:rPr lang="en" sz="2800" dirty="0" smtClean="0">
                <a:solidFill>
                  <a:srgbClr val="434343"/>
                </a:solidFill>
              </a:rPr>
              <a:t> Mekanisme Audit SMK3</a:t>
            </a:r>
            <a:endParaRPr sz="2800">
              <a:solidFill>
                <a:srgbClr val="434343"/>
              </a:solidFill>
            </a:endParaRPr>
          </a:p>
        </p:txBody>
      </p:sp>
      <p:sp>
        <p:nvSpPr>
          <p:cNvPr id="261" name="Google Shape;261;p33"/>
          <p:cNvSpPr txBox="1">
            <a:spLocks noGrp="1"/>
          </p:cNvSpPr>
          <p:nvPr>
            <p:ph type="subTitle" idx="1"/>
          </p:nvPr>
        </p:nvSpPr>
        <p:spPr>
          <a:xfrm>
            <a:off x="1781100" y="2925500"/>
            <a:ext cx="5581800" cy="46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D3 Keselamatan dan Kesehatan Kerja</a:t>
            </a:r>
          </a:p>
          <a:p>
            <a:pPr marL="0" lvl="0" indent="0" algn="ctr" rtl="0">
              <a:spcBef>
                <a:spcPts val="0"/>
              </a:spcBef>
              <a:spcAft>
                <a:spcPts val="0"/>
              </a:spcAft>
              <a:buNone/>
            </a:pPr>
            <a:r>
              <a:rPr lang="en" dirty="0" smtClean="0"/>
              <a:t>Fakultas Vokasi</a:t>
            </a:r>
          </a:p>
          <a:p>
            <a:pPr marL="0" lvl="0" indent="0" algn="ctr" rtl="0">
              <a:spcBef>
                <a:spcPts val="0"/>
              </a:spcBef>
              <a:spcAft>
                <a:spcPts val="0"/>
              </a:spcAft>
              <a:buNone/>
            </a:pPr>
            <a:r>
              <a:rPr lang="en" dirty="0" smtClean="0"/>
              <a:t>Universitas Airlangga</a:t>
            </a:r>
            <a:endParaRPr/>
          </a:p>
        </p:txBody>
      </p:sp>
      <p:pic>
        <p:nvPicPr>
          <p:cNvPr id="1026" name="Picture 2" descr="D:\LOGO\logoresmiunairjpg.jpg"/>
          <p:cNvPicPr>
            <a:picLocks noChangeAspect="1" noChangeArrowheads="1"/>
          </p:cNvPicPr>
          <p:nvPr/>
        </p:nvPicPr>
        <p:blipFill>
          <a:blip r:embed="rId3"/>
          <a:srcRect/>
          <a:stretch>
            <a:fillRect/>
          </a:stretch>
        </p:blipFill>
        <p:spPr bwMode="auto">
          <a:xfrm>
            <a:off x="6629400" y="666750"/>
            <a:ext cx="1447800" cy="1447800"/>
          </a:xfrm>
          <a:prstGeom prst="rect">
            <a:avLst/>
          </a:prstGeom>
          <a:noFill/>
        </p:spPr>
      </p:pic>
      <p:pic>
        <p:nvPicPr>
          <p:cNvPr id="1027" name="Picture 3"/>
          <p:cNvPicPr>
            <a:picLocks noChangeAspect="1" noChangeArrowheads="1"/>
          </p:cNvPicPr>
          <p:nvPr/>
        </p:nvPicPr>
        <p:blipFill>
          <a:blip r:embed="rId4"/>
          <a:srcRect/>
          <a:stretch>
            <a:fillRect/>
          </a:stretch>
        </p:blipFill>
        <p:spPr bwMode="auto">
          <a:xfrm>
            <a:off x="990600" y="666750"/>
            <a:ext cx="1600200" cy="1600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609600" y="514350"/>
            <a:ext cx="2808000" cy="36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Persyaratan Pendirian Lembaga Audit SMK3</a:t>
            </a:r>
            <a:endParaRPr/>
          </a:p>
        </p:txBody>
      </p:sp>
      <p:sp>
        <p:nvSpPr>
          <p:cNvPr id="336" name="Google Shape;336;p40"/>
          <p:cNvSpPr txBox="1">
            <a:spLocks noGrp="1"/>
          </p:cNvSpPr>
          <p:nvPr>
            <p:ph type="body" idx="1"/>
          </p:nvPr>
        </p:nvSpPr>
        <p:spPr>
          <a:xfrm>
            <a:off x="2438400" y="1352550"/>
            <a:ext cx="4485300" cy="16485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endParaRPr/>
          </a:p>
        </p:txBody>
      </p:sp>
      <p:pic>
        <p:nvPicPr>
          <p:cNvPr id="2050" name="Picture 2"/>
          <p:cNvPicPr>
            <a:picLocks noChangeAspect="1" noChangeArrowheads="1"/>
          </p:cNvPicPr>
          <p:nvPr/>
        </p:nvPicPr>
        <p:blipFill>
          <a:blip r:embed="rId3"/>
          <a:srcRect b="1886"/>
          <a:stretch>
            <a:fillRect/>
          </a:stretch>
        </p:blipFill>
        <p:spPr bwMode="auto">
          <a:xfrm>
            <a:off x="1904999" y="819150"/>
            <a:ext cx="5580783" cy="43243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Kewajiban</a:t>
            </a:r>
            <a:r>
              <a:rPr lang="en-US" dirty="0" smtClean="0"/>
              <a:t> </a:t>
            </a:r>
            <a:r>
              <a:rPr lang="en-US" dirty="0" err="1" smtClean="0"/>
              <a:t>dan</a:t>
            </a:r>
            <a:r>
              <a:rPr lang="en-US" dirty="0" smtClean="0"/>
              <a:t> </a:t>
            </a:r>
            <a:r>
              <a:rPr lang="en-US" dirty="0" err="1" smtClean="0"/>
              <a:t>Larangan</a:t>
            </a:r>
            <a:r>
              <a:rPr lang="en-US" dirty="0" smtClean="0"/>
              <a:t> </a:t>
            </a:r>
            <a:r>
              <a:rPr lang="en-US" dirty="0" err="1" smtClean="0"/>
              <a:t>Lembaga</a:t>
            </a:r>
            <a:r>
              <a:rPr lang="en-US" dirty="0" smtClean="0"/>
              <a:t> Audit SMK3</a:t>
            </a:r>
            <a:endParaRPr lang="en-US" dirty="0"/>
          </a:p>
        </p:txBody>
      </p:sp>
      <p:sp>
        <p:nvSpPr>
          <p:cNvPr id="5" name="Text Placeholder 4"/>
          <p:cNvSpPr>
            <a:spLocks noGrp="1"/>
          </p:cNvSpPr>
          <p:nvPr>
            <p:ph type="body" idx="1"/>
          </p:nvPr>
        </p:nvSpPr>
        <p:spPr>
          <a:xfrm>
            <a:off x="381000" y="1237875"/>
            <a:ext cx="3961725" cy="3255000"/>
          </a:xfrm>
        </p:spPr>
        <p:txBody>
          <a:bodyPr/>
          <a:lstStyle/>
          <a:p>
            <a:pPr algn="ctr">
              <a:buNone/>
            </a:pPr>
            <a:r>
              <a:rPr lang="en-US" sz="2000" b="1" dirty="0" err="1" smtClean="0">
                <a:solidFill>
                  <a:schemeClr val="tx1"/>
                </a:solidFill>
              </a:rPr>
              <a:t>Kewajiban</a:t>
            </a:r>
            <a:r>
              <a:rPr lang="en-US" sz="2000" b="1" dirty="0" smtClean="0">
                <a:solidFill>
                  <a:schemeClr val="tx1"/>
                </a:solidFill>
              </a:rPr>
              <a:t> </a:t>
            </a:r>
            <a:r>
              <a:rPr lang="en-US" sz="2000" b="1" dirty="0" err="1" smtClean="0">
                <a:solidFill>
                  <a:schemeClr val="tx1"/>
                </a:solidFill>
              </a:rPr>
              <a:t>Lembaga</a:t>
            </a:r>
            <a:r>
              <a:rPr lang="en-US" sz="2000" b="1" dirty="0" smtClean="0">
                <a:solidFill>
                  <a:schemeClr val="tx1"/>
                </a:solidFill>
              </a:rPr>
              <a:t> Audit SMK3 :</a:t>
            </a:r>
          </a:p>
          <a:p>
            <a:pPr marL="482600" indent="-342900">
              <a:buAutoNum type="arabicPeriod"/>
            </a:pPr>
            <a:r>
              <a:rPr lang="en-US" dirty="0" err="1" smtClean="0"/>
              <a:t>Menaati</a:t>
            </a:r>
            <a:r>
              <a:rPr lang="en-US" dirty="0" smtClean="0"/>
              <a:t> </a:t>
            </a:r>
            <a:r>
              <a:rPr lang="en-US" dirty="0" err="1" smtClean="0"/>
              <a:t>ketentuan</a:t>
            </a:r>
            <a:r>
              <a:rPr lang="en-US" dirty="0" smtClean="0"/>
              <a:t> </a:t>
            </a:r>
            <a:r>
              <a:rPr lang="en-US" dirty="0" err="1" smtClean="0"/>
              <a:t>peraturan</a:t>
            </a:r>
            <a:r>
              <a:rPr lang="en-US" dirty="0" smtClean="0"/>
              <a:t> </a:t>
            </a:r>
            <a:r>
              <a:rPr lang="en-US" dirty="0" err="1" smtClean="0"/>
              <a:t>peraturan</a:t>
            </a:r>
            <a:r>
              <a:rPr lang="en-US" dirty="0" smtClean="0"/>
              <a:t> </a:t>
            </a:r>
            <a:r>
              <a:rPr lang="en-US" dirty="0" err="1" smtClean="0"/>
              <a:t>perundangan</a:t>
            </a:r>
            <a:r>
              <a:rPr lang="en-US" dirty="0" smtClean="0"/>
              <a:t> </a:t>
            </a:r>
            <a:r>
              <a:rPr lang="en-US" dirty="0" err="1" smtClean="0"/>
              <a:t>di</a:t>
            </a:r>
            <a:r>
              <a:rPr lang="en-US" dirty="0" smtClean="0"/>
              <a:t> </a:t>
            </a:r>
            <a:r>
              <a:rPr lang="en-US" dirty="0" err="1" smtClean="0"/>
              <a:t>bidang</a:t>
            </a:r>
            <a:r>
              <a:rPr lang="en-US" dirty="0" smtClean="0"/>
              <a:t> K3</a:t>
            </a:r>
          </a:p>
          <a:p>
            <a:pPr marL="482600" indent="-342900">
              <a:buAutoNum type="arabicPeriod"/>
            </a:pPr>
            <a:r>
              <a:rPr lang="en-US" dirty="0" err="1" smtClean="0"/>
              <a:t>Melaksanaan</a:t>
            </a:r>
            <a:r>
              <a:rPr lang="en-US" dirty="0" smtClean="0"/>
              <a:t> Audit SMK3 </a:t>
            </a:r>
            <a:r>
              <a:rPr lang="en-US" dirty="0" err="1" smtClean="0"/>
              <a:t>sesuai</a:t>
            </a:r>
            <a:r>
              <a:rPr lang="en-US" dirty="0" smtClean="0"/>
              <a:t> </a:t>
            </a:r>
            <a:r>
              <a:rPr lang="en-US" dirty="0" err="1" smtClean="0"/>
              <a:t>dengan</a:t>
            </a:r>
            <a:r>
              <a:rPr lang="en-US" dirty="0" smtClean="0"/>
              <a:t> </a:t>
            </a:r>
            <a:r>
              <a:rPr lang="en-US" dirty="0" err="1" smtClean="0"/>
              <a:t>ketentuan</a:t>
            </a:r>
            <a:r>
              <a:rPr lang="en-US" dirty="0" smtClean="0"/>
              <a:t> </a:t>
            </a:r>
            <a:r>
              <a:rPr lang="en-US" dirty="0" err="1" smtClean="0"/>
              <a:t>peraturan</a:t>
            </a:r>
            <a:r>
              <a:rPr lang="en-US" dirty="0" smtClean="0"/>
              <a:t> </a:t>
            </a:r>
            <a:r>
              <a:rPr lang="en-US" dirty="0" err="1" smtClean="0"/>
              <a:t>perundangan</a:t>
            </a:r>
            <a:r>
              <a:rPr lang="en-US" dirty="0" smtClean="0"/>
              <a:t> yang </a:t>
            </a:r>
            <a:r>
              <a:rPr lang="en-US" dirty="0" err="1" smtClean="0"/>
              <a:t>berlaku</a:t>
            </a:r>
            <a:r>
              <a:rPr lang="en-US" dirty="0" smtClean="0"/>
              <a:t>.</a:t>
            </a:r>
          </a:p>
          <a:p>
            <a:pPr marL="482600" indent="-342900">
              <a:buAutoNum type="arabicPeriod"/>
            </a:pPr>
            <a:r>
              <a:rPr lang="en-US" dirty="0" err="1" smtClean="0"/>
              <a:t>Menjaga</a:t>
            </a:r>
            <a:r>
              <a:rPr lang="en-US" dirty="0" smtClean="0"/>
              <a:t> </a:t>
            </a:r>
            <a:r>
              <a:rPr lang="en-US" dirty="0" err="1" smtClean="0"/>
              <a:t>kerahasiaan</a:t>
            </a:r>
            <a:r>
              <a:rPr lang="en-US" dirty="0" smtClean="0"/>
              <a:t> </a:t>
            </a:r>
            <a:r>
              <a:rPr lang="en-US" dirty="0" err="1" smtClean="0"/>
              <a:t>perusahaan</a:t>
            </a:r>
            <a:r>
              <a:rPr lang="en-US" dirty="0" smtClean="0"/>
              <a:t> yang </a:t>
            </a:r>
            <a:r>
              <a:rPr lang="en-US" dirty="0" err="1" smtClean="0"/>
              <a:t>diaudit</a:t>
            </a:r>
            <a:r>
              <a:rPr lang="en-US" dirty="0" smtClean="0"/>
              <a:t>.</a:t>
            </a:r>
          </a:p>
          <a:p>
            <a:pPr marL="482600" indent="-342900">
              <a:buAutoNum type="arabicPeriod"/>
            </a:pPr>
            <a:r>
              <a:rPr lang="en-US" dirty="0" err="1" smtClean="0"/>
              <a:t>Melaporkan</a:t>
            </a:r>
            <a:r>
              <a:rPr lang="en-US" dirty="0" smtClean="0"/>
              <a:t> </a:t>
            </a:r>
            <a:r>
              <a:rPr lang="en-US" dirty="0" err="1" smtClean="0"/>
              <a:t>hasil</a:t>
            </a:r>
            <a:r>
              <a:rPr lang="en-US" dirty="0" smtClean="0"/>
              <a:t> audit SMK3 </a:t>
            </a:r>
            <a:r>
              <a:rPr lang="en-US" dirty="0" err="1" smtClean="0"/>
              <a:t>kepada</a:t>
            </a:r>
            <a:r>
              <a:rPr lang="en-US" dirty="0" smtClean="0"/>
              <a:t> </a:t>
            </a:r>
            <a:r>
              <a:rPr lang="en-US" dirty="0" err="1" smtClean="0"/>
              <a:t>menteri</a:t>
            </a:r>
            <a:r>
              <a:rPr lang="en-US" dirty="0" smtClean="0"/>
              <a:t>, </a:t>
            </a:r>
            <a:r>
              <a:rPr lang="en-US" dirty="0" err="1" smtClean="0"/>
              <a:t>perusahaan</a:t>
            </a:r>
            <a:r>
              <a:rPr lang="en-US" dirty="0" smtClean="0"/>
              <a:t> yang </a:t>
            </a:r>
            <a:r>
              <a:rPr lang="en-US" dirty="0" err="1" smtClean="0"/>
              <a:t>diaudit</a:t>
            </a:r>
            <a:r>
              <a:rPr lang="en-US" dirty="0" smtClean="0"/>
              <a:t> </a:t>
            </a:r>
            <a:r>
              <a:rPr lang="en-US" dirty="0" err="1" smtClean="0"/>
              <a:t>dan</a:t>
            </a:r>
            <a:r>
              <a:rPr lang="en-US" dirty="0" smtClean="0"/>
              <a:t> </a:t>
            </a:r>
            <a:r>
              <a:rPr lang="en-US" dirty="0" err="1" smtClean="0"/>
              <a:t>dinas</a:t>
            </a:r>
            <a:r>
              <a:rPr lang="en-US" dirty="0" smtClean="0"/>
              <a:t> </a:t>
            </a:r>
            <a:r>
              <a:rPr lang="en-US" dirty="0" err="1" smtClean="0"/>
              <a:t>provinsi</a:t>
            </a:r>
            <a:endParaRPr lang="en-US" dirty="0"/>
          </a:p>
        </p:txBody>
      </p:sp>
      <p:sp>
        <p:nvSpPr>
          <p:cNvPr id="6" name="Text Placeholder 5"/>
          <p:cNvSpPr>
            <a:spLocks noGrp="1"/>
          </p:cNvSpPr>
          <p:nvPr>
            <p:ph type="body" idx="2"/>
          </p:nvPr>
        </p:nvSpPr>
        <p:spPr/>
        <p:txBody>
          <a:bodyPr/>
          <a:lstStyle/>
          <a:p>
            <a:pPr algn="ctr">
              <a:buNone/>
            </a:pPr>
            <a:r>
              <a:rPr lang="en-US" sz="1800" b="1" dirty="0" err="1" smtClean="0">
                <a:solidFill>
                  <a:schemeClr val="tx1"/>
                </a:solidFill>
              </a:rPr>
              <a:t>Larangan</a:t>
            </a:r>
            <a:r>
              <a:rPr lang="en-US" sz="1800" b="1" dirty="0" smtClean="0">
                <a:solidFill>
                  <a:schemeClr val="tx1"/>
                </a:solidFill>
              </a:rPr>
              <a:t> </a:t>
            </a:r>
            <a:r>
              <a:rPr lang="en-US" sz="1800" b="1" dirty="0" err="1" smtClean="0">
                <a:solidFill>
                  <a:schemeClr val="tx1"/>
                </a:solidFill>
              </a:rPr>
              <a:t>Lembaga</a:t>
            </a:r>
            <a:r>
              <a:rPr lang="en-US" sz="1800" b="1" dirty="0" smtClean="0">
                <a:solidFill>
                  <a:schemeClr val="tx1"/>
                </a:solidFill>
              </a:rPr>
              <a:t> Audit SMK3 :</a:t>
            </a:r>
          </a:p>
          <a:p>
            <a:pPr marL="482600" indent="-342900">
              <a:buAutoNum type="arabicPeriod"/>
            </a:pPr>
            <a:r>
              <a:rPr lang="en-US" sz="1600" dirty="0" err="1" smtClean="0">
                <a:solidFill>
                  <a:schemeClr val="tx1"/>
                </a:solidFill>
              </a:rPr>
              <a:t>Melakukan</a:t>
            </a:r>
            <a:r>
              <a:rPr lang="en-US" sz="1600" dirty="0" smtClean="0">
                <a:solidFill>
                  <a:schemeClr val="tx1"/>
                </a:solidFill>
              </a:rPr>
              <a:t> </a:t>
            </a:r>
            <a:r>
              <a:rPr lang="en-US" sz="1600" dirty="0" err="1" smtClean="0">
                <a:solidFill>
                  <a:schemeClr val="tx1"/>
                </a:solidFill>
              </a:rPr>
              <a:t>kegiatan</a:t>
            </a:r>
            <a:r>
              <a:rPr lang="en-US" sz="1600" dirty="0" smtClean="0">
                <a:solidFill>
                  <a:schemeClr val="tx1"/>
                </a:solidFill>
              </a:rPr>
              <a:t> </a:t>
            </a:r>
            <a:r>
              <a:rPr lang="en-US" sz="1600" dirty="0" err="1" smtClean="0">
                <a:solidFill>
                  <a:schemeClr val="tx1"/>
                </a:solidFill>
              </a:rPr>
              <a:t>konsultasi</a:t>
            </a:r>
            <a:r>
              <a:rPr lang="en-US" sz="1600" dirty="0" smtClean="0">
                <a:solidFill>
                  <a:schemeClr val="tx1"/>
                </a:solidFill>
              </a:rPr>
              <a:t> </a:t>
            </a:r>
            <a:r>
              <a:rPr lang="en-US" sz="1600" dirty="0" err="1" smtClean="0">
                <a:solidFill>
                  <a:schemeClr val="tx1"/>
                </a:solidFill>
              </a:rPr>
              <a:t>dalam</a:t>
            </a:r>
            <a:r>
              <a:rPr lang="en-US" sz="1600" dirty="0" smtClean="0">
                <a:solidFill>
                  <a:schemeClr val="tx1"/>
                </a:solidFill>
              </a:rPr>
              <a:t> </a:t>
            </a:r>
            <a:r>
              <a:rPr lang="en-US" sz="1600" dirty="0" err="1" smtClean="0">
                <a:solidFill>
                  <a:schemeClr val="tx1"/>
                </a:solidFill>
              </a:rPr>
              <a:t>bidang</a:t>
            </a:r>
            <a:r>
              <a:rPr lang="en-US" sz="1600" dirty="0" smtClean="0">
                <a:solidFill>
                  <a:schemeClr val="tx1"/>
                </a:solidFill>
              </a:rPr>
              <a:t> SMK3</a:t>
            </a:r>
          </a:p>
          <a:p>
            <a:pPr marL="482600" indent="-342900">
              <a:buAutoNum type="arabicPeriod"/>
            </a:pPr>
            <a:r>
              <a:rPr lang="en-US" sz="1600" dirty="0" err="1" smtClean="0">
                <a:solidFill>
                  <a:schemeClr val="tx1"/>
                </a:solidFill>
              </a:rPr>
              <a:t>Melakukan</a:t>
            </a:r>
            <a:r>
              <a:rPr lang="en-US" sz="1600" dirty="0" smtClean="0">
                <a:solidFill>
                  <a:schemeClr val="tx1"/>
                </a:solidFill>
              </a:rPr>
              <a:t> </a:t>
            </a:r>
            <a:r>
              <a:rPr lang="en-US" sz="1600" dirty="0" err="1" smtClean="0">
                <a:solidFill>
                  <a:schemeClr val="tx1"/>
                </a:solidFill>
              </a:rPr>
              <a:t>jasa</a:t>
            </a:r>
            <a:r>
              <a:rPr lang="en-US" sz="1600" dirty="0" smtClean="0">
                <a:solidFill>
                  <a:schemeClr val="tx1"/>
                </a:solidFill>
              </a:rPr>
              <a:t> </a:t>
            </a:r>
            <a:r>
              <a:rPr lang="en-US" sz="1600" dirty="0" err="1" smtClean="0">
                <a:solidFill>
                  <a:schemeClr val="tx1"/>
                </a:solidFill>
              </a:rPr>
              <a:t>pabrikasi</a:t>
            </a:r>
            <a:r>
              <a:rPr lang="en-US" sz="1600" dirty="0" smtClean="0">
                <a:solidFill>
                  <a:schemeClr val="tx1"/>
                </a:solidFill>
              </a:rPr>
              <a:t>, </a:t>
            </a:r>
            <a:r>
              <a:rPr lang="en-US" sz="1600" dirty="0" err="1" smtClean="0">
                <a:solidFill>
                  <a:schemeClr val="tx1"/>
                </a:solidFill>
              </a:rPr>
              <a:t>pemeliharaan</a:t>
            </a:r>
            <a:r>
              <a:rPr lang="en-US" sz="1600" dirty="0" smtClean="0">
                <a:solidFill>
                  <a:schemeClr val="tx1"/>
                </a:solidFill>
              </a:rPr>
              <a:t>, </a:t>
            </a:r>
            <a:r>
              <a:rPr lang="en-US" sz="1600" dirty="0" err="1" smtClean="0">
                <a:solidFill>
                  <a:schemeClr val="tx1"/>
                </a:solidFill>
              </a:rPr>
              <a:t>reparasi</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instalasi</a:t>
            </a:r>
            <a:r>
              <a:rPr lang="en-US" sz="1600" dirty="0" smtClean="0">
                <a:solidFill>
                  <a:schemeClr val="tx1"/>
                </a:solidFill>
              </a:rPr>
              <a:t> </a:t>
            </a:r>
            <a:r>
              <a:rPr lang="en-US" sz="1600" dirty="0" err="1" smtClean="0">
                <a:solidFill>
                  <a:schemeClr val="tx1"/>
                </a:solidFill>
              </a:rPr>
              <a:t>teknik</a:t>
            </a:r>
            <a:r>
              <a:rPr lang="en-US" sz="1600" dirty="0" smtClean="0">
                <a:solidFill>
                  <a:schemeClr val="tx1"/>
                </a:solidFill>
              </a:rPr>
              <a:t> K3</a:t>
            </a:r>
          </a:p>
          <a:p>
            <a:pPr marL="482600" indent="-342900">
              <a:buAutoNum type="arabicPeriod"/>
            </a:pPr>
            <a:r>
              <a:rPr lang="en-US" sz="1600" dirty="0" err="1" smtClean="0">
                <a:solidFill>
                  <a:schemeClr val="tx1"/>
                </a:solidFill>
              </a:rPr>
              <a:t>Melakukan</a:t>
            </a:r>
            <a:r>
              <a:rPr lang="en-US" sz="1600" dirty="0" smtClean="0">
                <a:solidFill>
                  <a:schemeClr val="tx1"/>
                </a:solidFill>
              </a:rPr>
              <a:t> </a:t>
            </a:r>
            <a:r>
              <a:rPr lang="en-US" sz="1600" dirty="0" err="1" smtClean="0">
                <a:solidFill>
                  <a:schemeClr val="tx1"/>
                </a:solidFill>
              </a:rPr>
              <a:t>pemeriksaan</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pengujian</a:t>
            </a:r>
            <a:r>
              <a:rPr lang="en-US" sz="1600" dirty="0" smtClean="0">
                <a:solidFill>
                  <a:schemeClr val="tx1"/>
                </a:solidFill>
              </a:rPr>
              <a:t> K3</a:t>
            </a:r>
          </a:p>
          <a:p>
            <a:pPr marL="482600" indent="-342900">
              <a:buAutoNum type="arabicPeriod"/>
            </a:pPr>
            <a:r>
              <a:rPr lang="en-US" sz="1600" dirty="0" err="1" smtClean="0">
                <a:solidFill>
                  <a:schemeClr val="tx1"/>
                </a:solidFill>
              </a:rPr>
              <a:t>Melakukan</a:t>
            </a:r>
            <a:r>
              <a:rPr lang="en-US" sz="1600" dirty="0" smtClean="0">
                <a:solidFill>
                  <a:schemeClr val="tx1"/>
                </a:solidFill>
              </a:rPr>
              <a:t> </a:t>
            </a:r>
            <a:r>
              <a:rPr lang="en-US" sz="1600" dirty="0" err="1" smtClean="0">
                <a:solidFill>
                  <a:schemeClr val="tx1"/>
                </a:solidFill>
              </a:rPr>
              <a:t>jasa</a:t>
            </a:r>
            <a:r>
              <a:rPr lang="en-US" sz="1600" dirty="0" smtClean="0">
                <a:solidFill>
                  <a:schemeClr val="tx1"/>
                </a:solidFill>
              </a:rPr>
              <a:t> </a:t>
            </a:r>
            <a:r>
              <a:rPr lang="en-US" sz="1600" dirty="0" err="1" smtClean="0">
                <a:solidFill>
                  <a:schemeClr val="tx1"/>
                </a:solidFill>
              </a:rPr>
              <a:t>pembinaan</a:t>
            </a:r>
            <a:r>
              <a:rPr lang="en-US" sz="1600" dirty="0" smtClean="0">
                <a:solidFill>
                  <a:schemeClr val="tx1"/>
                </a:solidFill>
              </a:rPr>
              <a:t> K3</a:t>
            </a:r>
          </a:p>
          <a:p>
            <a:pPr>
              <a:buNone/>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title"/>
          </p:nvPr>
        </p:nvSpPr>
        <p:spPr>
          <a:xfrm>
            <a:off x="4038875" y="2131175"/>
            <a:ext cx="2816400" cy="12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Mekanisme Audit SMK3</a:t>
            </a:r>
            <a:endParaRPr/>
          </a:p>
        </p:txBody>
      </p:sp>
      <p:sp>
        <p:nvSpPr>
          <p:cNvPr id="323" name="Google Shape;323;p38"/>
          <p:cNvSpPr txBox="1">
            <a:spLocks noGrp="1"/>
          </p:cNvSpPr>
          <p:nvPr>
            <p:ph type="title" idx="2"/>
          </p:nvPr>
        </p:nvSpPr>
        <p:spPr>
          <a:xfrm>
            <a:off x="3447275" y="1165775"/>
            <a:ext cx="3999600" cy="75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038600" y="685800"/>
            <a:ext cx="2438400" cy="857250"/>
            <a:chOff x="2016" y="624"/>
            <a:chExt cx="1536" cy="720"/>
          </a:xfrm>
        </p:grpSpPr>
        <p:sp>
          <p:nvSpPr>
            <p:cNvPr id="39939" name="Oval 3"/>
            <p:cNvSpPr>
              <a:spLocks noChangeArrowheads="1"/>
            </p:cNvSpPr>
            <p:nvPr/>
          </p:nvSpPr>
          <p:spPr bwMode="auto">
            <a:xfrm>
              <a:off x="2016" y="624"/>
              <a:ext cx="1536" cy="720"/>
            </a:xfrm>
            <a:prstGeom prst="ellipse">
              <a:avLst/>
            </a:prstGeom>
            <a:solidFill>
              <a:srgbClr val="003300"/>
            </a:solidFill>
            <a:ln w="9525">
              <a:solidFill>
                <a:srgbClr val="FFFF66"/>
              </a:solidFill>
              <a:round/>
              <a:headEnd/>
              <a:tailEnd/>
            </a:ln>
            <a:effectLst/>
          </p:spPr>
          <p:txBody>
            <a:bodyPr wrap="none" anchor="ctr"/>
            <a:lstStyle/>
            <a:p>
              <a:endParaRPr lang="en-US"/>
            </a:p>
          </p:txBody>
        </p:sp>
        <p:sp>
          <p:nvSpPr>
            <p:cNvPr id="39940" name="WordArt 4"/>
            <p:cNvSpPr>
              <a:spLocks noChangeArrowheads="1" noChangeShapeType="1" noTextEdit="1"/>
            </p:cNvSpPr>
            <p:nvPr/>
          </p:nvSpPr>
          <p:spPr bwMode="auto">
            <a:xfrm>
              <a:off x="2352" y="720"/>
              <a:ext cx="816" cy="456"/>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FFFF"/>
                  </a:solidFill>
                  <a:latin typeface="Arial Black"/>
                </a:rPr>
                <a:t>SMK3</a:t>
              </a:r>
            </a:p>
          </p:txBody>
        </p:sp>
      </p:grpSp>
      <p:sp>
        <p:nvSpPr>
          <p:cNvPr id="39941" name="Text Box 5"/>
          <p:cNvSpPr txBox="1">
            <a:spLocks noChangeArrowheads="1"/>
          </p:cNvSpPr>
          <p:nvPr/>
        </p:nvSpPr>
        <p:spPr bwMode="auto">
          <a:xfrm>
            <a:off x="685800" y="3683794"/>
            <a:ext cx="5867400" cy="738664"/>
          </a:xfrm>
          <a:prstGeom prst="rect">
            <a:avLst/>
          </a:prstGeom>
          <a:solidFill>
            <a:srgbClr val="CCFF66"/>
          </a:solidFill>
          <a:ln w="9525">
            <a:solidFill>
              <a:srgbClr val="FF0000"/>
            </a:solidFill>
            <a:miter lim="800000"/>
            <a:headEnd/>
            <a:tailEnd/>
          </a:ln>
          <a:effectLst/>
        </p:spPr>
        <p:txBody>
          <a:bodyPr>
            <a:spAutoFit/>
          </a:bodyPr>
          <a:lstStyle/>
          <a:p>
            <a:pPr marL="287338" indent="-287338"/>
            <a:r>
              <a:rPr lang="en-US" b="1">
                <a:latin typeface="Tempus Sans ITC" pitchFamily="82" charset="0"/>
              </a:rPr>
              <a:t>Bagi perusahaan :</a:t>
            </a:r>
          </a:p>
          <a:p>
            <a:pPr marL="287338" indent="-287338">
              <a:buFontTx/>
              <a:buChar char="-"/>
            </a:pPr>
            <a:r>
              <a:rPr lang="en-US" b="1">
                <a:latin typeface="Tempus Sans ITC" pitchFamily="82" charset="0"/>
              </a:rPr>
              <a:t>Mempekerjakan Pekerja/buruh lebih dari 100 org </a:t>
            </a:r>
          </a:p>
          <a:p>
            <a:pPr marL="287338" indent="-287338"/>
            <a:r>
              <a:rPr lang="en-US" b="1">
                <a:latin typeface="Tempus Sans ITC" pitchFamily="82" charset="0"/>
              </a:rPr>
              <a:t>-   &lt; 100 org dgn  tingkat resiko bahaya tinggi</a:t>
            </a:r>
          </a:p>
        </p:txBody>
      </p:sp>
      <p:sp>
        <p:nvSpPr>
          <p:cNvPr id="39942" name="Rectangle 6"/>
          <p:cNvSpPr>
            <a:spLocks noChangeArrowheads="1"/>
          </p:cNvSpPr>
          <p:nvPr/>
        </p:nvSpPr>
        <p:spPr bwMode="auto">
          <a:xfrm>
            <a:off x="0" y="0"/>
            <a:ext cx="9144000" cy="5143500"/>
          </a:xfrm>
          <a:prstGeom prst="rect">
            <a:avLst/>
          </a:prstGeom>
          <a:noFill/>
          <a:ln w="57150">
            <a:solidFill>
              <a:srgbClr val="FFFF66"/>
            </a:solidFill>
            <a:miter lim="800000"/>
            <a:headEnd/>
            <a:tailEnd/>
          </a:ln>
          <a:effectLst/>
        </p:spPr>
        <p:txBody>
          <a:bodyPr wrap="none" anchor="ctr"/>
          <a:lstStyle/>
          <a:p>
            <a:endParaRPr lang="en-US"/>
          </a:p>
        </p:txBody>
      </p:sp>
      <p:sp>
        <p:nvSpPr>
          <p:cNvPr id="39943" name="AutoShape 7"/>
          <p:cNvSpPr>
            <a:spLocks noChangeArrowheads="1"/>
          </p:cNvSpPr>
          <p:nvPr/>
        </p:nvSpPr>
        <p:spPr bwMode="auto">
          <a:xfrm>
            <a:off x="3657600" y="1371600"/>
            <a:ext cx="3200400" cy="514350"/>
          </a:xfrm>
          <a:prstGeom prst="downArrow">
            <a:avLst>
              <a:gd name="adj1" fmla="val 50000"/>
              <a:gd name="adj2" fmla="val 40625"/>
            </a:avLst>
          </a:prstGeom>
          <a:gradFill rotWithShape="0">
            <a:gsLst>
              <a:gs pos="0">
                <a:srgbClr val="00FFFF"/>
              </a:gs>
              <a:gs pos="100000">
                <a:srgbClr val="FF0000"/>
              </a:gs>
            </a:gsLst>
            <a:lin ang="5400000" scaled="1"/>
          </a:gradFill>
          <a:ln w="9525">
            <a:solidFill>
              <a:schemeClr val="tx1"/>
            </a:solidFill>
            <a:miter lim="800000"/>
            <a:headEnd/>
            <a:tailEnd/>
          </a:ln>
          <a:effectLst/>
        </p:spPr>
        <p:txBody>
          <a:bodyPr wrap="none" anchor="ctr"/>
          <a:lstStyle/>
          <a:p>
            <a:pPr algn="ctr"/>
            <a:r>
              <a:rPr lang="en-US" sz="1600" b="1">
                <a:latin typeface="Tahoma" pitchFamily="34" charset="0"/>
              </a:rPr>
              <a:t>Dibuktikan dgn</a:t>
            </a:r>
            <a:endParaRPr lang="en-US" sz="2000" b="1">
              <a:latin typeface="Tahoma" pitchFamily="34" charset="0"/>
            </a:endParaRPr>
          </a:p>
          <a:p>
            <a:pPr algn="ctr"/>
            <a:r>
              <a:rPr lang="en-US" sz="2400" b="1">
                <a:latin typeface="Tahoma" pitchFamily="34" charset="0"/>
              </a:rPr>
              <a:t>Audit</a:t>
            </a:r>
          </a:p>
        </p:txBody>
      </p:sp>
      <p:sp>
        <p:nvSpPr>
          <p:cNvPr id="39944" name="Rectangle 8"/>
          <p:cNvSpPr>
            <a:spLocks noChangeArrowheads="1"/>
          </p:cNvSpPr>
          <p:nvPr/>
        </p:nvSpPr>
        <p:spPr bwMode="auto">
          <a:xfrm>
            <a:off x="457200" y="57151"/>
            <a:ext cx="8305800" cy="707886"/>
          </a:xfrm>
          <a:prstGeom prst="rect">
            <a:avLst/>
          </a:prstGeom>
          <a:noFill/>
          <a:ln w="9525">
            <a:noFill/>
            <a:miter lim="800000"/>
            <a:headEnd/>
            <a:tailEnd/>
          </a:ln>
          <a:effectLst/>
        </p:spPr>
        <p:txBody>
          <a:bodyPr>
            <a:spAutoFit/>
          </a:bodyPr>
          <a:lstStyle/>
          <a:p>
            <a:pPr marL="490538" indent="-490538" algn="ctr" eaLnBrk="0" hangingPunct="0"/>
            <a:r>
              <a:rPr lang="en-US" sz="4000" b="1">
                <a:effectLst>
                  <a:outerShdw blurRad="38100" dist="38100" dir="2700000" algn="tl">
                    <a:srgbClr val="C0C0C0"/>
                  </a:outerShdw>
                </a:effectLst>
                <a:latin typeface="CG Times" pitchFamily="18" charset="0"/>
                <a:cs typeface="Times New Roman" pitchFamily="18" charset="0"/>
              </a:rPr>
              <a:t>MEKANISME AUDIT SMK3</a:t>
            </a:r>
          </a:p>
        </p:txBody>
      </p:sp>
      <p:sp>
        <p:nvSpPr>
          <p:cNvPr id="39945" name="Rectangle 9"/>
          <p:cNvSpPr>
            <a:spLocks noChangeArrowheads="1"/>
          </p:cNvSpPr>
          <p:nvPr/>
        </p:nvSpPr>
        <p:spPr bwMode="auto">
          <a:xfrm>
            <a:off x="2514600" y="2080023"/>
            <a:ext cx="2109788" cy="548878"/>
          </a:xfrm>
          <a:prstGeom prst="rect">
            <a:avLst/>
          </a:prstGeom>
          <a:solidFill>
            <a:srgbClr val="FFFF00"/>
          </a:solidFill>
          <a:ln w="9525" algn="ctr">
            <a:solidFill>
              <a:srgbClr val="CC0000"/>
            </a:solidFill>
            <a:miter lim="800000"/>
            <a:headEnd/>
            <a:tailEnd/>
          </a:ln>
          <a:effectLst/>
        </p:spPr>
        <p:txBody>
          <a:bodyPr/>
          <a:lstStyle/>
          <a:p>
            <a:pPr algn="ctr"/>
            <a:r>
              <a:rPr lang="en-US" sz="2400" b="1">
                <a:solidFill>
                  <a:srgbClr val="FF0000"/>
                </a:solidFill>
                <a:effectLst>
                  <a:outerShdw blurRad="38100" dist="38100" dir="2700000" algn="tl">
                    <a:srgbClr val="000000"/>
                  </a:outerShdw>
                </a:effectLst>
                <a:latin typeface="Tahoma" pitchFamily="34" charset="0"/>
                <a:sym typeface="Wingdings" pitchFamily="2" charset="2"/>
              </a:rPr>
              <a:t>Ekternal</a:t>
            </a:r>
          </a:p>
          <a:p>
            <a:pPr algn="ctr"/>
            <a:r>
              <a:rPr lang="en-US" b="1">
                <a:solidFill>
                  <a:srgbClr val="FF0000"/>
                </a:solidFill>
                <a:latin typeface="Tahoma" pitchFamily="34" charset="0"/>
                <a:sym typeface="Wingdings" pitchFamily="2" charset="2"/>
              </a:rPr>
              <a:t>(3 th sekali)</a:t>
            </a:r>
          </a:p>
        </p:txBody>
      </p:sp>
      <p:sp>
        <p:nvSpPr>
          <p:cNvPr id="39946" name="Rectangle 10"/>
          <p:cNvSpPr>
            <a:spLocks noChangeArrowheads="1"/>
          </p:cNvSpPr>
          <p:nvPr/>
        </p:nvSpPr>
        <p:spPr bwMode="auto">
          <a:xfrm>
            <a:off x="5943600" y="2057400"/>
            <a:ext cx="2109788" cy="571500"/>
          </a:xfrm>
          <a:prstGeom prst="rect">
            <a:avLst/>
          </a:prstGeom>
          <a:solidFill>
            <a:srgbClr val="FFFF00"/>
          </a:solidFill>
          <a:ln w="9525" algn="ctr">
            <a:solidFill>
              <a:srgbClr val="CC0000"/>
            </a:solidFill>
            <a:miter lim="800000"/>
            <a:headEnd/>
            <a:tailEnd/>
          </a:ln>
          <a:effectLst/>
        </p:spPr>
        <p:txBody>
          <a:bodyPr anchor="ctr"/>
          <a:lstStyle/>
          <a:p>
            <a:pPr algn="ctr">
              <a:spcBef>
                <a:spcPct val="50000"/>
              </a:spcBef>
            </a:pPr>
            <a:r>
              <a:rPr lang="en-US" sz="2400" b="1">
                <a:solidFill>
                  <a:srgbClr val="FF0000"/>
                </a:solidFill>
                <a:effectLst>
                  <a:outerShdw blurRad="38100" dist="38100" dir="2700000" algn="tl">
                    <a:srgbClr val="000000"/>
                  </a:outerShdw>
                </a:effectLst>
                <a:latin typeface="Tahoma" pitchFamily="34" charset="0"/>
                <a:sym typeface="Wingdings" pitchFamily="2" charset="2"/>
              </a:rPr>
              <a:t>Internal</a:t>
            </a:r>
          </a:p>
        </p:txBody>
      </p:sp>
      <p:sp>
        <p:nvSpPr>
          <p:cNvPr id="39947" name="AutoShape 11"/>
          <p:cNvSpPr>
            <a:spLocks noChangeArrowheads="1"/>
          </p:cNvSpPr>
          <p:nvPr/>
        </p:nvSpPr>
        <p:spPr bwMode="auto">
          <a:xfrm rot="18759691" flipH="1">
            <a:off x="6145213" y="1257300"/>
            <a:ext cx="342900" cy="1143000"/>
          </a:xfrm>
          <a:prstGeom prst="curvedRightArrow">
            <a:avLst>
              <a:gd name="adj1" fmla="val 50000"/>
              <a:gd name="adj2" fmla="val 100000"/>
              <a:gd name="adj3" fmla="val 33333"/>
            </a:avLst>
          </a:prstGeom>
          <a:solidFill>
            <a:srgbClr val="FF99FF"/>
          </a:solidFill>
          <a:ln w="9525">
            <a:solidFill>
              <a:schemeClr val="tx1"/>
            </a:solidFill>
            <a:miter lim="800000"/>
            <a:headEnd/>
            <a:tailEnd/>
          </a:ln>
          <a:effectLst/>
        </p:spPr>
        <p:txBody>
          <a:bodyPr wrap="none" anchor="ctr"/>
          <a:lstStyle/>
          <a:p>
            <a:endParaRPr lang="en-US"/>
          </a:p>
        </p:txBody>
      </p:sp>
      <p:grpSp>
        <p:nvGrpSpPr>
          <p:cNvPr id="3" name="Group 12"/>
          <p:cNvGrpSpPr>
            <a:grpSpLocks/>
          </p:cNvGrpSpPr>
          <p:nvPr/>
        </p:nvGrpSpPr>
        <p:grpSpPr bwMode="auto">
          <a:xfrm>
            <a:off x="2209800" y="2628900"/>
            <a:ext cx="2667000" cy="571500"/>
            <a:chOff x="864" y="2160"/>
            <a:chExt cx="1680" cy="480"/>
          </a:xfrm>
        </p:grpSpPr>
        <p:sp>
          <p:nvSpPr>
            <p:cNvPr id="39949" name="Oval 13"/>
            <p:cNvSpPr>
              <a:spLocks noChangeArrowheads="1"/>
            </p:cNvSpPr>
            <p:nvPr/>
          </p:nvSpPr>
          <p:spPr bwMode="auto">
            <a:xfrm>
              <a:off x="864" y="2160"/>
              <a:ext cx="1680" cy="480"/>
            </a:xfrm>
            <a:prstGeom prst="ellipse">
              <a:avLst/>
            </a:prstGeom>
            <a:solidFill>
              <a:srgbClr val="CCFF99"/>
            </a:solidFill>
            <a:ln w="9525">
              <a:solidFill>
                <a:srgbClr val="FF9900"/>
              </a:solidFill>
              <a:round/>
              <a:headEnd/>
              <a:tailEnd/>
            </a:ln>
            <a:effectLst/>
          </p:spPr>
          <p:txBody>
            <a:bodyPr wrap="none" anchor="b" anchorCtr="1"/>
            <a:lstStyle/>
            <a:p>
              <a:pPr algn="ctr"/>
              <a:endParaRPr lang="en-GB" sz="1600" b="1">
                <a:solidFill>
                  <a:srgbClr val="0033CC"/>
                </a:solidFill>
                <a:latin typeface="Tahoma" pitchFamily="34" charset="0"/>
              </a:endParaRPr>
            </a:p>
          </p:txBody>
        </p:sp>
        <p:sp>
          <p:nvSpPr>
            <p:cNvPr id="39950" name="Oval 14"/>
            <p:cNvSpPr>
              <a:spLocks noChangeArrowheads="1"/>
            </p:cNvSpPr>
            <p:nvPr/>
          </p:nvSpPr>
          <p:spPr bwMode="auto">
            <a:xfrm>
              <a:off x="1095" y="2360"/>
              <a:ext cx="1251" cy="280"/>
            </a:xfrm>
            <a:prstGeom prst="ellipse">
              <a:avLst/>
            </a:prstGeom>
            <a:noFill/>
            <a:ln w="9525">
              <a:noFill/>
              <a:round/>
              <a:headEnd/>
              <a:tailEnd/>
            </a:ln>
            <a:effectLst/>
          </p:spPr>
          <p:txBody>
            <a:bodyPr wrap="none" anchor="b" anchorCtr="1"/>
            <a:lstStyle/>
            <a:p>
              <a:pPr algn="ctr"/>
              <a:r>
                <a:rPr lang="en-US" sz="1600" b="1">
                  <a:solidFill>
                    <a:srgbClr val="0033CC"/>
                  </a:solidFill>
                  <a:latin typeface="Tahoma" pitchFamily="34" charset="0"/>
                </a:rPr>
                <a:t>Badan Audit</a:t>
              </a:r>
            </a:p>
            <a:p>
              <a:pPr algn="ctr"/>
              <a:r>
                <a:rPr lang="en-US" sz="1600" b="1">
                  <a:solidFill>
                    <a:srgbClr val="0033CC"/>
                  </a:solidFill>
                  <a:latin typeface="Tahoma" pitchFamily="34" charset="0"/>
                </a:rPr>
                <a:t>(Auditor)</a:t>
              </a:r>
              <a:endParaRPr lang="en-GB" sz="1600" b="1">
                <a:solidFill>
                  <a:srgbClr val="0033CC"/>
                </a:solidFill>
                <a:latin typeface="Tahoma" pitchFamily="34" charset="0"/>
              </a:endParaRPr>
            </a:p>
          </p:txBody>
        </p:sp>
      </p:grpSp>
      <p:grpSp>
        <p:nvGrpSpPr>
          <p:cNvPr id="4" name="Group 15"/>
          <p:cNvGrpSpPr>
            <a:grpSpLocks/>
          </p:cNvGrpSpPr>
          <p:nvPr/>
        </p:nvGrpSpPr>
        <p:grpSpPr bwMode="auto">
          <a:xfrm>
            <a:off x="5638800" y="2628900"/>
            <a:ext cx="2667000" cy="571500"/>
            <a:chOff x="3024" y="2160"/>
            <a:chExt cx="1680" cy="480"/>
          </a:xfrm>
        </p:grpSpPr>
        <p:sp>
          <p:nvSpPr>
            <p:cNvPr id="39952" name="Oval 16"/>
            <p:cNvSpPr>
              <a:spLocks noChangeArrowheads="1"/>
            </p:cNvSpPr>
            <p:nvPr/>
          </p:nvSpPr>
          <p:spPr bwMode="auto">
            <a:xfrm>
              <a:off x="3024" y="2160"/>
              <a:ext cx="1680" cy="480"/>
            </a:xfrm>
            <a:prstGeom prst="ellipse">
              <a:avLst/>
            </a:prstGeom>
            <a:solidFill>
              <a:srgbClr val="CCFF99"/>
            </a:solidFill>
            <a:ln w="9525">
              <a:solidFill>
                <a:srgbClr val="FF9900"/>
              </a:solidFill>
              <a:round/>
              <a:headEnd/>
              <a:tailEnd/>
            </a:ln>
            <a:effectLst/>
          </p:spPr>
          <p:txBody>
            <a:bodyPr wrap="none" anchor="b" anchorCtr="1"/>
            <a:lstStyle/>
            <a:p>
              <a:pPr algn="ctr"/>
              <a:endParaRPr lang="en-GB" sz="1900" b="1">
                <a:solidFill>
                  <a:srgbClr val="0033CC"/>
                </a:solidFill>
                <a:latin typeface="Tahoma" pitchFamily="34" charset="0"/>
              </a:endParaRPr>
            </a:p>
          </p:txBody>
        </p:sp>
        <p:sp>
          <p:nvSpPr>
            <p:cNvPr id="39953" name="Oval 17"/>
            <p:cNvSpPr>
              <a:spLocks noChangeArrowheads="1"/>
            </p:cNvSpPr>
            <p:nvPr/>
          </p:nvSpPr>
          <p:spPr bwMode="auto">
            <a:xfrm>
              <a:off x="3255" y="2256"/>
              <a:ext cx="1251" cy="384"/>
            </a:xfrm>
            <a:prstGeom prst="ellipse">
              <a:avLst/>
            </a:prstGeom>
            <a:noFill/>
            <a:ln w="9525">
              <a:noFill/>
              <a:round/>
              <a:headEnd/>
              <a:tailEnd/>
            </a:ln>
            <a:effectLst/>
          </p:spPr>
          <p:txBody>
            <a:bodyPr wrap="none" anchor="b" anchorCtr="1"/>
            <a:lstStyle/>
            <a:p>
              <a:pPr algn="ctr"/>
              <a:r>
                <a:rPr lang="en-US" sz="1700" b="1">
                  <a:solidFill>
                    <a:srgbClr val="0033CC"/>
                  </a:solidFill>
                  <a:latin typeface="Tahoma" pitchFamily="34" charset="0"/>
                </a:rPr>
                <a:t>Pengusaha/</a:t>
              </a:r>
            </a:p>
            <a:p>
              <a:pPr algn="ctr"/>
              <a:r>
                <a:rPr lang="en-US" sz="1700" b="1">
                  <a:solidFill>
                    <a:srgbClr val="0033CC"/>
                  </a:solidFill>
                  <a:latin typeface="Tahoma" pitchFamily="34" charset="0"/>
                </a:rPr>
                <a:t>Pengurus</a:t>
              </a:r>
              <a:endParaRPr lang="en-GB" sz="1700" b="1">
                <a:solidFill>
                  <a:srgbClr val="0033CC"/>
                </a:solidFill>
                <a:latin typeface="Tahoma" pitchFamily="34" charset="0"/>
              </a:endParaRPr>
            </a:p>
          </p:txBody>
        </p:sp>
      </p:grpSp>
      <p:sp>
        <p:nvSpPr>
          <p:cNvPr id="39954" name="Line 18"/>
          <p:cNvSpPr>
            <a:spLocks noChangeShapeType="1"/>
          </p:cNvSpPr>
          <p:nvPr/>
        </p:nvSpPr>
        <p:spPr bwMode="auto">
          <a:xfrm flipH="1">
            <a:off x="4648200" y="2400300"/>
            <a:ext cx="1295400" cy="0"/>
          </a:xfrm>
          <a:prstGeom prst="line">
            <a:avLst/>
          </a:prstGeom>
          <a:noFill/>
          <a:ln w="57150">
            <a:solidFill>
              <a:schemeClr val="tx1"/>
            </a:solidFill>
            <a:prstDash val="sysDot"/>
            <a:round/>
            <a:headEnd/>
            <a:tailEnd type="triangle" w="med" len="med"/>
          </a:ln>
          <a:effectLst/>
        </p:spPr>
        <p:txBody>
          <a:bodyPr wrap="none"/>
          <a:lstStyle/>
          <a:p>
            <a:endParaRPr lang="en-US"/>
          </a:p>
        </p:txBody>
      </p:sp>
      <p:sp>
        <p:nvSpPr>
          <p:cNvPr id="39955" name="Rectangle 19"/>
          <p:cNvSpPr>
            <a:spLocks noChangeArrowheads="1"/>
          </p:cNvSpPr>
          <p:nvPr/>
        </p:nvSpPr>
        <p:spPr bwMode="auto">
          <a:xfrm>
            <a:off x="100014" y="800100"/>
            <a:ext cx="3024187" cy="914400"/>
          </a:xfrm>
          <a:prstGeom prst="rect">
            <a:avLst/>
          </a:prstGeom>
          <a:solidFill>
            <a:schemeClr val="tx2"/>
          </a:solidFill>
          <a:ln w="9525" algn="ctr">
            <a:solidFill>
              <a:srgbClr val="00CC00"/>
            </a:solidFill>
            <a:miter lim="800000"/>
            <a:headEnd/>
            <a:tailEnd/>
          </a:ln>
          <a:effectLst/>
        </p:spPr>
        <p:txBody>
          <a:bodyPr/>
          <a:lstStyle/>
          <a:p>
            <a:pPr algn="ctr">
              <a:spcBef>
                <a:spcPct val="50000"/>
              </a:spcBef>
            </a:pPr>
            <a:r>
              <a:rPr lang="en-US" sz="2000" b="1" dirty="0" err="1">
                <a:solidFill>
                  <a:schemeClr val="tx1"/>
                </a:solidFill>
                <a:latin typeface="Bradley Hand ITC" pitchFamily="66" charset="0"/>
                <a:sym typeface="Wingdings" pitchFamily="2" charset="2"/>
              </a:rPr>
              <a:t>Pengawasan</a:t>
            </a:r>
            <a:r>
              <a:rPr lang="en-US" sz="2000" b="1" dirty="0">
                <a:solidFill>
                  <a:schemeClr val="tx1"/>
                </a:solidFill>
                <a:latin typeface="Bradley Hand ITC" pitchFamily="66" charset="0"/>
                <a:sym typeface="Wingdings" pitchFamily="2" charset="2"/>
              </a:rPr>
              <a:t> </a:t>
            </a:r>
            <a:r>
              <a:rPr lang="en-US" sz="2000" b="1" dirty="0" err="1">
                <a:solidFill>
                  <a:schemeClr val="tx1"/>
                </a:solidFill>
                <a:latin typeface="Bradley Hand ITC" pitchFamily="66" charset="0"/>
                <a:sym typeface="Wingdings" pitchFamily="2" charset="2"/>
              </a:rPr>
              <a:t>oleh</a:t>
            </a:r>
            <a:r>
              <a:rPr lang="en-US" sz="2000" b="1" dirty="0">
                <a:solidFill>
                  <a:schemeClr val="tx1"/>
                </a:solidFill>
                <a:latin typeface="Bradley Hand ITC" pitchFamily="66" charset="0"/>
                <a:sym typeface="Wingdings" pitchFamily="2" charset="2"/>
              </a:rPr>
              <a:t> </a:t>
            </a:r>
            <a:r>
              <a:rPr lang="en-US" sz="2000" b="1" dirty="0" err="1">
                <a:solidFill>
                  <a:schemeClr val="tx1"/>
                </a:solidFill>
                <a:latin typeface="Bradley Hand ITC" pitchFamily="66" charset="0"/>
                <a:sym typeface="Wingdings" pitchFamily="2" charset="2"/>
              </a:rPr>
              <a:t>Instansi</a:t>
            </a:r>
            <a:r>
              <a:rPr lang="en-US" sz="2000" b="1" dirty="0">
                <a:solidFill>
                  <a:schemeClr val="tx1"/>
                </a:solidFill>
                <a:latin typeface="Bradley Hand ITC" pitchFamily="66" charset="0"/>
                <a:sym typeface="Wingdings" pitchFamily="2" charset="2"/>
              </a:rPr>
              <a:t> </a:t>
            </a:r>
            <a:r>
              <a:rPr lang="en-US" sz="2000" b="1" dirty="0" err="1">
                <a:solidFill>
                  <a:schemeClr val="tx1"/>
                </a:solidFill>
                <a:latin typeface="Bradley Hand ITC" pitchFamily="66" charset="0"/>
                <a:sym typeface="Wingdings" pitchFamily="2" charset="2"/>
              </a:rPr>
              <a:t>Ketenagakerjaan</a:t>
            </a:r>
            <a:r>
              <a:rPr lang="en-US" sz="2000" b="1" dirty="0">
                <a:solidFill>
                  <a:schemeClr val="tx1"/>
                </a:solidFill>
                <a:latin typeface="Bradley Hand ITC" pitchFamily="66" charset="0"/>
                <a:sym typeface="Wingdings" pitchFamily="2" charset="2"/>
              </a:rPr>
              <a:t> pd </a:t>
            </a:r>
            <a:r>
              <a:rPr lang="en-US" sz="2000" b="1" dirty="0" err="1">
                <a:solidFill>
                  <a:schemeClr val="tx1"/>
                </a:solidFill>
                <a:latin typeface="Bradley Hand ITC" pitchFamily="66" charset="0"/>
                <a:sym typeface="Wingdings" pitchFamily="2" charset="2"/>
              </a:rPr>
              <a:t>Pem.Prop</a:t>
            </a:r>
            <a:r>
              <a:rPr lang="en-US" sz="2000" b="1" dirty="0">
                <a:solidFill>
                  <a:schemeClr val="tx1"/>
                </a:solidFill>
                <a:latin typeface="Bradley Hand ITC" pitchFamily="66" charset="0"/>
                <a:sym typeface="Wingdings" pitchFamily="2" charset="2"/>
              </a:rPr>
              <a:t>, </a:t>
            </a:r>
            <a:r>
              <a:rPr lang="en-US" sz="2000" b="1" dirty="0" err="1">
                <a:solidFill>
                  <a:schemeClr val="tx1"/>
                </a:solidFill>
                <a:latin typeface="Bradley Hand ITC" pitchFamily="66" charset="0"/>
                <a:sym typeface="Wingdings" pitchFamily="2" charset="2"/>
              </a:rPr>
              <a:t>Pem.Kab</a:t>
            </a:r>
            <a:r>
              <a:rPr lang="en-US" sz="2000" b="1" dirty="0">
                <a:solidFill>
                  <a:schemeClr val="tx1"/>
                </a:solidFill>
                <a:latin typeface="Bradley Hand ITC" pitchFamily="66" charset="0"/>
                <a:sym typeface="Wingdings" pitchFamily="2" charset="2"/>
              </a:rPr>
              <a:t>/</a:t>
            </a:r>
            <a:r>
              <a:rPr lang="en-US" sz="2000" b="1" dirty="0" err="1">
                <a:solidFill>
                  <a:schemeClr val="tx1"/>
                </a:solidFill>
                <a:latin typeface="Bradley Hand ITC" pitchFamily="66" charset="0"/>
                <a:sym typeface="Wingdings" pitchFamily="2" charset="2"/>
              </a:rPr>
              <a:t>Kot</a:t>
            </a:r>
            <a:endParaRPr lang="en-US" sz="2000" b="1" dirty="0">
              <a:solidFill>
                <a:schemeClr val="tx1"/>
              </a:solidFill>
              <a:latin typeface="Bradley Hand ITC" pitchFamily="66" charset="0"/>
              <a:sym typeface="Wingdings" pitchFamily="2" charset="2"/>
            </a:endParaRPr>
          </a:p>
        </p:txBody>
      </p:sp>
      <p:sp>
        <p:nvSpPr>
          <p:cNvPr id="39956" name="Freeform 20"/>
          <p:cNvSpPr>
            <a:spLocks/>
          </p:cNvSpPr>
          <p:nvPr/>
        </p:nvSpPr>
        <p:spPr bwMode="auto">
          <a:xfrm>
            <a:off x="1447800" y="1771650"/>
            <a:ext cx="990600" cy="628650"/>
          </a:xfrm>
          <a:custGeom>
            <a:avLst/>
            <a:gdLst/>
            <a:ahLst/>
            <a:cxnLst>
              <a:cxn ang="0">
                <a:pos x="0" y="0"/>
              </a:cxn>
              <a:cxn ang="0">
                <a:pos x="0" y="864"/>
              </a:cxn>
              <a:cxn ang="0">
                <a:pos x="624" y="864"/>
              </a:cxn>
            </a:cxnLst>
            <a:rect l="0" t="0" r="r" b="b"/>
            <a:pathLst>
              <a:path w="624" h="864">
                <a:moveTo>
                  <a:pt x="0" y="0"/>
                </a:moveTo>
                <a:lnTo>
                  <a:pt x="0" y="864"/>
                </a:lnTo>
                <a:lnTo>
                  <a:pt x="624" y="864"/>
                </a:lnTo>
              </a:path>
            </a:pathLst>
          </a:custGeom>
          <a:noFill/>
          <a:ln w="57150" cap="flat" cmpd="sng">
            <a:solidFill>
              <a:schemeClr val="tx1"/>
            </a:solidFill>
            <a:prstDash val="sysDot"/>
            <a:round/>
            <a:headEnd type="triangle" w="med" len="med"/>
            <a:tailEnd type="triangle" w="med" len="med"/>
          </a:ln>
          <a:effectLst/>
        </p:spPr>
        <p:txBody>
          <a:bodyPr wrap="none"/>
          <a:lstStyle/>
          <a:p>
            <a:endParaRPr lang="en-US"/>
          </a:p>
        </p:txBody>
      </p:sp>
      <p:sp>
        <p:nvSpPr>
          <p:cNvPr id="39957" name="AutoShape 21"/>
          <p:cNvSpPr>
            <a:spLocks noChangeArrowheads="1"/>
          </p:cNvSpPr>
          <p:nvPr/>
        </p:nvSpPr>
        <p:spPr bwMode="auto">
          <a:xfrm>
            <a:off x="2362200" y="3200400"/>
            <a:ext cx="2438400" cy="457200"/>
          </a:xfrm>
          <a:prstGeom prst="downArrow">
            <a:avLst>
              <a:gd name="adj1" fmla="val 50000"/>
              <a:gd name="adj2" fmla="val 40625"/>
            </a:avLst>
          </a:prstGeom>
          <a:solidFill>
            <a:srgbClr val="FF0000"/>
          </a:solidFill>
          <a:ln w="9525">
            <a:solidFill>
              <a:srgbClr val="FF9900"/>
            </a:solidFill>
            <a:miter lim="800000"/>
            <a:headEnd/>
            <a:tailEnd/>
          </a:ln>
          <a:effectLst/>
        </p:spPr>
        <p:txBody>
          <a:bodyPr wrap="none" anchor="ctr"/>
          <a:lstStyle/>
          <a:p>
            <a:pPr algn="ctr"/>
            <a:endParaRPr lang="en-US" sz="2000" b="1">
              <a:latin typeface="Tahoma" pitchFamily="34" charset="0"/>
            </a:endParaRPr>
          </a:p>
        </p:txBody>
      </p:sp>
      <p:sp>
        <p:nvSpPr>
          <p:cNvPr id="39958" name="AutoShape 22"/>
          <p:cNvSpPr>
            <a:spLocks noChangeArrowheads="1"/>
          </p:cNvSpPr>
          <p:nvPr/>
        </p:nvSpPr>
        <p:spPr bwMode="auto">
          <a:xfrm rot="2840309">
            <a:off x="4057650" y="1257300"/>
            <a:ext cx="342900" cy="1143000"/>
          </a:xfrm>
          <a:prstGeom prst="curvedRightArrow">
            <a:avLst>
              <a:gd name="adj1" fmla="val 50000"/>
              <a:gd name="adj2" fmla="val 100000"/>
              <a:gd name="adj3" fmla="val 33333"/>
            </a:avLst>
          </a:prstGeom>
          <a:solidFill>
            <a:srgbClr val="FF99FF"/>
          </a:solidFill>
          <a:ln w="9525">
            <a:solidFill>
              <a:schemeClr val="tx1"/>
            </a:solidFill>
            <a:miter lim="800000"/>
            <a:headEnd/>
            <a:tailEnd/>
          </a:ln>
          <a:effectLst/>
        </p:spPr>
        <p:txBody>
          <a:bodyPr wrap="none" anchor="ctr"/>
          <a:lstStyle/>
          <a:p>
            <a:endParaRPr lang="en-US"/>
          </a:p>
        </p:txBody>
      </p:sp>
      <p:sp>
        <p:nvSpPr>
          <p:cNvPr id="39959" name="Rectangle 23"/>
          <p:cNvSpPr>
            <a:spLocks noChangeArrowheads="1"/>
          </p:cNvSpPr>
          <p:nvPr/>
        </p:nvSpPr>
        <p:spPr bwMode="auto">
          <a:xfrm>
            <a:off x="1295400" y="1771650"/>
            <a:ext cx="1219200" cy="685800"/>
          </a:xfrm>
          <a:prstGeom prst="rect">
            <a:avLst/>
          </a:prstGeom>
          <a:noFill/>
          <a:ln w="9525">
            <a:solidFill>
              <a:schemeClr val="tx1"/>
            </a:solidFill>
            <a:miter lim="800000"/>
            <a:headEnd/>
            <a:tailEnd/>
          </a:ln>
          <a:effectLst/>
        </p:spPr>
        <p:txBody>
          <a:bodyPr wrap="none" anchor="ctr"/>
          <a:lstStyle/>
          <a:p>
            <a:endParaRPr lang="en-US"/>
          </a:p>
        </p:txBody>
      </p:sp>
      <p:sp>
        <p:nvSpPr>
          <p:cNvPr id="39960" name="Line 24"/>
          <p:cNvSpPr>
            <a:spLocks noChangeShapeType="1"/>
          </p:cNvSpPr>
          <p:nvPr/>
        </p:nvSpPr>
        <p:spPr bwMode="auto">
          <a:xfrm>
            <a:off x="1295400" y="1714500"/>
            <a:ext cx="0" cy="685800"/>
          </a:xfrm>
          <a:prstGeom prst="line">
            <a:avLst/>
          </a:prstGeom>
          <a:noFill/>
          <a:ln w="9525">
            <a:solidFill>
              <a:schemeClr val="accent1"/>
            </a:solidFill>
            <a:prstDash val="dash"/>
            <a:round/>
            <a:headEnd/>
            <a:tailEnd/>
          </a:ln>
          <a:effectLst/>
        </p:spPr>
        <p:txBody>
          <a:bodyPr/>
          <a:lstStyle/>
          <a:p>
            <a:endParaRPr lang="en-US"/>
          </a:p>
        </p:txBody>
      </p:sp>
      <p:sp>
        <p:nvSpPr>
          <p:cNvPr id="39961" name="Line 25"/>
          <p:cNvSpPr>
            <a:spLocks noChangeShapeType="1"/>
          </p:cNvSpPr>
          <p:nvPr/>
        </p:nvSpPr>
        <p:spPr bwMode="auto">
          <a:xfrm>
            <a:off x="1295400" y="2400300"/>
            <a:ext cx="1219200" cy="0"/>
          </a:xfrm>
          <a:prstGeom prst="line">
            <a:avLst/>
          </a:prstGeom>
          <a:noFill/>
          <a:ln w="9525">
            <a:solidFill>
              <a:schemeClr val="accent1"/>
            </a:solidFill>
            <a:prstDash val="dash"/>
            <a:round/>
            <a:headEnd/>
            <a:tailEnd type="arrow" w="med" len="me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28600" y="57150"/>
            <a:ext cx="8686800" cy="577454"/>
          </a:xfrm>
        </p:spPr>
        <p:txBody>
          <a:bodyPr/>
          <a:lstStyle/>
          <a:p>
            <a:r>
              <a:rPr lang="en-US" sz="3600" b="1">
                <a:solidFill>
                  <a:schemeClr val="tx1"/>
                </a:solidFill>
                <a:latin typeface="Felix Titling" pitchFamily="82" charset="0"/>
              </a:rPr>
              <a:t>MEKANISME PELAKSANAAN AUDIT </a:t>
            </a:r>
          </a:p>
        </p:txBody>
      </p:sp>
      <p:sp>
        <p:nvSpPr>
          <p:cNvPr id="130051" name="Rectangle 3"/>
          <p:cNvSpPr>
            <a:spLocks noGrp="1" noChangeArrowheads="1"/>
          </p:cNvSpPr>
          <p:nvPr>
            <p:ph type="body" idx="1"/>
          </p:nvPr>
        </p:nvSpPr>
        <p:spPr>
          <a:xfrm>
            <a:off x="228600" y="628650"/>
            <a:ext cx="8839200" cy="4400550"/>
          </a:xfrm>
          <a:ln w="28575">
            <a:solidFill>
              <a:srgbClr val="FFFF00"/>
            </a:solidFill>
          </a:ln>
        </p:spPr>
        <p:txBody>
          <a:bodyPr/>
          <a:lstStyle/>
          <a:p>
            <a:r>
              <a:rPr lang="en-US" sz="2000" dirty="0" err="1">
                <a:latin typeface="Tempus Sans ITC" pitchFamily="82" charset="0"/>
              </a:rPr>
              <a:t>Untuk</a:t>
            </a:r>
            <a:r>
              <a:rPr lang="en-US" sz="2000" dirty="0">
                <a:latin typeface="Tempus Sans ITC" pitchFamily="82" charset="0"/>
              </a:rPr>
              <a:t> </a:t>
            </a:r>
            <a:r>
              <a:rPr lang="en-US" sz="2000" dirty="0" err="1">
                <a:latin typeface="Tempus Sans ITC" pitchFamily="82" charset="0"/>
              </a:rPr>
              <a:t>pembuktian</a:t>
            </a:r>
            <a:r>
              <a:rPr lang="en-US" sz="2000" dirty="0">
                <a:latin typeface="Tempus Sans ITC" pitchFamily="82" charset="0"/>
              </a:rPr>
              <a:t> </a:t>
            </a:r>
            <a:r>
              <a:rPr lang="en-US" sz="2000" dirty="0" err="1">
                <a:latin typeface="Tempus Sans ITC" pitchFamily="82" charset="0"/>
              </a:rPr>
              <a:t>penerapan</a:t>
            </a:r>
            <a:r>
              <a:rPr lang="en-US" sz="2000" dirty="0">
                <a:latin typeface="Tempus Sans ITC" pitchFamily="82" charset="0"/>
              </a:rPr>
              <a:t> SMK3, </a:t>
            </a:r>
            <a:r>
              <a:rPr lang="en-US" sz="2000" dirty="0" err="1">
                <a:latin typeface="Tempus Sans ITC" pitchFamily="82" charset="0"/>
              </a:rPr>
              <a:t>prsh</a:t>
            </a:r>
            <a:r>
              <a:rPr lang="en-US" sz="2000" dirty="0">
                <a:latin typeface="Tempus Sans ITC" pitchFamily="82" charset="0"/>
              </a:rPr>
              <a:t> </a:t>
            </a:r>
            <a:r>
              <a:rPr lang="en-US" sz="2000" dirty="0" err="1">
                <a:latin typeface="Tempus Sans ITC" pitchFamily="82" charset="0"/>
              </a:rPr>
              <a:t>dpt</a:t>
            </a:r>
            <a:r>
              <a:rPr lang="en-US" sz="2000" dirty="0">
                <a:latin typeface="Tempus Sans ITC" pitchFamily="82" charset="0"/>
              </a:rPr>
              <a:t> </a:t>
            </a:r>
            <a:r>
              <a:rPr lang="en-US" sz="2000" dirty="0" err="1">
                <a:latin typeface="Tempus Sans ITC" pitchFamily="82" charset="0"/>
              </a:rPr>
              <a:t>melakukan</a:t>
            </a:r>
            <a:r>
              <a:rPr lang="en-US" sz="2000" dirty="0">
                <a:latin typeface="Tempus Sans ITC" pitchFamily="82" charset="0"/>
              </a:rPr>
              <a:t> audit </a:t>
            </a:r>
            <a:r>
              <a:rPr lang="en-US" sz="2000" dirty="0" err="1">
                <a:latin typeface="Tempus Sans ITC" pitchFamily="82" charset="0"/>
              </a:rPr>
              <a:t>melalui</a:t>
            </a:r>
            <a:r>
              <a:rPr lang="en-US" sz="2000" dirty="0">
                <a:latin typeface="Tempus Sans ITC" pitchFamily="82" charset="0"/>
              </a:rPr>
              <a:t> </a:t>
            </a:r>
            <a:r>
              <a:rPr lang="en-US" sz="2000" dirty="0" err="1">
                <a:latin typeface="Tempus Sans ITC" pitchFamily="82" charset="0"/>
              </a:rPr>
              <a:t>badan</a:t>
            </a:r>
            <a:r>
              <a:rPr lang="en-US" sz="2000" dirty="0">
                <a:latin typeface="Tempus Sans ITC" pitchFamily="82" charset="0"/>
              </a:rPr>
              <a:t> audit </a:t>
            </a:r>
            <a:r>
              <a:rPr lang="en-US" sz="2000" dirty="0" err="1">
                <a:latin typeface="Tempus Sans ITC" pitchFamily="82" charset="0"/>
              </a:rPr>
              <a:t>yg</a:t>
            </a:r>
            <a:r>
              <a:rPr lang="en-US" sz="2000" dirty="0">
                <a:latin typeface="Tempus Sans ITC" pitchFamily="82" charset="0"/>
              </a:rPr>
              <a:t> </a:t>
            </a:r>
            <a:r>
              <a:rPr lang="en-US" sz="2000" dirty="0" err="1">
                <a:latin typeface="Tempus Sans ITC" pitchFamily="82" charset="0"/>
              </a:rPr>
              <a:t>ditunjuk</a:t>
            </a:r>
            <a:r>
              <a:rPr lang="en-US" sz="2000" dirty="0">
                <a:latin typeface="Tempus Sans ITC" pitchFamily="82" charset="0"/>
              </a:rPr>
              <a:t> </a:t>
            </a:r>
            <a:r>
              <a:rPr lang="en-US" sz="2000" dirty="0" err="1">
                <a:latin typeface="Tempus Sans ITC" pitchFamily="82" charset="0"/>
              </a:rPr>
              <a:t>Menteri</a:t>
            </a:r>
            <a:endParaRPr lang="en-US" sz="2000" dirty="0">
              <a:latin typeface="Tempus Sans ITC" pitchFamily="82" charset="0"/>
            </a:endParaRPr>
          </a:p>
          <a:p>
            <a:r>
              <a:rPr lang="en-US" sz="2000" dirty="0">
                <a:latin typeface="Tempus Sans ITC" pitchFamily="82" charset="0"/>
              </a:rPr>
              <a:t>Audit SMK3 </a:t>
            </a:r>
            <a:r>
              <a:rPr lang="en-US" sz="2000" dirty="0" err="1">
                <a:latin typeface="Tempus Sans ITC" pitchFamily="82" charset="0"/>
              </a:rPr>
              <a:t>dilakukan</a:t>
            </a:r>
            <a:r>
              <a:rPr lang="en-US" sz="2000" dirty="0">
                <a:latin typeface="Tempus Sans ITC" pitchFamily="82" charset="0"/>
              </a:rPr>
              <a:t> </a:t>
            </a:r>
            <a:r>
              <a:rPr lang="en-US" sz="2000" dirty="0" err="1">
                <a:latin typeface="Tempus Sans ITC" pitchFamily="82" charset="0"/>
              </a:rPr>
              <a:t>meliputi</a:t>
            </a:r>
            <a:r>
              <a:rPr lang="en-US" sz="2000" dirty="0">
                <a:latin typeface="Tempus Sans ITC" pitchFamily="82" charset="0"/>
              </a:rPr>
              <a:t> 12 </a:t>
            </a:r>
            <a:r>
              <a:rPr lang="en-US" sz="2000" dirty="0" err="1">
                <a:latin typeface="Tempus Sans ITC" pitchFamily="82" charset="0"/>
              </a:rPr>
              <a:t>unsur</a:t>
            </a:r>
            <a:endParaRPr lang="en-US" sz="2000" dirty="0">
              <a:latin typeface="Tempus Sans ITC" pitchFamily="82" charset="0"/>
            </a:endParaRPr>
          </a:p>
          <a:p>
            <a:r>
              <a:rPr lang="en-US" sz="2000" dirty="0" err="1">
                <a:latin typeface="Tempus Sans ITC" pitchFamily="82" charset="0"/>
              </a:rPr>
              <a:t>Perubahan</a:t>
            </a:r>
            <a:r>
              <a:rPr lang="en-US" sz="2000" dirty="0">
                <a:latin typeface="Tempus Sans ITC" pitchFamily="82" charset="0"/>
              </a:rPr>
              <a:t> </a:t>
            </a:r>
            <a:r>
              <a:rPr lang="en-US" sz="2000" dirty="0" err="1">
                <a:latin typeface="Tempus Sans ITC" pitchFamily="82" charset="0"/>
              </a:rPr>
              <a:t>atau</a:t>
            </a:r>
            <a:r>
              <a:rPr lang="en-US" sz="2000" dirty="0">
                <a:latin typeface="Tempus Sans ITC" pitchFamily="82" charset="0"/>
              </a:rPr>
              <a:t> </a:t>
            </a:r>
            <a:r>
              <a:rPr lang="en-US" sz="2000" dirty="0" err="1">
                <a:latin typeface="Tempus Sans ITC" pitchFamily="82" charset="0"/>
              </a:rPr>
              <a:t>penambahan</a:t>
            </a:r>
            <a:r>
              <a:rPr lang="en-US" sz="2000" dirty="0">
                <a:latin typeface="Tempus Sans ITC" pitchFamily="82" charset="0"/>
              </a:rPr>
              <a:t> </a:t>
            </a:r>
            <a:r>
              <a:rPr lang="en-US" sz="2000" dirty="0" err="1">
                <a:latin typeface="Tempus Sans ITC" pitchFamily="82" charset="0"/>
              </a:rPr>
              <a:t>unsur</a:t>
            </a:r>
            <a:r>
              <a:rPr lang="en-US" sz="2000" dirty="0">
                <a:latin typeface="Tempus Sans ITC" pitchFamily="82" charset="0"/>
              </a:rPr>
              <a:t> </a:t>
            </a:r>
            <a:r>
              <a:rPr lang="en-US" sz="2000" dirty="0" err="1">
                <a:latin typeface="Tempus Sans ITC" pitchFamily="82" charset="0"/>
              </a:rPr>
              <a:t>sesuai</a:t>
            </a:r>
            <a:r>
              <a:rPr lang="en-US" sz="2000" dirty="0">
                <a:latin typeface="Tempus Sans ITC" pitchFamily="82" charset="0"/>
              </a:rPr>
              <a:t> </a:t>
            </a:r>
            <a:r>
              <a:rPr lang="en-US" sz="2000" dirty="0" err="1">
                <a:latin typeface="Tempus Sans ITC" pitchFamily="82" charset="0"/>
              </a:rPr>
              <a:t>perkembangan</a:t>
            </a:r>
            <a:r>
              <a:rPr lang="en-US" sz="2000" dirty="0">
                <a:latin typeface="Tempus Sans ITC" pitchFamily="82" charset="0"/>
              </a:rPr>
              <a:t> </a:t>
            </a:r>
            <a:r>
              <a:rPr lang="en-US" sz="2000" dirty="0" err="1">
                <a:latin typeface="Tempus Sans ITC" pitchFamily="82" charset="0"/>
              </a:rPr>
              <a:t>diatur</a:t>
            </a:r>
            <a:r>
              <a:rPr lang="en-US" sz="2000" dirty="0">
                <a:latin typeface="Tempus Sans ITC" pitchFamily="82" charset="0"/>
              </a:rPr>
              <a:t> </a:t>
            </a:r>
            <a:r>
              <a:rPr lang="en-US" sz="2000" dirty="0" err="1">
                <a:latin typeface="Tempus Sans ITC" pitchFamily="82" charset="0"/>
              </a:rPr>
              <a:t>Menteri</a:t>
            </a:r>
            <a:endParaRPr lang="en-US" sz="2000" dirty="0">
              <a:latin typeface="Tempus Sans ITC" pitchFamily="82" charset="0"/>
            </a:endParaRPr>
          </a:p>
          <a:p>
            <a:r>
              <a:rPr lang="en-US" sz="2000" dirty="0" err="1">
                <a:latin typeface="Tempus Sans ITC" pitchFamily="82" charset="0"/>
              </a:rPr>
              <a:t>Direktur</a:t>
            </a:r>
            <a:r>
              <a:rPr lang="en-US" sz="2000" dirty="0">
                <a:latin typeface="Tempus Sans ITC" pitchFamily="82" charset="0"/>
              </a:rPr>
              <a:t> </a:t>
            </a:r>
            <a:r>
              <a:rPr lang="en-US" sz="2000" dirty="0" err="1">
                <a:latin typeface="Tempus Sans ITC" pitchFamily="82" charset="0"/>
              </a:rPr>
              <a:t>berwenang</a:t>
            </a:r>
            <a:r>
              <a:rPr lang="en-US" sz="2000" dirty="0">
                <a:latin typeface="Tempus Sans ITC" pitchFamily="82" charset="0"/>
              </a:rPr>
              <a:t> </a:t>
            </a:r>
            <a:r>
              <a:rPr lang="en-US" sz="2000" dirty="0" err="1">
                <a:latin typeface="Tempus Sans ITC" pitchFamily="82" charset="0"/>
              </a:rPr>
              <a:t>menetapkan</a:t>
            </a:r>
            <a:r>
              <a:rPr lang="en-US" sz="2000" dirty="0">
                <a:latin typeface="Tempus Sans ITC" pitchFamily="82" charset="0"/>
              </a:rPr>
              <a:t> </a:t>
            </a:r>
            <a:r>
              <a:rPr lang="en-US" sz="2000" dirty="0" err="1">
                <a:latin typeface="Tempus Sans ITC" pitchFamily="82" charset="0"/>
              </a:rPr>
              <a:t>perusahaan</a:t>
            </a:r>
            <a:r>
              <a:rPr lang="en-US" sz="2000" dirty="0">
                <a:latin typeface="Tempus Sans ITC" pitchFamily="82" charset="0"/>
              </a:rPr>
              <a:t> </a:t>
            </a:r>
            <a:r>
              <a:rPr lang="en-US" sz="2000" dirty="0" err="1">
                <a:latin typeface="Tempus Sans ITC" pitchFamily="82" charset="0"/>
              </a:rPr>
              <a:t>yg</a:t>
            </a:r>
            <a:r>
              <a:rPr lang="en-US" sz="2000" dirty="0">
                <a:latin typeface="Tempus Sans ITC" pitchFamily="82" charset="0"/>
              </a:rPr>
              <a:t> </a:t>
            </a:r>
            <a:r>
              <a:rPr lang="en-US" sz="2000" dirty="0" err="1">
                <a:latin typeface="Tempus Sans ITC" pitchFamily="82" charset="0"/>
              </a:rPr>
              <a:t>dinilai</a:t>
            </a:r>
            <a:r>
              <a:rPr lang="en-US" sz="2000" dirty="0">
                <a:latin typeface="Tempus Sans ITC" pitchFamily="82" charset="0"/>
              </a:rPr>
              <a:t> </a:t>
            </a:r>
            <a:r>
              <a:rPr lang="en-US" sz="2000" dirty="0" err="1">
                <a:latin typeface="Tempus Sans ITC" pitchFamily="82" charset="0"/>
              </a:rPr>
              <a:t>wajib</a:t>
            </a:r>
            <a:r>
              <a:rPr lang="en-US" sz="2000" dirty="0">
                <a:latin typeface="Tempus Sans ITC" pitchFamily="82" charset="0"/>
              </a:rPr>
              <a:t> </a:t>
            </a:r>
            <a:r>
              <a:rPr lang="en-US" sz="2000" dirty="0" err="1">
                <a:latin typeface="Tempus Sans ITC" pitchFamily="82" charset="0"/>
              </a:rPr>
              <a:t>untuk</a:t>
            </a:r>
            <a:r>
              <a:rPr lang="en-US" sz="2000" dirty="0">
                <a:latin typeface="Tempus Sans ITC" pitchFamily="82" charset="0"/>
              </a:rPr>
              <a:t> </a:t>
            </a:r>
            <a:r>
              <a:rPr lang="en-US" sz="2000" dirty="0" err="1">
                <a:latin typeface="Tempus Sans ITC" pitchFamily="82" charset="0"/>
              </a:rPr>
              <a:t>diaudit</a:t>
            </a:r>
            <a:r>
              <a:rPr lang="en-US" sz="2000" dirty="0">
                <a:latin typeface="Tempus Sans ITC" pitchFamily="82" charset="0"/>
              </a:rPr>
              <a:t> </a:t>
            </a:r>
            <a:r>
              <a:rPr lang="en-US" sz="2000" dirty="0" err="1">
                <a:latin typeface="Tempus Sans ITC" pitchFamily="82" charset="0"/>
              </a:rPr>
              <a:t>berdasarkan</a:t>
            </a:r>
            <a:r>
              <a:rPr lang="en-US" sz="2000" dirty="0">
                <a:latin typeface="Tempus Sans ITC" pitchFamily="82" charset="0"/>
              </a:rPr>
              <a:t> </a:t>
            </a:r>
            <a:r>
              <a:rPr lang="en-US" sz="2000" dirty="0" err="1">
                <a:latin typeface="Tempus Sans ITC" pitchFamily="82" charset="0"/>
              </a:rPr>
              <a:t>pertimbangan</a:t>
            </a:r>
            <a:r>
              <a:rPr lang="en-US" sz="2000" dirty="0">
                <a:latin typeface="Tempus Sans ITC" pitchFamily="82" charset="0"/>
              </a:rPr>
              <a:t> </a:t>
            </a:r>
            <a:r>
              <a:rPr lang="en-US" sz="2000" dirty="0" err="1">
                <a:latin typeface="Tempus Sans ITC" pitchFamily="82" charset="0"/>
              </a:rPr>
              <a:t>tingkat</a:t>
            </a:r>
            <a:r>
              <a:rPr lang="en-US" sz="2000" dirty="0">
                <a:latin typeface="Tempus Sans ITC" pitchFamily="82" charset="0"/>
              </a:rPr>
              <a:t> </a:t>
            </a:r>
            <a:r>
              <a:rPr lang="en-US" sz="2000" dirty="0" err="1">
                <a:latin typeface="Tempus Sans ITC" pitchFamily="82" charset="0"/>
              </a:rPr>
              <a:t>resiko</a:t>
            </a:r>
            <a:r>
              <a:rPr lang="en-US" sz="2000" dirty="0">
                <a:latin typeface="Tempus Sans ITC" pitchFamily="82" charset="0"/>
              </a:rPr>
              <a:t> </a:t>
            </a:r>
            <a:r>
              <a:rPr lang="en-US" sz="2000" dirty="0" err="1">
                <a:latin typeface="Tempus Sans ITC" pitchFamily="82" charset="0"/>
              </a:rPr>
              <a:t>bahaya</a:t>
            </a:r>
            <a:endParaRPr lang="en-US" sz="2000" dirty="0">
              <a:latin typeface="Tempus Sans ITC" pitchFamily="82" charset="0"/>
            </a:endParaRPr>
          </a:p>
          <a:p>
            <a:r>
              <a:rPr lang="en-US" sz="2000" dirty="0">
                <a:latin typeface="Tempus Sans ITC" pitchFamily="82" charset="0"/>
              </a:rPr>
              <a:t>Audit SMK3 </a:t>
            </a:r>
            <a:r>
              <a:rPr lang="en-US" sz="2000" dirty="0" err="1">
                <a:latin typeface="Tempus Sans ITC" pitchFamily="82" charset="0"/>
              </a:rPr>
              <a:t>dilaksanakan</a:t>
            </a:r>
            <a:r>
              <a:rPr lang="en-US" sz="2000" dirty="0">
                <a:latin typeface="Tempus Sans ITC" pitchFamily="82" charset="0"/>
              </a:rPr>
              <a:t> </a:t>
            </a:r>
            <a:r>
              <a:rPr lang="en-US" sz="2000" dirty="0" err="1">
                <a:latin typeface="Tempus Sans ITC" pitchFamily="82" charset="0"/>
              </a:rPr>
              <a:t>sekurang-kurangnya</a:t>
            </a:r>
            <a:r>
              <a:rPr lang="en-US" sz="2000" dirty="0">
                <a:latin typeface="Tempus Sans ITC" pitchFamily="82" charset="0"/>
              </a:rPr>
              <a:t>  3 </a:t>
            </a:r>
            <a:r>
              <a:rPr lang="en-US" sz="2000" dirty="0" err="1">
                <a:latin typeface="Tempus Sans ITC" pitchFamily="82" charset="0"/>
              </a:rPr>
              <a:t>tahun</a:t>
            </a:r>
            <a:r>
              <a:rPr lang="en-US" sz="2000" dirty="0">
                <a:latin typeface="Tempus Sans ITC" pitchFamily="82" charset="0"/>
              </a:rPr>
              <a:t> </a:t>
            </a:r>
            <a:r>
              <a:rPr lang="en-US" sz="2000" dirty="0" err="1">
                <a:latin typeface="Tempus Sans ITC" pitchFamily="82" charset="0"/>
              </a:rPr>
              <a:t>sekali</a:t>
            </a:r>
            <a:endParaRPr lang="en-US" sz="2000" dirty="0">
              <a:latin typeface="Tempus Sans ITC" pitchFamily="82" charset="0"/>
            </a:endParaRPr>
          </a:p>
          <a:p>
            <a:r>
              <a:rPr lang="en-US" sz="2000" dirty="0">
                <a:latin typeface="Tempus Sans ITC" pitchFamily="82" charset="0"/>
              </a:rPr>
              <a:t>Audit SMK3 </a:t>
            </a:r>
            <a:r>
              <a:rPr lang="en-US" sz="2000" dirty="0" err="1">
                <a:latin typeface="Tempus Sans ITC" pitchFamily="82" charset="0"/>
              </a:rPr>
              <a:t>dilakukan</a:t>
            </a:r>
            <a:r>
              <a:rPr lang="en-US" sz="2000" dirty="0">
                <a:latin typeface="Tempus Sans ITC" pitchFamily="82" charset="0"/>
              </a:rPr>
              <a:t> </a:t>
            </a:r>
            <a:r>
              <a:rPr lang="en-US" sz="2000" dirty="0" err="1">
                <a:latin typeface="Tempus Sans ITC" pitchFamily="82" charset="0"/>
              </a:rPr>
              <a:t>badan</a:t>
            </a:r>
            <a:r>
              <a:rPr lang="en-US" sz="2000" dirty="0">
                <a:latin typeface="Tempus Sans ITC" pitchFamily="82" charset="0"/>
              </a:rPr>
              <a:t> audit </a:t>
            </a:r>
          </a:p>
          <a:p>
            <a:r>
              <a:rPr lang="en-US" sz="2000" dirty="0" err="1">
                <a:latin typeface="Tempus Sans ITC" pitchFamily="82" charset="0"/>
              </a:rPr>
              <a:t>Badan</a:t>
            </a:r>
            <a:r>
              <a:rPr lang="en-US" sz="2000" dirty="0">
                <a:latin typeface="Tempus Sans ITC" pitchFamily="82" charset="0"/>
              </a:rPr>
              <a:t> audit </a:t>
            </a:r>
            <a:r>
              <a:rPr lang="en-US" sz="2000" dirty="0" err="1">
                <a:latin typeface="Tempus Sans ITC" pitchFamily="82" charset="0"/>
              </a:rPr>
              <a:t>membuat</a:t>
            </a:r>
            <a:r>
              <a:rPr lang="en-US" sz="2000" dirty="0">
                <a:latin typeface="Tempus Sans ITC" pitchFamily="82" charset="0"/>
              </a:rPr>
              <a:t> RTA</a:t>
            </a:r>
          </a:p>
          <a:p>
            <a:r>
              <a:rPr lang="en-US" sz="2000" dirty="0" err="1">
                <a:latin typeface="Tempus Sans ITC" pitchFamily="82" charset="0"/>
              </a:rPr>
              <a:t>Menyampaikan</a:t>
            </a:r>
            <a:r>
              <a:rPr lang="en-US" sz="2000" dirty="0">
                <a:latin typeface="Tempus Sans ITC" pitchFamily="82" charset="0"/>
              </a:rPr>
              <a:t> RTA </a:t>
            </a:r>
            <a:r>
              <a:rPr lang="en-US" sz="2000" dirty="0" err="1">
                <a:latin typeface="Tempus Sans ITC" pitchFamily="82" charset="0"/>
              </a:rPr>
              <a:t>kpd</a:t>
            </a:r>
            <a:r>
              <a:rPr lang="en-US" sz="2000" dirty="0">
                <a:latin typeface="Tempus Sans ITC" pitchFamily="82" charset="0"/>
              </a:rPr>
              <a:t> </a:t>
            </a:r>
            <a:r>
              <a:rPr lang="en-US" sz="2000" dirty="0" err="1">
                <a:latin typeface="Tempus Sans ITC" pitchFamily="82" charset="0"/>
              </a:rPr>
              <a:t>Menteri</a:t>
            </a:r>
            <a:r>
              <a:rPr lang="en-US" sz="2000" dirty="0">
                <a:latin typeface="Tempus Sans ITC" pitchFamily="82" charset="0"/>
              </a:rPr>
              <a:t>/</a:t>
            </a:r>
            <a:r>
              <a:rPr lang="en-US" sz="2000" dirty="0" err="1">
                <a:latin typeface="Tempus Sans ITC" pitchFamily="82" charset="0"/>
              </a:rPr>
              <a:t>Pejabat</a:t>
            </a:r>
            <a:r>
              <a:rPr lang="en-US" sz="2000" dirty="0">
                <a:latin typeface="Tempus Sans ITC" pitchFamily="82" charset="0"/>
              </a:rPr>
              <a:t> </a:t>
            </a:r>
            <a:r>
              <a:rPr lang="en-US" sz="2000" dirty="0" err="1">
                <a:latin typeface="Tempus Sans ITC" pitchFamily="82" charset="0"/>
              </a:rPr>
              <a:t>yg</a:t>
            </a:r>
            <a:r>
              <a:rPr lang="en-US" sz="2000" dirty="0">
                <a:latin typeface="Tempus Sans ITC" pitchFamily="82" charset="0"/>
              </a:rPr>
              <a:t> </a:t>
            </a:r>
            <a:r>
              <a:rPr lang="en-US" sz="2000" dirty="0" err="1">
                <a:latin typeface="Tempus Sans ITC" pitchFamily="82" charset="0"/>
              </a:rPr>
              <a:t>ditunjuk</a:t>
            </a:r>
            <a:r>
              <a:rPr lang="en-US" sz="2000" dirty="0">
                <a:latin typeface="Tempus Sans ITC" pitchFamily="82" charset="0"/>
              </a:rPr>
              <a:t>, </a:t>
            </a:r>
            <a:r>
              <a:rPr lang="en-US" sz="2000" dirty="0" err="1">
                <a:latin typeface="Tempus Sans ITC" pitchFamily="82" charset="0"/>
              </a:rPr>
              <a:t>pengrurs</a:t>
            </a:r>
            <a:r>
              <a:rPr lang="en-US" sz="2000" dirty="0">
                <a:latin typeface="Tempus Sans ITC" pitchFamily="82" charset="0"/>
              </a:rPr>
              <a:t> </a:t>
            </a:r>
            <a:r>
              <a:rPr lang="en-US" sz="2000" dirty="0" err="1">
                <a:latin typeface="Tempus Sans ITC" pitchFamily="82" charset="0"/>
              </a:rPr>
              <a:t>tempat</a:t>
            </a:r>
            <a:r>
              <a:rPr lang="en-US" sz="2000" dirty="0">
                <a:latin typeface="Tempus Sans ITC" pitchFamily="82" charset="0"/>
              </a:rPr>
              <a:t> </a:t>
            </a:r>
            <a:r>
              <a:rPr lang="en-US" sz="2000" dirty="0" err="1">
                <a:latin typeface="Tempus Sans ITC" pitchFamily="82" charset="0"/>
              </a:rPr>
              <a:t>kerja</a:t>
            </a:r>
            <a:r>
              <a:rPr lang="en-US" sz="2000" dirty="0">
                <a:latin typeface="Tempus Sans ITC" pitchFamily="82" charset="0"/>
              </a:rPr>
              <a:t>, </a:t>
            </a:r>
            <a:r>
              <a:rPr lang="en-US" sz="2000" dirty="0" err="1">
                <a:latin typeface="Tempus Sans ITC" pitchFamily="82" charset="0"/>
              </a:rPr>
              <a:t>kantor</a:t>
            </a:r>
            <a:r>
              <a:rPr lang="en-US" sz="2000" dirty="0">
                <a:latin typeface="Tempus Sans ITC" pitchFamily="82" charset="0"/>
              </a:rPr>
              <a:t> </a:t>
            </a:r>
            <a:r>
              <a:rPr lang="en-US" sz="2000" dirty="0" err="1">
                <a:latin typeface="Tempus Sans ITC" pitchFamily="82" charset="0"/>
              </a:rPr>
              <a:t>tenaga</a:t>
            </a:r>
            <a:r>
              <a:rPr lang="en-US" sz="2000" dirty="0">
                <a:latin typeface="Tempus Sans ITC" pitchFamily="82" charset="0"/>
              </a:rPr>
              <a:t> </a:t>
            </a:r>
            <a:r>
              <a:rPr lang="en-US" sz="2000" dirty="0" err="1">
                <a:latin typeface="Tempus Sans ITC" pitchFamily="82" charset="0"/>
              </a:rPr>
              <a:t>kerja</a:t>
            </a:r>
            <a:r>
              <a:rPr lang="en-US" sz="2000" dirty="0">
                <a:latin typeface="Tempus Sans ITC" pitchFamily="82" charset="0"/>
              </a:rPr>
              <a:t> </a:t>
            </a:r>
            <a:r>
              <a:rPr lang="en-US" sz="2000" dirty="0" err="1">
                <a:latin typeface="Tempus Sans ITC" pitchFamily="82" charset="0"/>
              </a:rPr>
              <a:t>setempat</a:t>
            </a:r>
            <a:endParaRPr lang="en-US" sz="2000" dirty="0">
              <a:latin typeface="Tempus Sans ITC" pitchFamily="82" charset="0"/>
            </a:endParaRPr>
          </a:p>
          <a:p>
            <a:r>
              <a:rPr lang="en-US" sz="2000" dirty="0" err="1">
                <a:latin typeface="Tempus Sans ITC" pitchFamily="82" charset="0"/>
              </a:rPr>
              <a:t>Mengadakan</a:t>
            </a:r>
            <a:r>
              <a:rPr lang="en-US" sz="2000" dirty="0">
                <a:latin typeface="Tempus Sans ITC" pitchFamily="82" charset="0"/>
              </a:rPr>
              <a:t> </a:t>
            </a:r>
            <a:r>
              <a:rPr lang="en-US" sz="2000" dirty="0" err="1">
                <a:latin typeface="Tempus Sans ITC" pitchFamily="82" charset="0"/>
              </a:rPr>
              <a:t>koordinasi</a:t>
            </a:r>
            <a:r>
              <a:rPr lang="en-US" sz="2000" dirty="0">
                <a:latin typeface="Tempus Sans ITC" pitchFamily="82" charset="0"/>
              </a:rPr>
              <a:t> </a:t>
            </a:r>
            <a:r>
              <a:rPr lang="en-US" sz="2000" dirty="0" err="1">
                <a:latin typeface="Tempus Sans ITC" pitchFamily="82" charset="0"/>
              </a:rPr>
              <a:t>dgn</a:t>
            </a:r>
            <a:r>
              <a:rPr lang="en-US" sz="2000" dirty="0">
                <a:latin typeface="Tempus Sans ITC" pitchFamily="82" charset="0"/>
              </a:rPr>
              <a:t> </a:t>
            </a:r>
            <a:r>
              <a:rPr lang="en-US" sz="2000" dirty="0" err="1">
                <a:latin typeface="Tempus Sans ITC" pitchFamily="82" charset="0"/>
              </a:rPr>
              <a:t>kantor</a:t>
            </a:r>
            <a:r>
              <a:rPr lang="en-US" sz="2000" dirty="0">
                <a:latin typeface="Tempus Sans ITC" pitchFamily="82" charset="0"/>
              </a:rPr>
              <a:t> </a:t>
            </a:r>
            <a:r>
              <a:rPr lang="en-US" sz="2000" dirty="0" err="1">
                <a:latin typeface="Tempus Sans ITC" pitchFamily="82" charset="0"/>
              </a:rPr>
              <a:t>tenaga</a:t>
            </a:r>
            <a:r>
              <a:rPr lang="en-US" sz="2000" dirty="0">
                <a:latin typeface="Tempus Sans ITC" pitchFamily="82" charset="0"/>
              </a:rPr>
              <a:t> </a:t>
            </a:r>
            <a:r>
              <a:rPr lang="en-US" sz="2000" dirty="0" err="1">
                <a:latin typeface="Tempus Sans ITC" pitchFamily="82" charset="0"/>
              </a:rPr>
              <a:t>kerja</a:t>
            </a:r>
            <a:r>
              <a:rPr lang="en-US" sz="2000" dirty="0">
                <a:latin typeface="Tempus Sans ITC" pitchFamily="82" charset="0"/>
              </a:rPr>
              <a:t> </a:t>
            </a:r>
            <a:r>
              <a:rPr lang="en-US" sz="2000" dirty="0" err="1">
                <a:latin typeface="Tempus Sans ITC" pitchFamily="82" charset="0"/>
              </a:rPr>
              <a:t>setempat</a:t>
            </a:r>
            <a:r>
              <a:rPr lang="en-US" sz="2000" dirty="0">
                <a:latin typeface="Tempus Sans ITC" pitchFamily="82" charset="0"/>
              </a:rPr>
              <a:t> </a:t>
            </a:r>
          </a:p>
          <a:p>
            <a:r>
              <a:rPr lang="en-US" sz="2000" dirty="0" err="1">
                <a:latin typeface="Tempus Sans ITC" pitchFamily="82" charset="0"/>
              </a:rPr>
              <a:t>Prsh</a:t>
            </a:r>
            <a:r>
              <a:rPr lang="en-US" sz="2000" dirty="0">
                <a:latin typeface="Tempus Sans ITC" pitchFamily="82" charset="0"/>
              </a:rPr>
              <a:t> </a:t>
            </a:r>
            <a:r>
              <a:rPr lang="en-US" sz="2000" dirty="0" err="1">
                <a:latin typeface="Tempus Sans ITC" pitchFamily="82" charset="0"/>
              </a:rPr>
              <a:t>wajib</a:t>
            </a:r>
            <a:r>
              <a:rPr lang="en-US" sz="2000" dirty="0">
                <a:latin typeface="Tempus Sans ITC" pitchFamily="82" charset="0"/>
              </a:rPr>
              <a:t> </a:t>
            </a:r>
            <a:r>
              <a:rPr lang="en-US" sz="2000" dirty="0" err="1">
                <a:latin typeface="Tempus Sans ITC" pitchFamily="82" charset="0"/>
              </a:rPr>
              <a:t>menyediakan</a:t>
            </a:r>
            <a:r>
              <a:rPr lang="en-US" sz="2000" dirty="0">
                <a:latin typeface="Tempus Sans ITC" pitchFamily="82" charset="0"/>
              </a:rPr>
              <a:t> </a:t>
            </a:r>
            <a:r>
              <a:rPr lang="en-US" sz="2000" dirty="0" err="1">
                <a:latin typeface="Tempus Sans ITC" pitchFamily="82" charset="0"/>
              </a:rPr>
              <a:t>dokumen</a:t>
            </a:r>
            <a:r>
              <a:rPr lang="en-US" sz="2000" dirty="0">
                <a:latin typeface="Tempus Sans ITC" pitchFamily="82" charset="0"/>
              </a:rPr>
              <a:t> </a:t>
            </a:r>
            <a:r>
              <a:rPr lang="en-US" sz="2000" dirty="0" err="1">
                <a:latin typeface="Tempus Sans ITC" pitchFamily="82" charset="0"/>
              </a:rPr>
              <a:t>yg</a:t>
            </a:r>
            <a:r>
              <a:rPr lang="en-US" sz="2000" dirty="0">
                <a:latin typeface="Tempus Sans ITC" pitchFamily="82" charset="0"/>
              </a:rPr>
              <a:t> </a:t>
            </a:r>
            <a:r>
              <a:rPr lang="en-US" sz="2000" dirty="0" err="1">
                <a:latin typeface="Tempus Sans ITC" pitchFamily="82" charset="0"/>
              </a:rPr>
              <a:t>diperlukan</a:t>
            </a:r>
            <a:r>
              <a:rPr lang="en-US" sz="2000" dirty="0">
                <a:latin typeface="Tempus Sans ITC" pitchFamily="82" charset="0"/>
              </a:rPr>
              <a:t> </a:t>
            </a:r>
            <a:r>
              <a:rPr lang="en-US" sz="2000" dirty="0" err="1">
                <a:latin typeface="Tempus Sans ITC" pitchFamily="82" charset="0"/>
              </a:rPr>
              <a:t>untuk</a:t>
            </a:r>
            <a:r>
              <a:rPr lang="en-US" sz="2000" dirty="0">
                <a:latin typeface="Tempus Sans ITC" pitchFamily="82" charset="0"/>
              </a:rPr>
              <a:t> </a:t>
            </a:r>
            <a:r>
              <a:rPr lang="en-US" sz="2000" dirty="0" err="1">
                <a:latin typeface="Tempus Sans ITC" pitchFamily="82" charset="0"/>
              </a:rPr>
              <a:t>pelaksanaan</a:t>
            </a:r>
            <a:r>
              <a:rPr lang="en-US" sz="2000" dirty="0">
                <a:latin typeface="Tempus Sans ITC" pitchFamily="82" charset="0"/>
              </a:rPr>
              <a:t> audit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304800" y="400050"/>
            <a:ext cx="8839200" cy="4400550"/>
          </a:xfrm>
          <a:ln w="28575">
            <a:solidFill>
              <a:srgbClr val="FFFF00"/>
            </a:solidFill>
          </a:ln>
        </p:spPr>
        <p:txBody>
          <a:bodyPr/>
          <a:lstStyle/>
          <a:p>
            <a:pPr marL="347663" indent="-347663"/>
            <a:r>
              <a:rPr lang="en-US" sz="2000" dirty="0" err="1">
                <a:latin typeface="Tempus Sans ITC" pitchFamily="82" charset="0"/>
              </a:rPr>
              <a:t>Badan</a:t>
            </a:r>
            <a:r>
              <a:rPr lang="en-US" sz="2000" dirty="0">
                <a:latin typeface="Tempus Sans ITC" pitchFamily="82" charset="0"/>
              </a:rPr>
              <a:t> audit </a:t>
            </a:r>
            <a:r>
              <a:rPr lang="en-US" sz="2000" dirty="0" err="1">
                <a:latin typeface="Tempus Sans ITC" pitchFamily="82" charset="0"/>
              </a:rPr>
              <a:t>wajib</a:t>
            </a:r>
            <a:r>
              <a:rPr lang="en-US" sz="2000" dirty="0">
                <a:latin typeface="Tempus Sans ITC" pitchFamily="82" charset="0"/>
              </a:rPr>
              <a:t> </a:t>
            </a:r>
            <a:r>
              <a:rPr lang="en-US" sz="2000" dirty="0" err="1">
                <a:latin typeface="Tempus Sans ITC" pitchFamily="82" charset="0"/>
              </a:rPr>
              <a:t>menyampaikan</a:t>
            </a:r>
            <a:r>
              <a:rPr lang="en-US" sz="2000" dirty="0">
                <a:latin typeface="Tempus Sans ITC" pitchFamily="82" charset="0"/>
              </a:rPr>
              <a:t> </a:t>
            </a:r>
            <a:r>
              <a:rPr lang="en-US" sz="2000" dirty="0" err="1">
                <a:latin typeface="Tempus Sans ITC" pitchFamily="82" charset="0"/>
              </a:rPr>
              <a:t>lapotran</a:t>
            </a:r>
            <a:r>
              <a:rPr lang="en-US" sz="2000" dirty="0">
                <a:latin typeface="Tempus Sans ITC" pitchFamily="82" charset="0"/>
              </a:rPr>
              <a:t> audit </a:t>
            </a:r>
            <a:r>
              <a:rPr lang="en-US" sz="2000" dirty="0" err="1">
                <a:latin typeface="Tempus Sans ITC" pitchFamily="82" charset="0"/>
              </a:rPr>
              <a:t>lengkap</a:t>
            </a:r>
            <a:r>
              <a:rPr lang="en-US" sz="2000" dirty="0">
                <a:latin typeface="Tempus Sans ITC" pitchFamily="82" charset="0"/>
              </a:rPr>
              <a:t> </a:t>
            </a:r>
            <a:r>
              <a:rPr lang="en-US" sz="2000" dirty="0" err="1">
                <a:latin typeface="Tempus Sans ITC" pitchFamily="82" charset="0"/>
              </a:rPr>
              <a:t>kpd</a:t>
            </a:r>
            <a:r>
              <a:rPr lang="en-US" sz="2000" dirty="0">
                <a:latin typeface="Tempus Sans ITC" pitchFamily="82" charset="0"/>
              </a:rPr>
              <a:t> </a:t>
            </a:r>
            <a:r>
              <a:rPr lang="en-US" sz="2000" dirty="0" err="1">
                <a:latin typeface="Tempus Sans ITC" pitchFamily="82" charset="0"/>
              </a:rPr>
              <a:t>Direktur</a:t>
            </a:r>
            <a:r>
              <a:rPr lang="en-US" sz="2000" dirty="0">
                <a:latin typeface="Tempus Sans ITC" pitchFamily="82" charset="0"/>
              </a:rPr>
              <a:t> </a:t>
            </a:r>
            <a:r>
              <a:rPr lang="en-US" sz="2000" dirty="0" err="1">
                <a:latin typeface="Tempus Sans ITC" pitchFamily="82" charset="0"/>
              </a:rPr>
              <a:t>dgn</a:t>
            </a:r>
            <a:r>
              <a:rPr lang="en-US" sz="2000" dirty="0">
                <a:latin typeface="Tempus Sans ITC" pitchFamily="82" charset="0"/>
              </a:rPr>
              <a:t> </a:t>
            </a:r>
            <a:r>
              <a:rPr lang="en-US" sz="2000" dirty="0" err="1">
                <a:latin typeface="Tempus Sans ITC" pitchFamily="82" charset="0"/>
              </a:rPr>
              <a:t>tembusan</a:t>
            </a:r>
            <a:r>
              <a:rPr lang="en-US" sz="2000" dirty="0">
                <a:latin typeface="Tempus Sans ITC" pitchFamily="82" charset="0"/>
              </a:rPr>
              <a:t> </a:t>
            </a:r>
            <a:r>
              <a:rPr lang="en-US" sz="2000" dirty="0" err="1">
                <a:latin typeface="Tempus Sans ITC" pitchFamily="82" charset="0"/>
              </a:rPr>
              <a:t>kpd</a:t>
            </a:r>
            <a:r>
              <a:rPr lang="en-US" sz="2000" dirty="0">
                <a:latin typeface="Tempus Sans ITC" pitchFamily="82" charset="0"/>
              </a:rPr>
              <a:t> </a:t>
            </a:r>
            <a:r>
              <a:rPr lang="en-US" sz="2000" dirty="0" err="1">
                <a:latin typeface="Tempus Sans ITC" pitchFamily="82" charset="0"/>
              </a:rPr>
              <a:t>pengurus</a:t>
            </a:r>
            <a:r>
              <a:rPr lang="en-US" sz="2000" dirty="0">
                <a:latin typeface="Tempus Sans ITC" pitchFamily="82" charset="0"/>
              </a:rPr>
              <a:t> </a:t>
            </a:r>
            <a:r>
              <a:rPr lang="en-US" sz="2000" dirty="0" err="1">
                <a:latin typeface="Tempus Sans ITC" pitchFamily="82" charset="0"/>
              </a:rPr>
              <a:t>prsh</a:t>
            </a:r>
            <a:endParaRPr lang="en-US" sz="2000" dirty="0">
              <a:latin typeface="Tempus Sans ITC" pitchFamily="82" charset="0"/>
            </a:endParaRPr>
          </a:p>
          <a:p>
            <a:pPr marL="347663" indent="-347663"/>
            <a:r>
              <a:rPr lang="en-US" sz="2000" dirty="0" err="1">
                <a:latin typeface="Tempus Sans ITC" pitchFamily="82" charset="0"/>
              </a:rPr>
              <a:t>Laporan</a:t>
            </a:r>
            <a:r>
              <a:rPr lang="en-US" sz="2000" dirty="0">
                <a:latin typeface="Tempus Sans ITC" pitchFamily="82" charset="0"/>
              </a:rPr>
              <a:t> </a:t>
            </a:r>
            <a:r>
              <a:rPr lang="en-US" sz="2000" dirty="0" err="1">
                <a:latin typeface="Tempus Sans ITC" pitchFamily="82" charset="0"/>
              </a:rPr>
              <a:t>tsb</a:t>
            </a:r>
            <a:r>
              <a:rPr lang="en-US" sz="2000" dirty="0">
                <a:latin typeface="Tempus Sans ITC" pitchFamily="82" charset="0"/>
              </a:rPr>
              <a:t> </a:t>
            </a:r>
            <a:r>
              <a:rPr lang="en-US" sz="2000" dirty="0" err="1">
                <a:latin typeface="Tempus Sans ITC" pitchFamily="82" charset="0"/>
              </a:rPr>
              <a:t>menggunakan</a:t>
            </a:r>
            <a:r>
              <a:rPr lang="en-US" sz="2000" dirty="0">
                <a:latin typeface="Tempus Sans ITC" pitchFamily="82" charset="0"/>
              </a:rPr>
              <a:t> </a:t>
            </a:r>
            <a:r>
              <a:rPr lang="en-US" sz="2000" dirty="0" err="1">
                <a:latin typeface="Tempus Sans ITC" pitchFamily="82" charset="0"/>
              </a:rPr>
              <a:t>formulir</a:t>
            </a:r>
            <a:r>
              <a:rPr lang="en-US" sz="2000" dirty="0">
                <a:latin typeface="Tempus Sans ITC" pitchFamily="82" charset="0"/>
              </a:rPr>
              <a:t> </a:t>
            </a:r>
            <a:r>
              <a:rPr lang="en-US" sz="2000" dirty="0" err="1">
                <a:latin typeface="Tempus Sans ITC" pitchFamily="82" charset="0"/>
              </a:rPr>
              <a:t>yg</a:t>
            </a:r>
            <a:r>
              <a:rPr lang="en-US" sz="2000" dirty="0">
                <a:latin typeface="Tempus Sans ITC" pitchFamily="82" charset="0"/>
              </a:rPr>
              <a:t> </a:t>
            </a:r>
            <a:r>
              <a:rPr lang="en-US" sz="2000" dirty="0" err="1">
                <a:latin typeface="Tempus Sans ITC" pitchFamily="82" charset="0"/>
              </a:rPr>
              <a:t>telag</a:t>
            </a:r>
            <a:r>
              <a:rPr lang="en-US" sz="2000" dirty="0">
                <a:latin typeface="Tempus Sans ITC" pitchFamily="82" charset="0"/>
              </a:rPr>
              <a:t> </a:t>
            </a:r>
            <a:r>
              <a:rPr lang="en-US" sz="2000" dirty="0" err="1">
                <a:latin typeface="Tempus Sans ITC" pitchFamily="82" charset="0"/>
              </a:rPr>
              <a:t>ditetapkan</a:t>
            </a:r>
            <a:endParaRPr lang="en-US" sz="2000" dirty="0">
              <a:latin typeface="Tempus Sans ITC" pitchFamily="82" charset="0"/>
            </a:endParaRPr>
          </a:p>
          <a:p>
            <a:pPr marL="347663" indent="-347663"/>
            <a:r>
              <a:rPr lang="en-US" sz="2000" dirty="0" err="1">
                <a:latin typeface="Tempus Sans ITC" pitchFamily="82" charset="0"/>
              </a:rPr>
              <a:t>Setelah</a:t>
            </a:r>
            <a:r>
              <a:rPr lang="en-US" sz="2000" dirty="0">
                <a:latin typeface="Tempus Sans ITC" pitchFamily="82" charset="0"/>
              </a:rPr>
              <a:t> </a:t>
            </a:r>
            <a:r>
              <a:rPr lang="en-US" sz="2000" dirty="0" err="1">
                <a:latin typeface="Tempus Sans ITC" pitchFamily="82" charset="0"/>
              </a:rPr>
              <a:t>menerima</a:t>
            </a:r>
            <a:r>
              <a:rPr lang="en-US" sz="2000" dirty="0">
                <a:latin typeface="Tempus Sans ITC" pitchFamily="82" charset="0"/>
              </a:rPr>
              <a:t> </a:t>
            </a:r>
            <a:r>
              <a:rPr lang="en-US" sz="2000" dirty="0" err="1">
                <a:latin typeface="Tempus Sans ITC" pitchFamily="82" charset="0"/>
              </a:rPr>
              <a:t>laporan</a:t>
            </a:r>
            <a:r>
              <a:rPr lang="en-US" sz="2000" dirty="0">
                <a:latin typeface="Tempus Sans ITC" pitchFamily="82" charset="0"/>
              </a:rPr>
              <a:t> audit, </a:t>
            </a:r>
            <a:r>
              <a:rPr lang="en-US" sz="2000" dirty="0" err="1">
                <a:latin typeface="Tempus Sans ITC" pitchFamily="82" charset="0"/>
              </a:rPr>
              <a:t>Direktur</a:t>
            </a:r>
            <a:r>
              <a:rPr lang="en-US" sz="2000" dirty="0">
                <a:latin typeface="Tempus Sans ITC" pitchFamily="82" charset="0"/>
              </a:rPr>
              <a:t> </a:t>
            </a:r>
            <a:r>
              <a:rPr lang="en-US" sz="2000" dirty="0" err="1">
                <a:latin typeface="Tempus Sans ITC" pitchFamily="82" charset="0"/>
              </a:rPr>
              <a:t>melakukan</a:t>
            </a:r>
            <a:r>
              <a:rPr lang="en-US" sz="2000" dirty="0">
                <a:latin typeface="Tempus Sans ITC" pitchFamily="82" charset="0"/>
              </a:rPr>
              <a:t> </a:t>
            </a:r>
            <a:r>
              <a:rPr lang="en-US" sz="2000" dirty="0" err="1">
                <a:latin typeface="Tempus Sans ITC" pitchFamily="82" charset="0"/>
              </a:rPr>
              <a:t>evaluasi</a:t>
            </a:r>
            <a:r>
              <a:rPr lang="en-US" sz="2000" dirty="0">
                <a:latin typeface="Tempus Sans ITC" pitchFamily="82" charset="0"/>
              </a:rPr>
              <a:t> </a:t>
            </a:r>
            <a:r>
              <a:rPr lang="en-US" sz="2000" dirty="0" err="1">
                <a:latin typeface="Tempus Sans ITC" pitchFamily="82" charset="0"/>
              </a:rPr>
              <a:t>dan</a:t>
            </a:r>
            <a:r>
              <a:rPr lang="en-US" sz="2000" dirty="0">
                <a:latin typeface="Tempus Sans ITC" pitchFamily="82" charset="0"/>
              </a:rPr>
              <a:t> </a:t>
            </a:r>
            <a:r>
              <a:rPr lang="en-US" sz="2000" dirty="0" err="1">
                <a:latin typeface="Tempus Sans ITC" pitchFamily="82" charset="0"/>
              </a:rPr>
              <a:t>penilaian</a:t>
            </a:r>
            <a:endParaRPr lang="en-US" sz="2000" dirty="0">
              <a:latin typeface="Tempus Sans ITC" pitchFamily="82" charset="0"/>
            </a:endParaRPr>
          </a:p>
          <a:p>
            <a:pPr marL="347663" indent="-347663"/>
            <a:r>
              <a:rPr lang="en-US" sz="2000" dirty="0" err="1">
                <a:latin typeface="Tempus Sans ITC" pitchFamily="82" charset="0"/>
              </a:rPr>
              <a:t>Berdasarkan</a:t>
            </a:r>
            <a:r>
              <a:rPr lang="en-US" sz="2000" dirty="0">
                <a:latin typeface="Tempus Sans ITC" pitchFamily="82" charset="0"/>
              </a:rPr>
              <a:t> </a:t>
            </a:r>
            <a:r>
              <a:rPr lang="en-US" sz="2000" dirty="0" err="1">
                <a:latin typeface="Tempus Sans ITC" pitchFamily="82" charset="0"/>
              </a:rPr>
              <a:t>hasil</a:t>
            </a:r>
            <a:r>
              <a:rPr lang="en-US" sz="2000" dirty="0">
                <a:latin typeface="Tempus Sans ITC" pitchFamily="82" charset="0"/>
              </a:rPr>
              <a:t> </a:t>
            </a:r>
            <a:r>
              <a:rPr lang="en-US" sz="2000" dirty="0" err="1">
                <a:latin typeface="Tempus Sans ITC" pitchFamily="82" charset="0"/>
              </a:rPr>
              <a:t>evaluasi</a:t>
            </a:r>
            <a:r>
              <a:rPr lang="en-US" sz="2000" dirty="0">
                <a:latin typeface="Tempus Sans ITC" pitchFamily="82" charset="0"/>
              </a:rPr>
              <a:t> </a:t>
            </a:r>
            <a:r>
              <a:rPr lang="en-US" sz="2000" dirty="0" err="1">
                <a:latin typeface="Tempus Sans ITC" pitchFamily="82" charset="0"/>
              </a:rPr>
              <a:t>dan</a:t>
            </a:r>
            <a:r>
              <a:rPr lang="en-US" sz="2000" dirty="0">
                <a:latin typeface="Tempus Sans ITC" pitchFamily="82" charset="0"/>
              </a:rPr>
              <a:t> </a:t>
            </a:r>
            <a:r>
              <a:rPr lang="en-US" sz="2000" dirty="0" err="1">
                <a:latin typeface="Tempus Sans ITC" pitchFamily="82" charset="0"/>
              </a:rPr>
              <a:t>penilaian</a:t>
            </a:r>
            <a:r>
              <a:rPr lang="en-US" sz="2000" dirty="0">
                <a:latin typeface="Tempus Sans ITC" pitchFamily="82" charset="0"/>
              </a:rPr>
              <a:t>, </a:t>
            </a:r>
            <a:r>
              <a:rPr lang="en-US" sz="2000" dirty="0" err="1">
                <a:latin typeface="Tempus Sans ITC" pitchFamily="82" charset="0"/>
              </a:rPr>
              <a:t>Direktur</a:t>
            </a:r>
            <a:r>
              <a:rPr lang="en-US" sz="2000" dirty="0">
                <a:latin typeface="Tempus Sans ITC" pitchFamily="82" charset="0"/>
              </a:rPr>
              <a:t>  :</a:t>
            </a:r>
          </a:p>
          <a:p>
            <a:pPr marL="798513" lvl="1" indent="-336550">
              <a:buFontTx/>
              <a:buAutoNum type="arabicPeriod"/>
            </a:pPr>
            <a:r>
              <a:rPr lang="en-US" sz="1800" dirty="0" err="1">
                <a:latin typeface="Tempus Sans ITC" pitchFamily="82" charset="0"/>
              </a:rPr>
              <a:t>Memberikan</a:t>
            </a:r>
            <a:r>
              <a:rPr lang="en-US" sz="1800" dirty="0">
                <a:latin typeface="Tempus Sans ITC" pitchFamily="82" charset="0"/>
              </a:rPr>
              <a:t> </a:t>
            </a:r>
            <a:r>
              <a:rPr lang="en-US" sz="1800" dirty="0" err="1">
                <a:latin typeface="Tempus Sans ITC" pitchFamily="82" charset="0"/>
              </a:rPr>
              <a:t>sertifikat</a:t>
            </a:r>
            <a:r>
              <a:rPr lang="en-US" sz="1800" dirty="0">
                <a:latin typeface="Tempus Sans ITC" pitchFamily="82" charset="0"/>
              </a:rPr>
              <a:t> </a:t>
            </a:r>
            <a:r>
              <a:rPr lang="en-US" sz="1800" dirty="0" err="1">
                <a:latin typeface="Tempus Sans ITC" pitchFamily="82" charset="0"/>
              </a:rPr>
              <a:t>dan</a:t>
            </a:r>
            <a:r>
              <a:rPr lang="en-US" sz="1800" dirty="0">
                <a:latin typeface="Tempus Sans ITC" pitchFamily="82" charset="0"/>
              </a:rPr>
              <a:t> </a:t>
            </a:r>
            <a:r>
              <a:rPr lang="en-US" sz="1800" dirty="0" err="1">
                <a:latin typeface="Tempus Sans ITC" pitchFamily="82" charset="0"/>
              </a:rPr>
              <a:t>bendera</a:t>
            </a:r>
            <a:r>
              <a:rPr lang="en-US" sz="1800" dirty="0">
                <a:latin typeface="Tempus Sans ITC" pitchFamily="82" charset="0"/>
              </a:rPr>
              <a:t> </a:t>
            </a:r>
            <a:r>
              <a:rPr lang="en-US" sz="1800" dirty="0" err="1">
                <a:latin typeface="Tempus Sans ITC" pitchFamily="82" charset="0"/>
              </a:rPr>
              <a:t>penghargaan</a:t>
            </a:r>
            <a:r>
              <a:rPr lang="en-US" sz="1800" dirty="0">
                <a:latin typeface="Tempus Sans ITC" pitchFamily="82" charset="0"/>
              </a:rPr>
              <a:t> </a:t>
            </a:r>
            <a:r>
              <a:rPr lang="en-US" sz="1800" dirty="0" err="1">
                <a:latin typeface="Tempus Sans ITC" pitchFamily="82" charset="0"/>
              </a:rPr>
              <a:t>sesuai</a:t>
            </a:r>
            <a:r>
              <a:rPr lang="en-US" sz="1800" dirty="0">
                <a:latin typeface="Tempus Sans ITC" pitchFamily="82" charset="0"/>
              </a:rPr>
              <a:t> </a:t>
            </a:r>
            <a:r>
              <a:rPr lang="en-US" sz="1800" dirty="0" err="1">
                <a:latin typeface="Tempus Sans ITC" pitchFamily="82" charset="0"/>
              </a:rPr>
              <a:t>tingkat</a:t>
            </a:r>
            <a:r>
              <a:rPr lang="en-US" sz="1800" dirty="0">
                <a:latin typeface="Tempus Sans ITC" pitchFamily="82" charset="0"/>
              </a:rPr>
              <a:t> </a:t>
            </a:r>
            <a:r>
              <a:rPr lang="en-US" sz="1800" dirty="0" err="1">
                <a:latin typeface="Tempus Sans ITC" pitchFamily="82" charset="0"/>
              </a:rPr>
              <a:t>pencapaian</a:t>
            </a:r>
            <a:r>
              <a:rPr lang="en-US" sz="1800" dirty="0">
                <a:latin typeface="Tempus Sans ITC" pitchFamily="82" charset="0"/>
              </a:rPr>
              <a:t>, </a:t>
            </a:r>
            <a:r>
              <a:rPr lang="en-US" sz="1800" dirty="0" err="1">
                <a:latin typeface="Tempus Sans ITC" pitchFamily="82" charset="0"/>
              </a:rPr>
              <a:t>atau</a:t>
            </a:r>
            <a:endParaRPr lang="en-US" sz="1800" dirty="0">
              <a:latin typeface="Tempus Sans ITC" pitchFamily="82" charset="0"/>
            </a:endParaRPr>
          </a:p>
          <a:p>
            <a:pPr marL="798513" lvl="1" indent="-336550">
              <a:buFontTx/>
              <a:buAutoNum type="arabicPeriod"/>
            </a:pPr>
            <a:r>
              <a:rPr lang="en-US" sz="1800" dirty="0" err="1">
                <a:latin typeface="Tempus Sans ITC" pitchFamily="82" charset="0"/>
              </a:rPr>
              <a:t>Menginstruksikan</a:t>
            </a:r>
            <a:r>
              <a:rPr lang="en-US" sz="1800" dirty="0">
                <a:latin typeface="Tempus Sans ITC" pitchFamily="82" charset="0"/>
              </a:rPr>
              <a:t> </a:t>
            </a:r>
            <a:r>
              <a:rPr lang="en-US" sz="1800" dirty="0" err="1">
                <a:latin typeface="Tempus Sans ITC" pitchFamily="82" charset="0"/>
              </a:rPr>
              <a:t>kpd</a:t>
            </a:r>
            <a:r>
              <a:rPr lang="en-US" sz="1800" dirty="0">
                <a:latin typeface="Tempus Sans ITC" pitchFamily="82" charset="0"/>
              </a:rPr>
              <a:t>  </a:t>
            </a:r>
            <a:r>
              <a:rPr lang="en-US" sz="1800" dirty="0" err="1">
                <a:latin typeface="Tempus Sans ITC" pitchFamily="82" charset="0"/>
              </a:rPr>
              <a:t>pegawai</a:t>
            </a:r>
            <a:r>
              <a:rPr lang="en-US" sz="1800" dirty="0">
                <a:latin typeface="Tempus Sans ITC" pitchFamily="82" charset="0"/>
              </a:rPr>
              <a:t> </a:t>
            </a:r>
            <a:r>
              <a:rPr lang="en-US" sz="1800" dirty="0" err="1">
                <a:latin typeface="Tempus Sans ITC" pitchFamily="82" charset="0"/>
              </a:rPr>
              <a:t>pengawas</a:t>
            </a:r>
            <a:r>
              <a:rPr lang="en-US" sz="1800" dirty="0">
                <a:latin typeface="Tempus Sans ITC" pitchFamily="82" charset="0"/>
              </a:rPr>
              <a:t> </a:t>
            </a:r>
            <a:r>
              <a:rPr lang="en-US" sz="1800" dirty="0" err="1">
                <a:latin typeface="Tempus Sans ITC" pitchFamily="82" charset="0"/>
              </a:rPr>
              <a:t>untuk</a:t>
            </a:r>
            <a:r>
              <a:rPr lang="en-US" sz="1800" dirty="0">
                <a:latin typeface="Tempus Sans ITC" pitchFamily="82" charset="0"/>
              </a:rPr>
              <a:t> </a:t>
            </a:r>
            <a:r>
              <a:rPr lang="en-US" sz="1800" dirty="0" err="1">
                <a:latin typeface="Tempus Sans ITC" pitchFamily="82" charset="0"/>
              </a:rPr>
              <a:t>mengambil</a:t>
            </a:r>
            <a:r>
              <a:rPr lang="en-US" sz="1800" dirty="0">
                <a:latin typeface="Tempus Sans ITC" pitchFamily="82" charset="0"/>
              </a:rPr>
              <a:t> </a:t>
            </a:r>
            <a:r>
              <a:rPr lang="en-US" sz="1800" dirty="0" err="1">
                <a:latin typeface="Tempus Sans ITC" pitchFamily="82" charset="0"/>
              </a:rPr>
              <a:t>tindakan</a:t>
            </a:r>
            <a:r>
              <a:rPr lang="en-US" sz="1800" dirty="0">
                <a:latin typeface="Tempus Sans ITC" pitchFamily="82" charset="0"/>
              </a:rPr>
              <a:t> </a:t>
            </a:r>
            <a:r>
              <a:rPr lang="en-US" sz="1800" dirty="0" err="1">
                <a:latin typeface="Tempus Sans ITC" pitchFamily="82" charset="0"/>
              </a:rPr>
              <a:t>berdasarkan</a:t>
            </a:r>
            <a:r>
              <a:rPr lang="en-US" sz="1800" dirty="0">
                <a:latin typeface="Tempus Sans ITC" pitchFamily="82" charset="0"/>
              </a:rPr>
              <a:t> </a:t>
            </a:r>
            <a:r>
              <a:rPr lang="en-US" sz="1800" dirty="0" err="1">
                <a:latin typeface="Tempus Sans ITC" pitchFamily="82" charset="0"/>
              </a:rPr>
              <a:t>hasil</a:t>
            </a:r>
            <a:r>
              <a:rPr lang="en-US" sz="1800" dirty="0">
                <a:latin typeface="Tempus Sans ITC" pitchFamily="82" charset="0"/>
              </a:rPr>
              <a:t> </a:t>
            </a:r>
            <a:r>
              <a:rPr lang="en-US" sz="1800" dirty="0" err="1">
                <a:latin typeface="Tempus Sans ITC" pitchFamily="82" charset="0"/>
              </a:rPr>
              <a:t>temuan</a:t>
            </a:r>
            <a:r>
              <a:rPr lang="en-US" sz="1800" dirty="0">
                <a:latin typeface="Tempus Sans ITC" pitchFamily="82" charset="0"/>
              </a:rPr>
              <a:t> audit </a:t>
            </a:r>
            <a:r>
              <a:rPr lang="en-US" sz="1800" dirty="0" err="1">
                <a:latin typeface="Tempus Sans ITC" pitchFamily="82" charset="0"/>
              </a:rPr>
              <a:t>atas</a:t>
            </a:r>
            <a:r>
              <a:rPr lang="en-US" sz="1800" dirty="0">
                <a:latin typeface="Tempus Sans ITC" pitchFamily="82" charset="0"/>
              </a:rPr>
              <a:t> </a:t>
            </a:r>
            <a:r>
              <a:rPr lang="en-US" sz="1800" dirty="0" err="1">
                <a:latin typeface="Tempus Sans ITC" pitchFamily="82" charset="0"/>
              </a:rPr>
              <a:t>pelanggaran</a:t>
            </a:r>
            <a:r>
              <a:rPr lang="en-US" sz="1800" dirty="0">
                <a:latin typeface="Tempus Sans ITC" pitchFamily="82" charset="0"/>
              </a:rPr>
              <a:t> </a:t>
            </a:r>
            <a:r>
              <a:rPr lang="en-US" sz="1800" dirty="0" err="1">
                <a:latin typeface="Tempus Sans ITC" pitchFamily="82" charset="0"/>
              </a:rPr>
              <a:t>per.per</a:t>
            </a:r>
            <a:r>
              <a:rPr lang="en-US" sz="1800" dirty="0">
                <a:latin typeface="Tempus Sans ITC" pitchFamily="82" charset="0"/>
              </a:rPr>
              <a:t>-</a:t>
            </a:r>
            <a:r>
              <a:rPr lang="en-US" sz="1800" dirty="0" err="1">
                <a:latin typeface="Tempus Sans ITC" pitchFamily="82" charset="0"/>
              </a:rPr>
              <a:t>uu</a:t>
            </a:r>
            <a:r>
              <a:rPr lang="en-US" sz="1800" dirty="0">
                <a:latin typeface="Tempus Sans ITC" pitchFamily="82" charset="0"/>
              </a:rPr>
              <a:t>-an</a:t>
            </a:r>
          </a:p>
          <a:p>
            <a:pPr marL="347663" indent="-347663"/>
            <a:r>
              <a:rPr lang="en-US" sz="2000" dirty="0" err="1">
                <a:latin typeface="Tempus Sans ITC" pitchFamily="82" charset="0"/>
              </a:rPr>
              <a:t>Sertifikat</a:t>
            </a:r>
            <a:r>
              <a:rPr lang="en-US" sz="2000" dirty="0">
                <a:latin typeface="Tempus Sans ITC" pitchFamily="82" charset="0"/>
              </a:rPr>
              <a:t> </a:t>
            </a:r>
            <a:r>
              <a:rPr lang="en-US" sz="2000" dirty="0" err="1">
                <a:latin typeface="Tempus Sans ITC" pitchFamily="82" charset="0"/>
              </a:rPr>
              <a:t>ditanda</a:t>
            </a:r>
            <a:r>
              <a:rPr lang="en-US" sz="2000" dirty="0">
                <a:latin typeface="Tempus Sans ITC" pitchFamily="82" charset="0"/>
              </a:rPr>
              <a:t> </a:t>
            </a:r>
            <a:r>
              <a:rPr lang="en-US" sz="2000" dirty="0" err="1">
                <a:latin typeface="Tempus Sans ITC" pitchFamily="82" charset="0"/>
              </a:rPr>
              <a:t>tangani</a:t>
            </a:r>
            <a:r>
              <a:rPr lang="en-US" sz="2000" dirty="0">
                <a:latin typeface="Tempus Sans ITC" pitchFamily="82" charset="0"/>
              </a:rPr>
              <a:t> </a:t>
            </a:r>
            <a:r>
              <a:rPr lang="en-US" sz="2000" dirty="0" err="1">
                <a:latin typeface="Tempus Sans ITC" pitchFamily="82" charset="0"/>
              </a:rPr>
              <a:t>Menteri</a:t>
            </a:r>
            <a:r>
              <a:rPr lang="en-US" sz="2000" dirty="0">
                <a:latin typeface="Tempus Sans ITC" pitchFamily="82" charset="0"/>
              </a:rPr>
              <a:t> </a:t>
            </a:r>
            <a:r>
              <a:rPr lang="en-US" sz="2000" dirty="0" err="1">
                <a:latin typeface="Tempus Sans ITC" pitchFamily="82" charset="0"/>
              </a:rPr>
              <a:t>dan</a:t>
            </a:r>
            <a:r>
              <a:rPr lang="en-US" sz="2000" dirty="0">
                <a:latin typeface="Tempus Sans ITC" pitchFamily="82" charset="0"/>
              </a:rPr>
              <a:t> </a:t>
            </a:r>
            <a:r>
              <a:rPr lang="en-US" sz="2000" dirty="0" err="1">
                <a:latin typeface="Tempus Sans ITC" pitchFamily="82" charset="0"/>
              </a:rPr>
              <a:t>berlaku</a:t>
            </a:r>
            <a:r>
              <a:rPr lang="en-US" sz="2000" dirty="0">
                <a:latin typeface="Tempus Sans ITC" pitchFamily="82" charset="0"/>
              </a:rPr>
              <a:t> </a:t>
            </a:r>
            <a:r>
              <a:rPr lang="en-US" sz="2000" dirty="0" err="1">
                <a:latin typeface="Tempus Sans ITC" pitchFamily="82" charset="0"/>
              </a:rPr>
              <a:t>untuk</a:t>
            </a:r>
            <a:r>
              <a:rPr lang="en-US" sz="2000" dirty="0">
                <a:latin typeface="Tempus Sans ITC" pitchFamily="82" charset="0"/>
              </a:rPr>
              <a:t> </a:t>
            </a:r>
            <a:r>
              <a:rPr lang="en-US" sz="2000" dirty="0" err="1">
                <a:latin typeface="Tempus Sans ITC" pitchFamily="82" charset="0"/>
              </a:rPr>
              <a:t>waktu</a:t>
            </a:r>
            <a:r>
              <a:rPr lang="en-US" sz="2000" dirty="0">
                <a:latin typeface="Tempus Sans ITC" pitchFamily="82" charset="0"/>
              </a:rPr>
              <a:t> 3 </a:t>
            </a:r>
            <a:r>
              <a:rPr lang="en-US" sz="2000" dirty="0" err="1">
                <a:latin typeface="Tempus Sans ITC" pitchFamily="82" charset="0"/>
              </a:rPr>
              <a:t>tahun</a:t>
            </a:r>
            <a:endParaRPr lang="en-US" sz="2000" dirty="0">
              <a:latin typeface="Tempus Sans ITC" pitchFamily="82" charset="0"/>
            </a:endParaRPr>
          </a:p>
          <a:p>
            <a:pPr marL="347663" indent="-347663"/>
            <a:r>
              <a:rPr lang="en-US" sz="2000" dirty="0" err="1">
                <a:latin typeface="Tempus Sans ITC" pitchFamily="82" charset="0"/>
              </a:rPr>
              <a:t>Pembinaan</a:t>
            </a:r>
            <a:r>
              <a:rPr lang="en-US" sz="2000" dirty="0">
                <a:latin typeface="Tempus Sans ITC" pitchFamily="82" charset="0"/>
              </a:rPr>
              <a:t> </a:t>
            </a:r>
            <a:r>
              <a:rPr lang="en-US" sz="2000" dirty="0" err="1">
                <a:latin typeface="Tempus Sans ITC" pitchFamily="82" charset="0"/>
              </a:rPr>
              <a:t>dan</a:t>
            </a:r>
            <a:r>
              <a:rPr lang="en-US" sz="2000" dirty="0">
                <a:latin typeface="Tempus Sans ITC" pitchFamily="82" charset="0"/>
              </a:rPr>
              <a:t> </a:t>
            </a:r>
            <a:r>
              <a:rPr lang="en-US" sz="2000" dirty="0" err="1">
                <a:latin typeface="Tempus Sans ITC" pitchFamily="82" charset="0"/>
              </a:rPr>
              <a:t>pengawasan</a:t>
            </a:r>
            <a:r>
              <a:rPr lang="en-US" sz="2000" dirty="0">
                <a:latin typeface="Tempus Sans ITC" pitchFamily="82" charset="0"/>
              </a:rPr>
              <a:t> </a:t>
            </a:r>
            <a:r>
              <a:rPr lang="en-US" sz="2000" dirty="0" err="1">
                <a:latin typeface="Tempus Sans ITC" pitchFamily="82" charset="0"/>
              </a:rPr>
              <a:t>thd</a:t>
            </a:r>
            <a:r>
              <a:rPr lang="en-US" sz="2000" dirty="0">
                <a:latin typeface="Tempus Sans ITC" pitchFamily="82" charset="0"/>
              </a:rPr>
              <a:t> </a:t>
            </a:r>
            <a:r>
              <a:rPr lang="en-US" sz="2000" dirty="0" err="1">
                <a:latin typeface="Tempus Sans ITC" pitchFamily="82" charset="0"/>
              </a:rPr>
              <a:t>penerapan</a:t>
            </a:r>
            <a:r>
              <a:rPr lang="en-US" sz="2000" dirty="0">
                <a:latin typeface="Tempus Sans ITC" pitchFamily="82" charset="0"/>
              </a:rPr>
              <a:t> SMK3 </a:t>
            </a:r>
            <a:r>
              <a:rPr lang="en-US" sz="2000" dirty="0" err="1">
                <a:latin typeface="Tempus Sans ITC" pitchFamily="82" charset="0"/>
              </a:rPr>
              <a:t>dilakukan</a:t>
            </a:r>
            <a:r>
              <a:rPr lang="en-US" sz="2000" dirty="0">
                <a:latin typeface="Tempus Sans ITC" pitchFamily="82" charset="0"/>
              </a:rPr>
              <a:t> </a:t>
            </a:r>
            <a:r>
              <a:rPr lang="en-US" sz="2000" dirty="0" err="1">
                <a:latin typeface="Tempus Sans ITC" pitchFamily="82" charset="0"/>
              </a:rPr>
              <a:t>oleh</a:t>
            </a:r>
            <a:r>
              <a:rPr lang="en-US" sz="2000" dirty="0">
                <a:latin typeface="Tempus Sans ITC" pitchFamily="82" charset="0"/>
              </a:rPr>
              <a:t> </a:t>
            </a:r>
            <a:r>
              <a:rPr lang="en-US" sz="2000" dirty="0" err="1">
                <a:latin typeface="Tempus Sans ITC" pitchFamily="82" charset="0"/>
              </a:rPr>
              <a:t>Menteri</a:t>
            </a:r>
            <a:r>
              <a:rPr lang="en-US" sz="2000" dirty="0">
                <a:latin typeface="Tempus Sans ITC" pitchFamily="82" charset="0"/>
              </a:rPr>
              <a:t> </a:t>
            </a:r>
            <a:r>
              <a:rPr lang="en-US" sz="2000" dirty="0" err="1">
                <a:latin typeface="Tempus Sans ITC" pitchFamily="82" charset="0"/>
              </a:rPr>
              <a:t>atau</a:t>
            </a:r>
            <a:r>
              <a:rPr lang="en-US" sz="2000" dirty="0">
                <a:latin typeface="Tempus Sans ITC" pitchFamily="82" charset="0"/>
              </a:rPr>
              <a:t> </a:t>
            </a:r>
            <a:r>
              <a:rPr lang="en-US" sz="2000" dirty="0" err="1">
                <a:latin typeface="Tempus Sans ITC" pitchFamily="82" charset="0"/>
              </a:rPr>
              <a:t>Pejabat</a:t>
            </a:r>
            <a:r>
              <a:rPr lang="en-US" sz="2000" dirty="0">
                <a:latin typeface="Tempus Sans ITC" pitchFamily="82" charset="0"/>
              </a:rPr>
              <a:t> </a:t>
            </a:r>
            <a:r>
              <a:rPr lang="en-US" sz="2000" dirty="0" err="1">
                <a:latin typeface="Tempus Sans ITC" pitchFamily="82" charset="0"/>
              </a:rPr>
              <a:t>yg</a:t>
            </a:r>
            <a:r>
              <a:rPr lang="en-US" sz="2000" dirty="0">
                <a:latin typeface="Tempus Sans ITC" pitchFamily="82" charset="0"/>
              </a:rPr>
              <a:t> </a:t>
            </a:r>
            <a:r>
              <a:rPr lang="en-US" sz="2000" dirty="0" err="1">
                <a:latin typeface="Tempus Sans ITC" pitchFamily="82" charset="0"/>
              </a:rPr>
              <a:t>ditunjuk</a:t>
            </a:r>
            <a:endParaRPr lang="en-US" sz="2000" dirty="0">
              <a:latin typeface="Tempus Sans ITC" pitchFamily="82" charset="0"/>
            </a:endParaRPr>
          </a:p>
          <a:p>
            <a:pPr marL="347663" indent="-347663"/>
            <a:r>
              <a:rPr lang="en-US" sz="2000" dirty="0" err="1">
                <a:latin typeface="Tempus Sans ITC" pitchFamily="82" charset="0"/>
              </a:rPr>
              <a:t>Biaya</a:t>
            </a:r>
            <a:r>
              <a:rPr lang="en-US" sz="2000" dirty="0">
                <a:latin typeface="Tempus Sans ITC" pitchFamily="82" charset="0"/>
              </a:rPr>
              <a:t> </a:t>
            </a:r>
            <a:r>
              <a:rPr lang="en-US" sz="2000" dirty="0" err="1">
                <a:latin typeface="Tempus Sans ITC" pitchFamily="82" charset="0"/>
              </a:rPr>
              <a:t>pelaksanaan</a:t>
            </a:r>
            <a:r>
              <a:rPr lang="en-US" sz="2000" dirty="0">
                <a:latin typeface="Tempus Sans ITC" pitchFamily="82" charset="0"/>
              </a:rPr>
              <a:t> audit </a:t>
            </a:r>
            <a:r>
              <a:rPr lang="en-US" sz="2000" dirty="0" err="1">
                <a:latin typeface="Tempus Sans ITC" pitchFamily="82" charset="0"/>
              </a:rPr>
              <a:t>dibebankan</a:t>
            </a:r>
            <a:r>
              <a:rPr lang="en-US" sz="2000" dirty="0">
                <a:latin typeface="Tempus Sans ITC" pitchFamily="82" charset="0"/>
              </a:rPr>
              <a:t> </a:t>
            </a:r>
            <a:r>
              <a:rPr lang="en-US" sz="2000" dirty="0" err="1">
                <a:latin typeface="Tempus Sans ITC" pitchFamily="82" charset="0"/>
              </a:rPr>
              <a:t>kpd</a:t>
            </a:r>
            <a:r>
              <a:rPr lang="en-US" sz="2000" dirty="0">
                <a:latin typeface="Tempus Sans ITC" pitchFamily="82" charset="0"/>
              </a:rPr>
              <a:t> </a:t>
            </a:r>
            <a:r>
              <a:rPr lang="en-US" sz="2000" dirty="0" err="1">
                <a:latin typeface="Tempus Sans ITC" pitchFamily="82" charset="0"/>
              </a:rPr>
              <a:t>prsh</a:t>
            </a:r>
            <a:r>
              <a:rPr lang="en-US" sz="2000" dirty="0">
                <a:latin typeface="Tempus Sans ITC" pitchFamily="82" charset="0"/>
              </a:rPr>
              <a:t> </a:t>
            </a:r>
            <a:r>
              <a:rPr lang="en-US" sz="2000" dirty="0" err="1">
                <a:latin typeface="Tempus Sans ITC" pitchFamily="82" charset="0"/>
              </a:rPr>
              <a:t>ybs</a:t>
            </a:r>
            <a:endParaRPr lang="en-US" sz="2000" dirty="0">
              <a:latin typeface="Tempus Sans ITC"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381000" y="361950"/>
            <a:ext cx="3999600" cy="752100"/>
          </a:xfrm>
        </p:spPr>
        <p:txBody>
          <a:bodyPr/>
          <a:lstStyle/>
          <a:p>
            <a:r>
              <a:rPr lang="en-US" sz="3600" b="1" dirty="0" smtClean="0">
                <a:solidFill>
                  <a:schemeClr val="tx1"/>
                </a:solidFill>
              </a:rPr>
              <a:t>Audit Internal SMK3</a:t>
            </a:r>
            <a:endParaRPr lang="en-US" sz="3600" b="1" dirty="0">
              <a:solidFill>
                <a:schemeClr val="tx1"/>
              </a:solidFill>
            </a:endParaRPr>
          </a:p>
        </p:txBody>
      </p:sp>
      <p:graphicFrame>
        <p:nvGraphicFramePr>
          <p:cNvPr id="5" name="Diagram 4"/>
          <p:cNvGraphicFramePr/>
          <p:nvPr/>
        </p:nvGraphicFramePr>
        <p:xfrm>
          <a:off x="3048000" y="895350"/>
          <a:ext cx="60960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Tahapan</a:t>
            </a:r>
            <a:r>
              <a:rPr lang="en-US" dirty="0" smtClean="0"/>
              <a:t> Audit K3</a:t>
            </a:r>
            <a:endParaRPr lang="en-US" dirty="0"/>
          </a:p>
        </p:txBody>
      </p:sp>
      <p:sp>
        <p:nvSpPr>
          <p:cNvPr id="6" name="Text Placeholder 5"/>
          <p:cNvSpPr>
            <a:spLocks noGrp="1"/>
          </p:cNvSpPr>
          <p:nvPr>
            <p:ph type="body" idx="1"/>
          </p:nvPr>
        </p:nvSpPr>
        <p:spPr/>
        <p:txBody>
          <a:bodyPr/>
          <a:lstStyle/>
          <a:p>
            <a:pPr>
              <a:buNone/>
            </a:pPr>
            <a:r>
              <a:rPr lang="en-US" sz="2000" dirty="0" smtClean="0"/>
              <a:t>	1. </a:t>
            </a:r>
            <a:r>
              <a:rPr lang="en-US" sz="2000" dirty="0" err="1" smtClean="0"/>
              <a:t>Persiapan</a:t>
            </a:r>
            <a:r>
              <a:rPr lang="en-US" sz="2000" dirty="0" smtClean="0"/>
              <a:t> : </a:t>
            </a:r>
            <a:r>
              <a:rPr lang="en-US" sz="2000" dirty="0" err="1" smtClean="0"/>
              <a:t>menetapkan</a:t>
            </a:r>
            <a:r>
              <a:rPr lang="en-US" sz="2000" dirty="0" smtClean="0"/>
              <a:t> </a:t>
            </a:r>
            <a:r>
              <a:rPr lang="en-US" sz="2000" dirty="0" err="1" smtClean="0"/>
              <a:t>ruang</a:t>
            </a:r>
            <a:r>
              <a:rPr lang="en-US" sz="2000" dirty="0" smtClean="0"/>
              <a:t> </a:t>
            </a:r>
            <a:r>
              <a:rPr lang="en-US" sz="2000" dirty="0" err="1" smtClean="0"/>
              <a:t>lingkup</a:t>
            </a:r>
            <a:r>
              <a:rPr lang="en-US" sz="2000" dirty="0" smtClean="0"/>
              <a:t>, </a:t>
            </a:r>
            <a:r>
              <a:rPr lang="en-US" sz="2000" dirty="0" err="1" smtClean="0"/>
              <a:t>lokasi</a:t>
            </a:r>
            <a:r>
              <a:rPr lang="en-US" sz="2000" dirty="0" smtClean="0"/>
              <a:t>, </a:t>
            </a:r>
            <a:r>
              <a:rPr lang="en-US" sz="2000" dirty="0" err="1" smtClean="0"/>
              <a:t>jadwal</a:t>
            </a:r>
            <a:r>
              <a:rPr lang="en-US" sz="2000" dirty="0" smtClean="0"/>
              <a:t>, </a:t>
            </a:r>
            <a:r>
              <a:rPr lang="en-US" sz="2000" dirty="0" err="1" smtClean="0"/>
              <a:t>pemberitahuan</a:t>
            </a:r>
            <a:r>
              <a:rPr lang="en-US" sz="2000" dirty="0" smtClean="0"/>
              <a:t> </a:t>
            </a:r>
            <a:r>
              <a:rPr lang="en-US" sz="2000" dirty="0" err="1" smtClean="0"/>
              <a:t>kepada</a:t>
            </a:r>
            <a:r>
              <a:rPr lang="en-US" sz="2000" dirty="0" smtClean="0"/>
              <a:t> </a:t>
            </a:r>
            <a:r>
              <a:rPr lang="en-US" sz="2000" dirty="0" err="1" smtClean="0"/>
              <a:t>yg</a:t>
            </a:r>
            <a:r>
              <a:rPr lang="en-US" sz="2000" dirty="0" smtClean="0"/>
              <a:t> </a:t>
            </a:r>
            <a:r>
              <a:rPr lang="en-US" sz="2000" dirty="0" err="1" smtClean="0"/>
              <a:t>akan</a:t>
            </a:r>
            <a:r>
              <a:rPr lang="en-US" sz="2000" dirty="0" smtClean="0"/>
              <a:t> </a:t>
            </a:r>
            <a:r>
              <a:rPr lang="en-US" sz="2000" dirty="0" err="1" smtClean="0"/>
              <a:t>diaudit</a:t>
            </a:r>
            <a:r>
              <a:rPr lang="en-US" sz="2000" dirty="0" smtClean="0"/>
              <a:t> </a:t>
            </a:r>
          </a:p>
          <a:p>
            <a:pPr>
              <a:buNone/>
            </a:pPr>
            <a:r>
              <a:rPr lang="en-US" sz="2000" dirty="0" smtClean="0"/>
              <a:t>	2. </a:t>
            </a:r>
            <a:r>
              <a:rPr lang="en-US" sz="2000" dirty="0" err="1" smtClean="0"/>
              <a:t>Menyiapkan</a:t>
            </a:r>
            <a:r>
              <a:rPr lang="en-US" sz="2000" dirty="0" smtClean="0"/>
              <a:t> </a:t>
            </a:r>
            <a:r>
              <a:rPr lang="en-US" sz="2000" dirty="0" err="1" smtClean="0"/>
              <a:t>perlengkapan</a:t>
            </a:r>
            <a:r>
              <a:rPr lang="en-US" sz="2000" dirty="0" smtClean="0"/>
              <a:t> </a:t>
            </a:r>
            <a:r>
              <a:rPr lang="en-US" sz="2000" dirty="0" err="1" smtClean="0"/>
              <a:t>yg</a:t>
            </a:r>
            <a:r>
              <a:rPr lang="en-US" sz="2000" dirty="0" smtClean="0"/>
              <a:t> </a:t>
            </a:r>
            <a:r>
              <a:rPr lang="en-US" sz="2000" dirty="0" err="1" smtClean="0"/>
              <a:t>perlu</a:t>
            </a:r>
            <a:r>
              <a:rPr lang="en-US" sz="2000" dirty="0" smtClean="0"/>
              <a:t> </a:t>
            </a:r>
          </a:p>
          <a:p>
            <a:pPr>
              <a:buNone/>
            </a:pPr>
            <a:r>
              <a:rPr lang="en-US" sz="2000" dirty="0" smtClean="0"/>
              <a:t>	3. </a:t>
            </a:r>
            <a:r>
              <a:rPr lang="en-US" sz="2000" dirty="0" err="1" smtClean="0"/>
              <a:t>Presentasi</a:t>
            </a:r>
            <a:r>
              <a:rPr lang="en-US" sz="2000" dirty="0" smtClean="0"/>
              <a:t> </a:t>
            </a:r>
            <a:r>
              <a:rPr lang="en-US" sz="2000" dirty="0" err="1" smtClean="0"/>
              <a:t>pembukaan</a:t>
            </a:r>
            <a:r>
              <a:rPr lang="en-US" sz="2000" dirty="0" smtClean="0"/>
              <a:t> ; </a:t>
            </a:r>
            <a:r>
              <a:rPr lang="en-US" sz="2000" dirty="0" err="1" smtClean="0"/>
              <a:t>perkenalan</a:t>
            </a:r>
            <a:r>
              <a:rPr lang="en-US" sz="2000" dirty="0" smtClean="0"/>
              <a:t>, </a:t>
            </a:r>
            <a:r>
              <a:rPr lang="en-US" sz="2000" dirty="0" err="1" smtClean="0"/>
              <a:t>maksud</a:t>
            </a:r>
            <a:r>
              <a:rPr lang="en-US" sz="2000" dirty="0" smtClean="0"/>
              <a:t> </a:t>
            </a:r>
            <a:r>
              <a:rPr lang="en-US" sz="2000" dirty="0" err="1" smtClean="0"/>
              <a:t>dan</a:t>
            </a:r>
            <a:r>
              <a:rPr lang="en-US" sz="2000" dirty="0" smtClean="0"/>
              <a:t> </a:t>
            </a:r>
            <a:r>
              <a:rPr lang="en-US" sz="2000" dirty="0" err="1" smtClean="0"/>
              <a:t>tujuan</a:t>
            </a:r>
            <a:r>
              <a:rPr lang="en-US" sz="2000" dirty="0" smtClean="0"/>
              <a:t>, </a:t>
            </a:r>
            <a:r>
              <a:rPr lang="en-US" sz="2000" dirty="0" err="1" smtClean="0"/>
              <a:t>dasar</a:t>
            </a:r>
            <a:r>
              <a:rPr lang="en-US" sz="2000" dirty="0" smtClean="0"/>
              <a:t> </a:t>
            </a:r>
            <a:r>
              <a:rPr lang="en-US" sz="2000" dirty="0" err="1" smtClean="0"/>
              <a:t>dan</a:t>
            </a:r>
            <a:r>
              <a:rPr lang="en-US" sz="2000" dirty="0" smtClean="0"/>
              <a:t> </a:t>
            </a:r>
            <a:r>
              <a:rPr lang="en-US" sz="2000" dirty="0" err="1" smtClean="0"/>
              <a:t>pedoman</a:t>
            </a:r>
            <a:r>
              <a:rPr lang="en-US" sz="2000" dirty="0" smtClean="0"/>
              <a:t> audit </a:t>
            </a:r>
          </a:p>
          <a:p>
            <a:pPr>
              <a:buNone/>
            </a:pPr>
            <a:r>
              <a:rPr lang="en-US" sz="2000" dirty="0" smtClean="0"/>
              <a:t>	4. </a:t>
            </a:r>
            <a:r>
              <a:rPr lang="en-US" sz="2000" dirty="0" err="1" smtClean="0"/>
              <a:t>Koordinasi</a:t>
            </a:r>
            <a:r>
              <a:rPr lang="en-US" sz="2000" dirty="0" smtClean="0"/>
              <a:t> </a:t>
            </a:r>
            <a:r>
              <a:rPr lang="en-US" sz="2000" dirty="0" err="1" smtClean="0"/>
              <a:t>tim</a:t>
            </a:r>
            <a:r>
              <a:rPr lang="en-US" sz="2000" dirty="0" smtClean="0"/>
              <a:t> audit; internal </a:t>
            </a:r>
            <a:r>
              <a:rPr lang="en-US" sz="2000" dirty="0" err="1" smtClean="0"/>
              <a:t>tim</a:t>
            </a:r>
            <a:r>
              <a:rPr lang="en-US" sz="2000" dirty="0" smtClean="0"/>
              <a:t> audit </a:t>
            </a:r>
            <a:r>
              <a:rPr lang="en-US" sz="2000" dirty="0" err="1" smtClean="0"/>
              <a:t>membuat</a:t>
            </a:r>
            <a:r>
              <a:rPr lang="en-US" sz="2000" dirty="0" smtClean="0"/>
              <a:t> check list, </a:t>
            </a:r>
            <a:r>
              <a:rPr lang="en-US" sz="2000" dirty="0" err="1" smtClean="0"/>
              <a:t>wawancara</a:t>
            </a:r>
            <a:r>
              <a:rPr lang="en-US" sz="2000" dirty="0" smtClean="0"/>
              <a:t>.</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Audit</a:t>
            </a:r>
            <a:endParaRPr lang="en-US" dirty="0"/>
          </a:p>
        </p:txBody>
      </p:sp>
      <p:sp>
        <p:nvSpPr>
          <p:cNvPr id="3" name="Text Placeholder 2"/>
          <p:cNvSpPr>
            <a:spLocks noGrp="1"/>
          </p:cNvSpPr>
          <p:nvPr>
            <p:ph type="body" idx="1"/>
          </p:nvPr>
        </p:nvSpPr>
        <p:spPr/>
        <p:txBody>
          <a:bodyPr/>
          <a:lstStyle/>
          <a:p>
            <a:pPr algn="just">
              <a:buNone/>
            </a:pPr>
            <a:r>
              <a:rPr lang="en-US" dirty="0" err="1" smtClean="0"/>
              <a:t>Terdiri</a:t>
            </a:r>
            <a:r>
              <a:rPr lang="en-US" dirty="0" smtClean="0"/>
              <a:t> </a:t>
            </a:r>
            <a:r>
              <a:rPr lang="en-US" dirty="0" err="1" smtClean="0"/>
              <a:t>dari</a:t>
            </a:r>
            <a:r>
              <a:rPr lang="en-US" dirty="0" smtClean="0"/>
              <a:t> </a:t>
            </a:r>
            <a:r>
              <a:rPr lang="en-US" dirty="0" err="1" smtClean="0"/>
              <a:t>berbagai</a:t>
            </a:r>
            <a:r>
              <a:rPr lang="en-US" dirty="0" smtClean="0"/>
              <a:t> </a:t>
            </a:r>
            <a:r>
              <a:rPr lang="en-US" dirty="0" err="1" smtClean="0"/>
              <a:t>disiplin</a:t>
            </a:r>
            <a:r>
              <a:rPr lang="en-US" dirty="0" smtClean="0"/>
              <a:t> </a:t>
            </a:r>
            <a:r>
              <a:rPr lang="en-US" dirty="0" err="1" smtClean="0"/>
              <a:t>atau</a:t>
            </a:r>
            <a:r>
              <a:rPr lang="en-US" dirty="0" smtClean="0"/>
              <a:t> </a:t>
            </a:r>
            <a:r>
              <a:rPr lang="en-US" dirty="0" err="1" smtClean="0"/>
              <a:t>fungsi</a:t>
            </a:r>
            <a:r>
              <a:rPr lang="en-US" dirty="0" smtClean="0"/>
              <a:t> </a:t>
            </a:r>
            <a:r>
              <a:rPr lang="en-US" dirty="0" err="1" smtClean="0"/>
              <a:t>dalam</a:t>
            </a:r>
            <a:r>
              <a:rPr lang="en-US" dirty="0" smtClean="0"/>
              <a:t> </a:t>
            </a:r>
            <a:r>
              <a:rPr lang="en-US" dirty="0" err="1" smtClean="0"/>
              <a:t>organisasi</a:t>
            </a:r>
            <a:r>
              <a:rPr lang="en-US" dirty="0" smtClean="0"/>
              <a:t> : </a:t>
            </a:r>
            <a:r>
              <a:rPr lang="en-US" dirty="0" err="1" smtClean="0"/>
              <a:t>Tetapkan</a:t>
            </a:r>
            <a:r>
              <a:rPr lang="en-US" dirty="0" smtClean="0"/>
              <a:t> </a:t>
            </a:r>
            <a:r>
              <a:rPr lang="en-US" dirty="0" err="1" smtClean="0"/>
              <a:t>ketua</a:t>
            </a:r>
            <a:r>
              <a:rPr lang="en-US" dirty="0" smtClean="0"/>
              <a:t>, </a:t>
            </a:r>
            <a:r>
              <a:rPr lang="en-US" dirty="0" err="1" smtClean="0"/>
              <a:t>sekretaris</a:t>
            </a:r>
            <a:r>
              <a:rPr lang="en-US" dirty="0" smtClean="0"/>
              <a:t>, </a:t>
            </a:r>
            <a:r>
              <a:rPr lang="en-US" dirty="0" err="1" smtClean="0"/>
              <a:t>dan</a:t>
            </a:r>
            <a:r>
              <a:rPr lang="en-US" dirty="0" smtClean="0"/>
              <a:t> </a:t>
            </a:r>
            <a:r>
              <a:rPr lang="en-US" dirty="0" err="1" smtClean="0"/>
              <a:t>anggota</a:t>
            </a:r>
            <a:r>
              <a:rPr lang="en-US" dirty="0" smtClean="0"/>
              <a:t> .</a:t>
            </a:r>
          </a:p>
          <a:p>
            <a:pPr algn="just">
              <a:buNone/>
            </a:pPr>
            <a:endParaRPr lang="en-US" dirty="0" smtClean="0"/>
          </a:p>
          <a:p>
            <a:pPr algn="just">
              <a:buNone/>
            </a:pPr>
            <a:endParaRPr lang="en-US" dirty="0" smtClean="0"/>
          </a:p>
          <a:p>
            <a:pPr algn="just">
              <a:buNone/>
            </a:pPr>
            <a:r>
              <a:rPr lang="en-US" dirty="0" smtClean="0"/>
              <a:t> </a:t>
            </a:r>
            <a:r>
              <a:rPr lang="en-US" b="1" dirty="0" err="1" smtClean="0"/>
              <a:t>Tugas</a:t>
            </a:r>
            <a:r>
              <a:rPr lang="en-US" b="1" dirty="0" smtClean="0"/>
              <a:t> </a:t>
            </a:r>
            <a:r>
              <a:rPr lang="en-US" b="1" dirty="0" err="1" smtClean="0"/>
              <a:t>dan</a:t>
            </a:r>
            <a:r>
              <a:rPr lang="en-US" b="1" dirty="0" smtClean="0"/>
              <a:t> </a:t>
            </a:r>
            <a:r>
              <a:rPr lang="en-US" b="1" dirty="0" err="1" smtClean="0"/>
              <a:t>tanggung</a:t>
            </a:r>
            <a:r>
              <a:rPr lang="en-US" b="1" dirty="0" smtClean="0"/>
              <a:t> </a:t>
            </a:r>
            <a:r>
              <a:rPr lang="en-US" b="1" dirty="0" err="1" smtClean="0"/>
              <a:t>jawab</a:t>
            </a:r>
            <a:r>
              <a:rPr lang="en-US" b="1" dirty="0" smtClean="0"/>
              <a:t> :</a:t>
            </a:r>
          </a:p>
          <a:p>
            <a:pPr algn="just">
              <a:buNone/>
            </a:pPr>
            <a:r>
              <a:rPr lang="en-US" dirty="0" smtClean="0"/>
              <a:t> 1. </a:t>
            </a:r>
            <a:r>
              <a:rPr lang="en-US" dirty="0" err="1" smtClean="0"/>
              <a:t>Menentukan</a:t>
            </a:r>
            <a:r>
              <a:rPr lang="en-US" dirty="0" smtClean="0"/>
              <a:t> </a:t>
            </a:r>
            <a:r>
              <a:rPr lang="en-US" dirty="0" err="1" smtClean="0"/>
              <a:t>sasaran</a:t>
            </a:r>
            <a:r>
              <a:rPr lang="en-US" dirty="0" smtClean="0"/>
              <a:t>, </a:t>
            </a:r>
            <a:r>
              <a:rPr lang="en-US" dirty="0" err="1" smtClean="0"/>
              <a:t>cakupan</a:t>
            </a:r>
            <a:r>
              <a:rPr lang="en-US" dirty="0" smtClean="0"/>
              <a:t>, </a:t>
            </a:r>
            <a:r>
              <a:rPr lang="en-US" dirty="0" err="1" smtClean="0"/>
              <a:t>kekerapan</a:t>
            </a:r>
            <a:r>
              <a:rPr lang="en-US" dirty="0" smtClean="0"/>
              <a:t>, </a:t>
            </a:r>
            <a:r>
              <a:rPr lang="en-US" dirty="0" err="1" smtClean="0"/>
              <a:t>dan</a:t>
            </a:r>
            <a:r>
              <a:rPr lang="en-US" dirty="0" smtClean="0"/>
              <a:t> </a:t>
            </a:r>
            <a:r>
              <a:rPr lang="en-US" dirty="0" err="1" smtClean="0"/>
              <a:t>metoda</a:t>
            </a:r>
            <a:r>
              <a:rPr lang="en-US" dirty="0" smtClean="0"/>
              <a:t> audit, </a:t>
            </a:r>
            <a:r>
              <a:rPr lang="en-US" dirty="0" err="1" smtClean="0"/>
              <a:t>menyusun</a:t>
            </a:r>
            <a:r>
              <a:rPr lang="en-US" dirty="0" smtClean="0"/>
              <a:t> </a:t>
            </a:r>
            <a:r>
              <a:rPr lang="en-US" dirty="0" err="1" smtClean="0"/>
              <a:t>rencana</a:t>
            </a:r>
            <a:r>
              <a:rPr lang="en-US" dirty="0" smtClean="0"/>
              <a:t> </a:t>
            </a:r>
            <a:r>
              <a:rPr lang="en-US" dirty="0" err="1" smtClean="0"/>
              <a:t>kerja</a:t>
            </a:r>
            <a:r>
              <a:rPr lang="en-US" dirty="0" smtClean="0"/>
              <a:t> </a:t>
            </a:r>
            <a:r>
              <a:rPr lang="en-US" dirty="0" err="1" smtClean="0"/>
              <a:t>dan</a:t>
            </a:r>
            <a:r>
              <a:rPr lang="en-US" dirty="0" smtClean="0"/>
              <a:t> </a:t>
            </a:r>
            <a:r>
              <a:rPr lang="en-US" dirty="0" err="1" smtClean="0"/>
              <a:t>daftar</a:t>
            </a:r>
            <a:r>
              <a:rPr lang="en-US" dirty="0" smtClean="0"/>
              <a:t> </a:t>
            </a:r>
            <a:r>
              <a:rPr lang="en-US" dirty="0" err="1" smtClean="0"/>
              <a:t>pelaksanaan</a:t>
            </a:r>
            <a:r>
              <a:rPr lang="en-US" dirty="0" smtClean="0"/>
              <a:t> </a:t>
            </a:r>
          </a:p>
          <a:p>
            <a:pPr algn="just">
              <a:buNone/>
            </a:pPr>
            <a:r>
              <a:rPr lang="en-US" dirty="0" smtClean="0"/>
              <a:t>2. </a:t>
            </a:r>
            <a:r>
              <a:rPr lang="en-US" dirty="0" err="1" smtClean="0"/>
              <a:t>Mengembangkan</a:t>
            </a:r>
            <a:r>
              <a:rPr lang="en-US" dirty="0" smtClean="0"/>
              <a:t> </a:t>
            </a:r>
            <a:r>
              <a:rPr lang="en-US" dirty="0" err="1" smtClean="0"/>
              <a:t>daftar</a:t>
            </a:r>
            <a:r>
              <a:rPr lang="en-US" dirty="0" smtClean="0"/>
              <a:t> </a:t>
            </a:r>
            <a:r>
              <a:rPr lang="en-US" dirty="0" err="1" smtClean="0"/>
              <a:t>periksa</a:t>
            </a:r>
            <a:r>
              <a:rPr lang="en-US" dirty="0" smtClean="0"/>
              <a:t> </a:t>
            </a:r>
            <a:r>
              <a:rPr lang="en-US" dirty="0" err="1" smtClean="0"/>
              <a:t>dan</a:t>
            </a:r>
            <a:r>
              <a:rPr lang="en-US" dirty="0" smtClean="0"/>
              <a:t> </a:t>
            </a:r>
            <a:r>
              <a:rPr lang="en-US" dirty="0" err="1" smtClean="0"/>
              <a:t>standar</a:t>
            </a:r>
            <a:r>
              <a:rPr lang="en-US" dirty="0" smtClean="0"/>
              <a:t> </a:t>
            </a:r>
            <a:r>
              <a:rPr lang="en-US" dirty="0" err="1" smtClean="0"/>
              <a:t>penilaian</a:t>
            </a:r>
            <a:r>
              <a:rPr lang="en-US" dirty="0" smtClean="0"/>
              <a:t> </a:t>
            </a:r>
          </a:p>
          <a:p>
            <a:pPr algn="just">
              <a:buNone/>
            </a:pPr>
            <a:r>
              <a:rPr lang="en-US" dirty="0" smtClean="0"/>
              <a:t>3. </a:t>
            </a:r>
            <a:r>
              <a:rPr lang="en-US" dirty="0" err="1" smtClean="0"/>
              <a:t>Pemeriksaan</a:t>
            </a:r>
            <a:r>
              <a:rPr lang="en-US" dirty="0" smtClean="0"/>
              <a:t> </a:t>
            </a:r>
            <a:r>
              <a:rPr lang="en-US" dirty="0" err="1" smtClean="0"/>
              <a:t>tempat</a:t>
            </a:r>
            <a:r>
              <a:rPr lang="en-US" dirty="0" smtClean="0"/>
              <a:t> </a:t>
            </a:r>
            <a:r>
              <a:rPr lang="en-US" dirty="0" err="1" smtClean="0"/>
              <a:t>kerja</a:t>
            </a:r>
            <a:r>
              <a:rPr lang="en-US" dirty="0" smtClean="0"/>
              <a:t>, </a:t>
            </a:r>
            <a:r>
              <a:rPr lang="en-US" dirty="0" err="1" smtClean="0"/>
              <a:t>pelaksanaan</a:t>
            </a:r>
            <a:r>
              <a:rPr lang="en-US" dirty="0" smtClean="0"/>
              <a:t> </a:t>
            </a:r>
            <a:r>
              <a:rPr lang="en-US" dirty="0" err="1" smtClean="0"/>
              <a:t>prosedur</a:t>
            </a:r>
            <a:r>
              <a:rPr lang="en-US" dirty="0" smtClean="0"/>
              <a:t> </a:t>
            </a:r>
            <a:r>
              <a:rPr lang="en-US" dirty="0" err="1" smtClean="0"/>
              <a:t>dan</a:t>
            </a:r>
            <a:r>
              <a:rPr lang="en-US" dirty="0" smtClean="0"/>
              <a:t> </a:t>
            </a:r>
            <a:r>
              <a:rPr lang="en-US" dirty="0" err="1" smtClean="0"/>
              <a:t>wawancara</a:t>
            </a:r>
            <a:r>
              <a:rPr lang="en-US" dirty="0" smtClean="0"/>
              <a:t> </a:t>
            </a:r>
            <a:r>
              <a:rPr lang="en-US" dirty="0" err="1" smtClean="0"/>
              <a:t>untuk</a:t>
            </a:r>
            <a:r>
              <a:rPr lang="en-US" dirty="0" smtClean="0"/>
              <a:t> </a:t>
            </a:r>
            <a:r>
              <a:rPr lang="en-US" dirty="0" err="1" smtClean="0"/>
              <a:t>verifikasi</a:t>
            </a:r>
            <a:r>
              <a:rPr lang="en-US" dirty="0" smtClean="0"/>
              <a:t>.</a:t>
            </a:r>
          </a:p>
          <a:p>
            <a:pPr algn="just">
              <a:buNone/>
            </a:pPr>
            <a:r>
              <a:rPr lang="en-US" dirty="0" smtClean="0"/>
              <a:t> 4. </a:t>
            </a:r>
            <a:r>
              <a:rPr lang="en-US" dirty="0" err="1" smtClean="0"/>
              <a:t>Laporan</a:t>
            </a:r>
            <a:r>
              <a:rPr lang="en-US" dirty="0" smtClean="0"/>
              <a:t> audit </a:t>
            </a:r>
            <a:r>
              <a:rPr lang="en-US" dirty="0" err="1" smtClean="0"/>
              <a:t>dan</a:t>
            </a:r>
            <a:r>
              <a:rPr lang="en-US" dirty="0" smtClean="0"/>
              <a:t> saran </a:t>
            </a:r>
            <a:r>
              <a:rPr lang="en-US" dirty="0" err="1" smtClean="0"/>
              <a:t>perbaikan</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Lingkup</a:t>
            </a:r>
            <a:r>
              <a:rPr lang="en-US" dirty="0" smtClean="0"/>
              <a:t> audit internal</a:t>
            </a:r>
            <a:endParaRPr lang="en-US" dirty="0"/>
          </a:p>
        </p:txBody>
      </p:sp>
      <p:sp>
        <p:nvSpPr>
          <p:cNvPr id="3" name="Text Placeholder 2"/>
          <p:cNvSpPr>
            <a:spLocks noGrp="1"/>
          </p:cNvSpPr>
          <p:nvPr>
            <p:ph type="body" idx="1"/>
          </p:nvPr>
        </p:nvSpPr>
        <p:spPr/>
        <p:txBody>
          <a:bodyPr/>
          <a:lstStyle/>
          <a:p>
            <a:pPr>
              <a:buAutoNum type="arabicPeriod"/>
            </a:pPr>
            <a:r>
              <a:rPr lang="en-US" sz="1800" dirty="0" err="1" smtClean="0"/>
              <a:t>Dokumentasi</a:t>
            </a:r>
            <a:r>
              <a:rPr lang="en-US" sz="1800" dirty="0" smtClean="0"/>
              <a:t> </a:t>
            </a:r>
            <a:r>
              <a:rPr lang="en-US" sz="1800" dirty="0" err="1" smtClean="0"/>
              <a:t>sistem</a:t>
            </a:r>
            <a:r>
              <a:rPr lang="en-US" sz="1800" dirty="0" smtClean="0"/>
              <a:t> </a:t>
            </a:r>
            <a:r>
              <a:rPr lang="en-US" sz="1800" dirty="0" err="1" smtClean="0"/>
              <a:t>manajemen</a:t>
            </a:r>
            <a:r>
              <a:rPr lang="en-US" sz="1800" dirty="0" smtClean="0"/>
              <a:t> K3 </a:t>
            </a:r>
          </a:p>
          <a:p>
            <a:pPr>
              <a:buAutoNum type="arabicPeriod"/>
            </a:pPr>
            <a:r>
              <a:rPr lang="en-US" sz="1800" dirty="0" err="1" smtClean="0"/>
              <a:t>Kebijakan</a:t>
            </a:r>
            <a:r>
              <a:rPr lang="en-US" sz="1800" dirty="0" smtClean="0"/>
              <a:t> K3 </a:t>
            </a:r>
          </a:p>
          <a:p>
            <a:pPr>
              <a:buAutoNum type="arabicPeriod"/>
            </a:pPr>
            <a:r>
              <a:rPr lang="en-US" sz="1800" dirty="0" err="1" smtClean="0"/>
              <a:t>Tujuan</a:t>
            </a:r>
            <a:r>
              <a:rPr lang="en-US" sz="1800" dirty="0" smtClean="0"/>
              <a:t> </a:t>
            </a:r>
            <a:r>
              <a:rPr lang="en-US" sz="1800" dirty="0" err="1" smtClean="0"/>
              <a:t>dan</a:t>
            </a:r>
            <a:r>
              <a:rPr lang="en-US" sz="1800" dirty="0" smtClean="0"/>
              <a:t> </a:t>
            </a:r>
            <a:r>
              <a:rPr lang="en-US" sz="1800" dirty="0" err="1" smtClean="0"/>
              <a:t>Sasaran</a:t>
            </a:r>
            <a:r>
              <a:rPr lang="en-US" sz="1800" dirty="0" smtClean="0"/>
              <a:t> K3 </a:t>
            </a:r>
          </a:p>
          <a:p>
            <a:pPr>
              <a:buAutoNum type="arabicPeriod"/>
            </a:pPr>
            <a:r>
              <a:rPr lang="en-US" sz="1800" dirty="0" smtClean="0"/>
              <a:t> </a:t>
            </a:r>
            <a:r>
              <a:rPr lang="en-US" sz="1800" dirty="0" err="1" smtClean="0"/>
              <a:t>Prosedur</a:t>
            </a:r>
            <a:r>
              <a:rPr lang="en-US" sz="1800" dirty="0" smtClean="0"/>
              <a:t> </a:t>
            </a:r>
            <a:r>
              <a:rPr lang="en-US" sz="1800" dirty="0" err="1" smtClean="0"/>
              <a:t>dan</a:t>
            </a:r>
            <a:r>
              <a:rPr lang="en-US" sz="1800" dirty="0" smtClean="0"/>
              <a:t> </a:t>
            </a:r>
            <a:r>
              <a:rPr lang="en-US" sz="1800" dirty="0" err="1" smtClean="0"/>
              <a:t>instruksi</a:t>
            </a:r>
            <a:r>
              <a:rPr lang="en-US" sz="1800" dirty="0" smtClean="0"/>
              <a:t> </a:t>
            </a:r>
            <a:r>
              <a:rPr lang="en-US" sz="1800" dirty="0" err="1" smtClean="0"/>
              <a:t>kerja</a:t>
            </a:r>
            <a:r>
              <a:rPr lang="en-US" sz="1800" dirty="0" smtClean="0"/>
              <a:t> K3 </a:t>
            </a:r>
          </a:p>
          <a:p>
            <a:pPr>
              <a:buAutoNum type="arabicPeriod"/>
            </a:pPr>
            <a:r>
              <a:rPr lang="en-US" sz="1800" dirty="0" err="1" smtClean="0"/>
              <a:t>Hasil</a:t>
            </a:r>
            <a:r>
              <a:rPr lang="en-US" sz="1800" dirty="0" smtClean="0"/>
              <a:t> </a:t>
            </a:r>
            <a:r>
              <a:rPr lang="en-US" sz="1800" dirty="0" err="1" smtClean="0"/>
              <a:t>identifikasi</a:t>
            </a:r>
            <a:r>
              <a:rPr lang="en-US" sz="1800" dirty="0" smtClean="0"/>
              <a:t> </a:t>
            </a:r>
            <a:r>
              <a:rPr lang="en-US" sz="1800" dirty="0" err="1" smtClean="0"/>
              <a:t>bahaya</a:t>
            </a:r>
            <a:r>
              <a:rPr lang="en-US" sz="1800" dirty="0" smtClean="0"/>
              <a:t>, </a:t>
            </a:r>
            <a:r>
              <a:rPr lang="en-US" sz="1800" dirty="0" err="1" smtClean="0"/>
              <a:t>penilaian</a:t>
            </a:r>
            <a:r>
              <a:rPr lang="en-US" sz="1800" dirty="0" smtClean="0"/>
              <a:t>, </a:t>
            </a:r>
            <a:r>
              <a:rPr lang="en-US" sz="1800" dirty="0" err="1" smtClean="0"/>
              <a:t>dan</a:t>
            </a:r>
            <a:r>
              <a:rPr lang="en-US" sz="1800" dirty="0" smtClean="0"/>
              <a:t> </a:t>
            </a:r>
            <a:r>
              <a:rPr lang="en-US" sz="1800" dirty="0" err="1" smtClean="0"/>
              <a:t>pengendalian</a:t>
            </a:r>
            <a:r>
              <a:rPr lang="en-US" sz="1800" dirty="0" smtClean="0"/>
              <a:t> </a:t>
            </a:r>
            <a:r>
              <a:rPr lang="en-US" sz="1800" dirty="0" err="1" smtClean="0"/>
              <a:t>risiko</a:t>
            </a:r>
            <a:r>
              <a:rPr lang="en-US" sz="1800" dirty="0" smtClean="0"/>
              <a:t> </a:t>
            </a:r>
          </a:p>
          <a:p>
            <a:pPr>
              <a:buAutoNum type="arabicPeriod"/>
            </a:pPr>
            <a:r>
              <a:rPr lang="en-US" sz="1800" dirty="0" err="1" smtClean="0"/>
              <a:t>Peraturan</a:t>
            </a:r>
            <a:r>
              <a:rPr lang="en-US" sz="1800" dirty="0" smtClean="0"/>
              <a:t> </a:t>
            </a:r>
            <a:r>
              <a:rPr lang="en-US" sz="1800" dirty="0" err="1" smtClean="0"/>
              <a:t>terkait</a:t>
            </a:r>
            <a:r>
              <a:rPr lang="en-US" sz="1800" dirty="0" smtClean="0"/>
              <a:t>, </a:t>
            </a:r>
            <a:r>
              <a:rPr lang="en-US" sz="1800" dirty="0" err="1" smtClean="0"/>
              <a:t>ijin</a:t>
            </a:r>
            <a:r>
              <a:rPr lang="en-US" sz="1800" dirty="0" smtClean="0"/>
              <a:t>, </a:t>
            </a:r>
            <a:r>
              <a:rPr lang="en-US" sz="1800" dirty="0" err="1" smtClean="0"/>
              <a:t>sertifikat</a:t>
            </a:r>
            <a:r>
              <a:rPr lang="en-US" sz="1800" dirty="0" smtClean="0"/>
              <a:t>, </a:t>
            </a:r>
            <a:r>
              <a:rPr lang="en-US" sz="1800" dirty="0" err="1" smtClean="0"/>
              <a:t>hasil</a:t>
            </a:r>
            <a:r>
              <a:rPr lang="en-US" sz="1800" dirty="0" smtClean="0"/>
              <a:t> </a:t>
            </a:r>
            <a:r>
              <a:rPr lang="en-US" sz="1800" dirty="0" err="1" smtClean="0"/>
              <a:t>pemeriksaan</a:t>
            </a:r>
            <a:r>
              <a:rPr lang="en-US" sz="1800" dirty="0" smtClean="0"/>
              <a:t> </a:t>
            </a:r>
          </a:p>
          <a:p>
            <a:pPr>
              <a:buAutoNum type="arabicPeriod"/>
            </a:pPr>
            <a:r>
              <a:rPr lang="en-US" sz="1800" dirty="0" err="1" smtClean="0"/>
              <a:t>Laporan</a:t>
            </a:r>
            <a:r>
              <a:rPr lang="en-US" sz="1800" dirty="0" smtClean="0"/>
              <a:t> </a:t>
            </a:r>
            <a:r>
              <a:rPr lang="en-US" sz="1800" dirty="0" err="1" smtClean="0"/>
              <a:t>ketidaksesuaian</a:t>
            </a:r>
            <a:r>
              <a:rPr lang="en-US" sz="1800" dirty="0" smtClean="0"/>
              <a:t> </a:t>
            </a:r>
          </a:p>
          <a:p>
            <a:pPr>
              <a:buAutoNum type="arabicPeriod"/>
            </a:pPr>
            <a:r>
              <a:rPr lang="en-US" sz="1800" dirty="0" err="1" smtClean="0"/>
              <a:t>Prosedur</a:t>
            </a:r>
            <a:r>
              <a:rPr lang="en-US" sz="1800" dirty="0" smtClean="0"/>
              <a:t> audit</a:t>
            </a:r>
          </a:p>
          <a:p>
            <a:pPr>
              <a:buAutoNum type="arabicPeriod"/>
            </a:pPr>
            <a:r>
              <a:rPr lang="en-US" sz="1800" dirty="0" smtClean="0"/>
              <a:t> </a:t>
            </a:r>
            <a:r>
              <a:rPr lang="en-US" sz="1800" dirty="0" err="1" smtClean="0"/>
              <a:t>Prosedur</a:t>
            </a:r>
            <a:r>
              <a:rPr lang="en-US" sz="1800" dirty="0" smtClean="0"/>
              <a:t> </a:t>
            </a:r>
            <a:r>
              <a:rPr lang="en-US" sz="1800" dirty="0" err="1" smtClean="0"/>
              <a:t>ketidaksesuaian</a:t>
            </a:r>
            <a:r>
              <a:rPr lang="en-US" sz="1800" dirty="0" smtClean="0"/>
              <a:t> </a:t>
            </a:r>
            <a:r>
              <a:rPr lang="en-US" sz="1800" dirty="0" err="1" smtClean="0"/>
              <a:t>dari</a:t>
            </a:r>
            <a:r>
              <a:rPr lang="en-US" sz="1800" dirty="0" smtClean="0"/>
              <a:t> </a:t>
            </a:r>
            <a:r>
              <a:rPr lang="en-US" sz="1800" dirty="0" err="1" smtClean="0"/>
              <a:t>hasil</a:t>
            </a:r>
            <a:r>
              <a:rPr lang="en-US" sz="1800" dirty="0" smtClean="0"/>
              <a:t> audit </a:t>
            </a:r>
            <a:r>
              <a:rPr lang="en-US" sz="1800" dirty="0" err="1" smtClean="0"/>
              <a:t>sebelumnya</a:t>
            </a:r>
            <a:r>
              <a:rPr lang="en-US" sz="1800" dirty="0" smtClean="0"/>
              <a:t> </a:t>
            </a:r>
          </a:p>
          <a:p>
            <a:pPr>
              <a:buAutoNum type="arabicPeriod"/>
            </a:pPr>
            <a:r>
              <a:rPr lang="en-US" sz="1800" dirty="0" err="1" smtClean="0"/>
              <a:t>hasil</a:t>
            </a:r>
            <a:r>
              <a:rPr lang="en-US" sz="1800" dirty="0" smtClean="0"/>
              <a:t> </a:t>
            </a:r>
            <a:r>
              <a:rPr lang="en-US" sz="1800" dirty="0" err="1" smtClean="0"/>
              <a:t>tinjauan</a:t>
            </a:r>
            <a:r>
              <a:rPr lang="en-US" sz="1800" dirty="0" smtClean="0"/>
              <a:t> </a:t>
            </a:r>
            <a:r>
              <a:rPr lang="en-US" sz="1800" dirty="0" err="1" smtClean="0"/>
              <a:t>ulang</a:t>
            </a:r>
            <a:r>
              <a:rPr lang="en-US" sz="1800" dirty="0" smtClean="0"/>
              <a:t> </a:t>
            </a:r>
            <a:r>
              <a:rPr lang="en-US" sz="1800" dirty="0" err="1" smtClean="0"/>
              <a:t>manajemen</a:t>
            </a:r>
            <a:r>
              <a:rPr lang="en-US" sz="1800" dirty="0" smtClean="0"/>
              <a:t> </a:t>
            </a:r>
            <a:r>
              <a:rPr lang="en-US" sz="1800" dirty="0" err="1" smtClean="0"/>
              <a:t>dan</a:t>
            </a:r>
            <a:r>
              <a:rPr lang="en-US" sz="1800" dirty="0" smtClean="0"/>
              <a:t> </a:t>
            </a:r>
            <a:r>
              <a:rPr lang="en-US" sz="1800" dirty="0" err="1" smtClean="0"/>
              <a:t>tindak</a:t>
            </a:r>
            <a:r>
              <a:rPr lang="en-US" sz="1800" dirty="0" smtClean="0"/>
              <a:t> </a:t>
            </a:r>
            <a:r>
              <a:rPr lang="en-US" sz="1800" dirty="0" err="1" smtClean="0"/>
              <a:t>lanjutnya</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352550"/>
            <a:ext cx="5029200" cy="1752600"/>
          </a:xfrm>
        </p:spPr>
        <p:txBody>
          <a:bodyPr/>
          <a:lstStyle/>
          <a:p>
            <a:pPr algn="just"/>
            <a:r>
              <a:rPr lang="en-US" sz="1600" dirty="0" smtClean="0">
                <a:latin typeface="Arial" pitchFamily="34" charset="0"/>
                <a:cs typeface="Arial" pitchFamily="34" charset="0"/>
              </a:rPr>
              <a:t>	</a:t>
            </a:r>
            <a:r>
              <a:rPr lang="en-US" sz="1800" dirty="0" err="1" smtClean="0">
                <a:latin typeface="Arial" pitchFamily="34" charset="0"/>
                <a:cs typeface="Arial" pitchFamily="34" charset="0"/>
              </a:rPr>
              <a:t>Pemeriksaan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secara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sistematis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independen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terhadap</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pemenuhan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kriteria</a:t>
            </a:r>
            <a:r>
              <a:rPr lang="en-US" sz="1800" dirty="0" smtClean="0">
                <a:latin typeface="Arial" pitchFamily="34" charset="0"/>
                <a:cs typeface="Arial" pitchFamily="34" charset="0"/>
              </a:rPr>
              <a:t> yang</a:t>
            </a:r>
            <a:br>
              <a:rPr lang="en-US" sz="1800" dirty="0" smtClean="0">
                <a:latin typeface="Arial" pitchFamily="34" charset="0"/>
                <a:cs typeface="Arial" pitchFamily="34" charset="0"/>
              </a:rPr>
            </a:br>
            <a:r>
              <a:rPr lang="en-US" sz="1800" dirty="0" err="1" smtClean="0">
                <a:latin typeface="Arial" pitchFamily="34" charset="0"/>
                <a:cs typeface="Arial" pitchFamily="34" charset="0"/>
              </a:rPr>
              <a:t>telah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ditetapkan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untuk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mengukur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suatu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hasil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kegiatan</a:t>
            </a:r>
            <a:r>
              <a:rPr lang="en-US" sz="1800" dirty="0" smtClean="0">
                <a:latin typeface="Arial" pitchFamily="34" charset="0"/>
                <a:cs typeface="Arial" pitchFamily="34" charset="0"/>
              </a:rPr>
              <a:t> yang </a:t>
            </a:r>
            <a:r>
              <a:rPr lang="en-US" sz="1800" dirty="0" err="1" smtClean="0">
                <a:latin typeface="Arial" pitchFamily="34" charset="0"/>
                <a:cs typeface="Arial" pitchFamily="34" charset="0"/>
              </a:rPr>
              <a:t>telah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direncanakan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dilaksanakan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dalam</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err="1" smtClean="0">
                <a:latin typeface="Arial" pitchFamily="34" charset="0"/>
                <a:cs typeface="Arial" pitchFamily="34" charset="0"/>
              </a:rPr>
              <a:t>penerapan</a:t>
            </a:r>
            <a:r>
              <a:rPr lang="en-US" sz="1800" dirty="0" smtClean="0">
                <a:latin typeface="Arial" pitchFamily="34" charset="0"/>
                <a:cs typeface="Arial" pitchFamily="34" charset="0"/>
              </a:rPr>
              <a:t> SMK3 </a:t>
            </a:r>
            <a:r>
              <a:rPr lang="en-US" sz="1800" dirty="0" err="1" smtClean="0">
                <a:latin typeface="Arial" pitchFamily="34" charset="0"/>
                <a:cs typeface="Arial" pitchFamily="34" charset="0"/>
              </a:rPr>
              <a:t>di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perusahaan</a:t>
            </a:r>
            <a:r>
              <a:rPr lang="en-US" sz="18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3" name="Title 2"/>
          <p:cNvSpPr>
            <a:spLocks noGrp="1"/>
          </p:cNvSpPr>
          <p:nvPr>
            <p:ph type="title" idx="2"/>
          </p:nvPr>
        </p:nvSpPr>
        <p:spPr>
          <a:xfrm>
            <a:off x="4953000" y="285750"/>
            <a:ext cx="3999600" cy="752100"/>
          </a:xfrm>
        </p:spPr>
        <p:txBody>
          <a:bodyPr/>
          <a:lstStyle/>
          <a:p>
            <a:r>
              <a:rPr lang="en-US" dirty="0" smtClean="0"/>
              <a:t>Audit SMK3</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047750"/>
            <a:ext cx="4800600" cy="2895600"/>
          </a:xfrm>
        </p:spPr>
        <p:txBody>
          <a:bodyPr/>
          <a:lstStyle/>
          <a:p>
            <a:r>
              <a:rPr lang="en-US" sz="2000" dirty="0" smtClean="0">
                <a:latin typeface="Aharoni" pitchFamily="2" charset="-79"/>
                <a:cs typeface="Aharoni" pitchFamily="2" charset="-79"/>
              </a:rPr>
              <a:t>Audit </a:t>
            </a:r>
            <a:r>
              <a:rPr lang="en-US" sz="2000" dirty="0" err="1" smtClean="0">
                <a:latin typeface="Aharoni" pitchFamily="2" charset="-79"/>
                <a:cs typeface="Aharoni" pitchFamily="2" charset="-79"/>
              </a:rPr>
              <a:t>eksternal</a:t>
            </a:r>
            <a:r>
              <a:rPr lang="en-US" sz="2000" dirty="0" smtClean="0">
                <a:latin typeface="Aharoni" pitchFamily="2" charset="-79"/>
                <a:cs typeface="Aharoni" pitchFamily="2" charset="-79"/>
              </a:rPr>
              <a:t> SMK3 </a:t>
            </a:r>
            <a:r>
              <a:rPr lang="en-US" sz="2000" dirty="0" err="1" smtClean="0">
                <a:latin typeface="Aharoni" pitchFamily="2" charset="-79"/>
                <a:cs typeface="Aharoni" pitchFamily="2" charset="-79"/>
              </a:rPr>
              <a:t>adalah</a:t>
            </a:r>
            <a:r>
              <a:rPr lang="en-US" sz="2000" dirty="0" smtClean="0">
                <a:latin typeface="Aharoni" pitchFamily="2" charset="-79"/>
                <a:cs typeface="Aharoni" pitchFamily="2" charset="-79"/>
              </a:rPr>
              <a:t> audit SMK3 yang </a:t>
            </a:r>
            <a:r>
              <a:rPr lang="en-US" sz="2000" dirty="0" err="1" smtClean="0">
                <a:latin typeface="Aharoni" pitchFamily="2" charset="-79"/>
                <a:cs typeface="Aharoni" pitchFamily="2" charset="-79"/>
              </a:rPr>
              <a:t>diselenggarakan</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oleh</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lembaga</a:t>
            </a:r>
            <a:r>
              <a:rPr lang="en-US" sz="2000" dirty="0" smtClean="0">
                <a:latin typeface="Aharoni" pitchFamily="2" charset="-79"/>
                <a:cs typeface="Aharoni" pitchFamily="2" charset="-79"/>
              </a:rPr>
              <a:t> audit yang </a:t>
            </a:r>
            <a:r>
              <a:rPr lang="en-US" sz="2000" dirty="0" err="1" smtClean="0">
                <a:latin typeface="Aharoni" pitchFamily="2" charset="-79"/>
                <a:cs typeface="Aharoni" pitchFamily="2" charset="-79"/>
              </a:rPr>
              <a:t>ditunjuk</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oleh</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Menteri</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dalam</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rangka</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penilaian</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penerapan</a:t>
            </a:r>
            <a:r>
              <a:rPr lang="en-US" sz="2000" dirty="0" smtClean="0">
                <a:latin typeface="Aharoni" pitchFamily="2" charset="-79"/>
                <a:cs typeface="Aharoni" pitchFamily="2" charset="-79"/>
              </a:rPr>
              <a:t> SMK3 </a:t>
            </a:r>
            <a:r>
              <a:rPr lang="en-US" sz="2000" dirty="0" err="1" smtClean="0">
                <a:latin typeface="Aharoni" pitchFamily="2" charset="-79"/>
                <a:cs typeface="Aharoni" pitchFamily="2" charset="-79"/>
              </a:rPr>
              <a:t>di</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perusahaan</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Dalam</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pelaksanaannya</a:t>
            </a:r>
            <a:r>
              <a:rPr lang="en-US" sz="2000" dirty="0" smtClean="0">
                <a:latin typeface="Aharoni" pitchFamily="2" charset="-79"/>
                <a:cs typeface="Aharoni" pitchFamily="2" charset="-79"/>
              </a:rPr>
              <a:t>, audit </a:t>
            </a:r>
            <a:r>
              <a:rPr lang="en-US" sz="2000" dirty="0" err="1" smtClean="0">
                <a:latin typeface="Aharoni" pitchFamily="2" charset="-79"/>
                <a:cs typeface="Aharoni" pitchFamily="2" charset="-79"/>
              </a:rPr>
              <a:t>eksternal</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akan</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dilakukan</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oleh</a:t>
            </a:r>
            <a:r>
              <a:rPr lang="en-US" sz="2000" dirty="0" smtClean="0">
                <a:latin typeface="Aharoni" pitchFamily="2" charset="-79"/>
                <a:cs typeface="Aharoni" pitchFamily="2" charset="-79"/>
              </a:rPr>
              <a:t> auditor SMK3 yang </a:t>
            </a:r>
            <a:r>
              <a:rPr lang="en-US" sz="2000" dirty="0" err="1" smtClean="0">
                <a:latin typeface="Aharoni" pitchFamily="2" charset="-79"/>
                <a:cs typeface="Aharoni" pitchFamily="2" charset="-79"/>
              </a:rPr>
              <a:t>ditunjuk</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oleh</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Direktur</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Jendera</a:t>
            </a:r>
            <a:endParaRPr lang="en-US" sz="2000" dirty="0">
              <a:latin typeface="Aharoni" pitchFamily="2" charset="-79"/>
              <a:cs typeface="Aharoni" pitchFamily="2" charset="-79"/>
            </a:endParaRPr>
          </a:p>
        </p:txBody>
      </p:sp>
      <p:sp>
        <p:nvSpPr>
          <p:cNvPr id="3" name="Title 2"/>
          <p:cNvSpPr>
            <a:spLocks noGrp="1"/>
          </p:cNvSpPr>
          <p:nvPr>
            <p:ph type="title" idx="2"/>
          </p:nvPr>
        </p:nvSpPr>
        <p:spPr>
          <a:xfrm>
            <a:off x="381000" y="590550"/>
            <a:ext cx="3618600" cy="752100"/>
          </a:xfrm>
        </p:spPr>
        <p:txBody>
          <a:bodyPr/>
          <a:lstStyle/>
          <a:p>
            <a:r>
              <a:rPr lang="en-US" sz="4800" dirty="0" smtClean="0">
                <a:solidFill>
                  <a:schemeClr val="tx1"/>
                </a:solidFill>
              </a:rPr>
              <a:t>Audit </a:t>
            </a:r>
            <a:r>
              <a:rPr lang="en-US" sz="4800" dirty="0" err="1" smtClean="0">
                <a:solidFill>
                  <a:schemeClr val="tx1"/>
                </a:solidFill>
              </a:rPr>
              <a:t>Eksternal</a:t>
            </a:r>
            <a:endParaRPr lang="en-US" sz="48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Pengajuan</a:t>
            </a:r>
            <a:r>
              <a:rPr lang="en-US" dirty="0" smtClean="0"/>
              <a:t> </a:t>
            </a:r>
            <a:r>
              <a:rPr lang="en-US" dirty="0" err="1" smtClean="0"/>
              <a:t>permohonan</a:t>
            </a:r>
            <a:r>
              <a:rPr lang="en-US" dirty="0" smtClean="0"/>
              <a:t> Audit SMK3</a:t>
            </a:r>
            <a:endParaRPr lang="en-US" dirty="0"/>
          </a:p>
        </p:txBody>
      </p:sp>
      <p:sp>
        <p:nvSpPr>
          <p:cNvPr id="3" name="Rectangle 2"/>
          <p:cNvSpPr/>
          <p:nvPr/>
        </p:nvSpPr>
        <p:spPr>
          <a:xfrm>
            <a:off x="838200" y="1200150"/>
            <a:ext cx="7391400" cy="3293209"/>
          </a:xfrm>
          <a:prstGeom prst="rect">
            <a:avLst/>
          </a:prstGeom>
        </p:spPr>
        <p:txBody>
          <a:bodyPr wrap="square">
            <a:spAutoFit/>
          </a:bodyPr>
          <a:lstStyle/>
          <a:p>
            <a:r>
              <a:rPr lang="en-US" sz="1600" dirty="0" err="1" smtClean="0"/>
              <a:t>Sertifikasi</a:t>
            </a:r>
            <a:r>
              <a:rPr lang="en-US" sz="1600" dirty="0" smtClean="0"/>
              <a:t> SMK3 yang </a:t>
            </a:r>
            <a:r>
              <a:rPr lang="en-US" sz="1600" dirty="0" err="1" smtClean="0"/>
              <a:t>akan</a:t>
            </a:r>
            <a:r>
              <a:rPr lang="en-US" sz="1600" dirty="0" smtClean="0"/>
              <a:t> </a:t>
            </a:r>
            <a:r>
              <a:rPr lang="en-US" sz="1600" dirty="0" err="1" smtClean="0"/>
              <a:t>diajukan</a:t>
            </a:r>
            <a:r>
              <a:rPr lang="en-US" sz="1600" dirty="0" smtClean="0"/>
              <a:t> </a:t>
            </a:r>
            <a:r>
              <a:rPr lang="en-US" sz="1600" dirty="0" err="1" smtClean="0"/>
              <a:t>harus</a:t>
            </a:r>
            <a:r>
              <a:rPr lang="en-US" sz="1600" dirty="0" smtClean="0"/>
              <a:t> </a:t>
            </a:r>
            <a:r>
              <a:rPr lang="en-US" sz="1600" dirty="0" err="1" smtClean="0"/>
              <a:t>melalui</a:t>
            </a:r>
            <a:r>
              <a:rPr lang="en-US" sz="1600" dirty="0" smtClean="0"/>
              <a:t> </a:t>
            </a:r>
            <a:r>
              <a:rPr lang="en-US" sz="1600" dirty="0" err="1" smtClean="0"/>
              <a:t>beberapa</a:t>
            </a:r>
            <a:r>
              <a:rPr lang="en-US" sz="1600" dirty="0" smtClean="0"/>
              <a:t> </a:t>
            </a:r>
            <a:r>
              <a:rPr lang="en-US" sz="1600" dirty="0" err="1" smtClean="0"/>
              <a:t>tahapan</a:t>
            </a:r>
            <a:r>
              <a:rPr lang="en-US" sz="1600" dirty="0" smtClean="0"/>
              <a:t>, </a:t>
            </a:r>
            <a:r>
              <a:rPr lang="en-US" sz="1600" dirty="0" err="1" smtClean="0"/>
              <a:t>yaitu</a:t>
            </a:r>
            <a:r>
              <a:rPr lang="en-US" sz="1600" dirty="0" smtClean="0"/>
              <a:t> : </a:t>
            </a:r>
          </a:p>
          <a:p>
            <a:pPr marL="342900" indent="-342900">
              <a:buAutoNum type="arabicPeriod"/>
            </a:pPr>
            <a:r>
              <a:rPr lang="en-US" sz="1600" dirty="0" smtClean="0"/>
              <a:t>Perusahaan </a:t>
            </a:r>
            <a:r>
              <a:rPr lang="en-US" sz="1600" dirty="0" err="1" smtClean="0"/>
              <a:t>mengajukan</a:t>
            </a:r>
            <a:r>
              <a:rPr lang="en-US" sz="1600" dirty="0" smtClean="0"/>
              <a:t> </a:t>
            </a:r>
            <a:r>
              <a:rPr lang="en-US" sz="1600" dirty="0" err="1" smtClean="0"/>
              <a:t>surat</a:t>
            </a:r>
            <a:r>
              <a:rPr lang="en-US" sz="1600" dirty="0" smtClean="0"/>
              <a:t> </a:t>
            </a:r>
            <a:r>
              <a:rPr lang="en-US" sz="1600" dirty="0" err="1" smtClean="0"/>
              <a:t>permohonan</a:t>
            </a:r>
            <a:r>
              <a:rPr lang="en-US" sz="1600" dirty="0" smtClean="0"/>
              <a:t> audit SMK3 </a:t>
            </a:r>
            <a:r>
              <a:rPr lang="en-US" sz="1600" dirty="0" err="1" smtClean="0"/>
              <a:t>kepada</a:t>
            </a:r>
            <a:r>
              <a:rPr lang="en-US" sz="1600" dirty="0" smtClean="0"/>
              <a:t> </a:t>
            </a:r>
            <a:r>
              <a:rPr lang="en-US" sz="1600" dirty="0" err="1" smtClean="0"/>
              <a:t>Dirjen</a:t>
            </a:r>
            <a:r>
              <a:rPr lang="en-US" sz="1600" dirty="0" smtClean="0"/>
              <a:t> </a:t>
            </a:r>
            <a:r>
              <a:rPr lang="en-US" sz="1600" dirty="0" err="1" smtClean="0"/>
              <a:t>Pembinaan</a:t>
            </a:r>
            <a:r>
              <a:rPr lang="en-US" sz="1600" dirty="0" smtClean="0"/>
              <a:t> </a:t>
            </a:r>
            <a:r>
              <a:rPr lang="en-US" sz="1600" dirty="0" err="1" smtClean="0"/>
              <a:t>dan</a:t>
            </a:r>
            <a:r>
              <a:rPr lang="en-US" sz="1600" dirty="0" smtClean="0"/>
              <a:t> </a:t>
            </a:r>
            <a:r>
              <a:rPr lang="en-US" sz="1600" dirty="0" err="1" smtClean="0"/>
              <a:t>Pengawasan</a:t>
            </a:r>
            <a:r>
              <a:rPr lang="en-US" sz="1600" dirty="0" smtClean="0"/>
              <a:t> </a:t>
            </a:r>
            <a:r>
              <a:rPr lang="en-US" sz="1600" dirty="0" err="1" smtClean="0"/>
              <a:t>Ketenagakerjaan</a:t>
            </a:r>
            <a:r>
              <a:rPr lang="en-US" sz="1600" dirty="0" smtClean="0"/>
              <a:t> </a:t>
            </a:r>
            <a:r>
              <a:rPr lang="en-US" sz="1600" dirty="0" err="1" smtClean="0"/>
              <a:t>Kementerian</a:t>
            </a:r>
            <a:r>
              <a:rPr lang="en-US" sz="1600" dirty="0" smtClean="0"/>
              <a:t> </a:t>
            </a:r>
            <a:r>
              <a:rPr lang="en-US" sz="1600" dirty="0" err="1" smtClean="0"/>
              <a:t>Tenaga</a:t>
            </a:r>
            <a:r>
              <a:rPr lang="en-US" sz="1600" dirty="0" smtClean="0"/>
              <a:t> </a:t>
            </a:r>
            <a:r>
              <a:rPr lang="en-US" sz="1600" dirty="0" err="1" smtClean="0"/>
              <a:t>kerja</a:t>
            </a:r>
            <a:r>
              <a:rPr lang="en-US" sz="1600" dirty="0" smtClean="0"/>
              <a:t> </a:t>
            </a:r>
            <a:r>
              <a:rPr lang="en-US" sz="1600" dirty="0" err="1" smtClean="0"/>
              <a:t>dan</a:t>
            </a:r>
            <a:r>
              <a:rPr lang="en-US" sz="1600" dirty="0" smtClean="0"/>
              <a:t> </a:t>
            </a:r>
            <a:r>
              <a:rPr lang="en-US" sz="1600" dirty="0" err="1" smtClean="0"/>
              <a:t>Transmigrasi</a:t>
            </a:r>
            <a:r>
              <a:rPr lang="en-US" sz="1600" dirty="0" smtClean="0"/>
              <a:t> RI </a:t>
            </a:r>
          </a:p>
          <a:p>
            <a:pPr marL="342900" indent="-342900">
              <a:buAutoNum type="arabicPeriod"/>
            </a:pPr>
            <a:r>
              <a:rPr lang="en-US" sz="1600" dirty="0" err="1" smtClean="0"/>
              <a:t>Jika</a:t>
            </a:r>
            <a:r>
              <a:rPr lang="en-US" sz="1600" dirty="0" smtClean="0"/>
              <a:t> </a:t>
            </a:r>
            <a:r>
              <a:rPr lang="en-US" sz="1600" dirty="0" err="1" smtClean="0"/>
              <a:t>sudah</a:t>
            </a:r>
            <a:r>
              <a:rPr lang="en-US" sz="1600" dirty="0" smtClean="0"/>
              <a:t> </a:t>
            </a:r>
            <a:r>
              <a:rPr lang="en-US" sz="1600" dirty="0" err="1" smtClean="0"/>
              <a:t>siap</a:t>
            </a:r>
            <a:r>
              <a:rPr lang="en-US" sz="1600" dirty="0" smtClean="0"/>
              <a:t> </a:t>
            </a:r>
            <a:r>
              <a:rPr lang="en-US" sz="1600" dirty="0" err="1" smtClean="0"/>
              <a:t>untuk</a:t>
            </a:r>
            <a:r>
              <a:rPr lang="en-US" sz="1600" dirty="0" smtClean="0"/>
              <a:t> </a:t>
            </a:r>
            <a:r>
              <a:rPr lang="en-US" sz="1600" dirty="0" err="1" smtClean="0"/>
              <a:t>dilakukan</a:t>
            </a:r>
            <a:r>
              <a:rPr lang="en-US" sz="1600" dirty="0" smtClean="0"/>
              <a:t> audit SMK3 d/a </a:t>
            </a:r>
            <a:r>
              <a:rPr lang="en-US" sz="1600" dirty="0" err="1" smtClean="0"/>
              <a:t>Jend</a:t>
            </a:r>
            <a:r>
              <a:rPr lang="en-US" sz="1600" dirty="0" smtClean="0"/>
              <a:t>. </a:t>
            </a:r>
            <a:r>
              <a:rPr lang="en-US" sz="1600" dirty="0" err="1" smtClean="0"/>
              <a:t>Gatot</a:t>
            </a:r>
            <a:r>
              <a:rPr lang="en-US" sz="1600" dirty="0" smtClean="0"/>
              <a:t> </a:t>
            </a:r>
            <a:r>
              <a:rPr lang="en-US" sz="1600" dirty="0" err="1" smtClean="0"/>
              <a:t>Subroto</a:t>
            </a:r>
            <a:r>
              <a:rPr lang="en-US" sz="1600" dirty="0" smtClean="0"/>
              <a:t> No. 51 Jakarta.</a:t>
            </a:r>
          </a:p>
          <a:p>
            <a:pPr lvl="2"/>
            <a:r>
              <a:rPr lang="en-US" sz="1600" dirty="0" smtClean="0"/>
              <a:t>	</a:t>
            </a:r>
            <a:r>
              <a:rPr lang="en-US" sz="1600" dirty="0" err="1" smtClean="0"/>
              <a:t>Surat</a:t>
            </a:r>
            <a:r>
              <a:rPr lang="en-US" sz="1600" dirty="0" smtClean="0"/>
              <a:t> </a:t>
            </a:r>
            <a:r>
              <a:rPr lang="en-US" sz="1600" dirty="0" err="1" smtClean="0"/>
              <a:t>di</a:t>
            </a:r>
            <a:r>
              <a:rPr lang="en-US" sz="1600" dirty="0" smtClean="0"/>
              <a:t> Cc </a:t>
            </a:r>
            <a:r>
              <a:rPr lang="en-US" sz="1600" dirty="0" err="1" smtClean="0"/>
              <a:t>kepada</a:t>
            </a:r>
            <a:r>
              <a:rPr lang="en-US" sz="1600" dirty="0" smtClean="0"/>
              <a:t> </a:t>
            </a:r>
            <a:r>
              <a:rPr lang="en-US" sz="1600" dirty="0" err="1" smtClean="0"/>
              <a:t>Disnaker</a:t>
            </a:r>
            <a:r>
              <a:rPr lang="en-US" sz="1600" dirty="0" smtClean="0"/>
              <a:t> </a:t>
            </a:r>
            <a:r>
              <a:rPr lang="en-US" sz="1600" dirty="0" err="1" smtClean="0"/>
              <a:t>setempat</a:t>
            </a:r>
            <a:r>
              <a:rPr lang="en-US" sz="1600" dirty="0" smtClean="0"/>
              <a:t> </a:t>
            </a:r>
            <a:r>
              <a:rPr lang="en-US" sz="1600" dirty="0" err="1" smtClean="0"/>
              <a:t>tempat</a:t>
            </a:r>
            <a:r>
              <a:rPr lang="en-US" sz="1600" dirty="0" smtClean="0"/>
              <a:t> </a:t>
            </a:r>
            <a:r>
              <a:rPr lang="en-US" sz="1600" dirty="0" err="1" smtClean="0"/>
              <a:t>perusahaan</a:t>
            </a:r>
            <a:r>
              <a:rPr lang="en-US" sz="1600" dirty="0" smtClean="0"/>
              <a:t> </a:t>
            </a:r>
            <a:r>
              <a:rPr lang="en-US" sz="1600" dirty="0" err="1" smtClean="0"/>
              <a:t>berlokasi</a:t>
            </a:r>
            <a:r>
              <a:rPr lang="en-US" sz="1600" dirty="0" smtClean="0"/>
              <a:t>.</a:t>
            </a:r>
          </a:p>
          <a:p>
            <a:pPr lvl="2"/>
            <a:r>
              <a:rPr lang="en-US" sz="1600" dirty="0" smtClean="0"/>
              <a:t>	</a:t>
            </a:r>
            <a:r>
              <a:rPr lang="en-US" sz="1600" dirty="0" err="1" smtClean="0"/>
              <a:t>Surat</a:t>
            </a:r>
            <a:r>
              <a:rPr lang="en-US" sz="1600" dirty="0" smtClean="0"/>
              <a:t> </a:t>
            </a:r>
            <a:r>
              <a:rPr lang="en-US" sz="1600" dirty="0" err="1" smtClean="0"/>
              <a:t>di</a:t>
            </a:r>
            <a:r>
              <a:rPr lang="en-US" sz="1600" dirty="0" smtClean="0"/>
              <a:t> Cc </a:t>
            </a:r>
            <a:r>
              <a:rPr lang="en-US" sz="1600" dirty="0" err="1" smtClean="0"/>
              <a:t>kepada</a:t>
            </a:r>
            <a:r>
              <a:rPr lang="en-US" sz="1600" dirty="0" smtClean="0"/>
              <a:t> </a:t>
            </a:r>
            <a:r>
              <a:rPr lang="en-US" sz="1600" dirty="0" err="1" smtClean="0"/>
              <a:t>Lembaga</a:t>
            </a:r>
            <a:r>
              <a:rPr lang="en-US" sz="1600" dirty="0" smtClean="0"/>
              <a:t> </a:t>
            </a:r>
            <a:r>
              <a:rPr lang="en-US" sz="1600" dirty="0" err="1" smtClean="0"/>
              <a:t>sertifikasi</a:t>
            </a:r>
            <a:r>
              <a:rPr lang="en-US" sz="1600" dirty="0" smtClean="0"/>
              <a:t> SMK3</a:t>
            </a:r>
          </a:p>
          <a:p>
            <a:pPr algn="just"/>
            <a:r>
              <a:rPr lang="en-US" sz="1600" dirty="0" err="1" smtClean="0"/>
              <a:t>Lembaga</a:t>
            </a:r>
            <a:r>
              <a:rPr lang="en-US" sz="1600" dirty="0" smtClean="0"/>
              <a:t> </a:t>
            </a:r>
            <a:r>
              <a:rPr lang="en-US" sz="1600" dirty="0" err="1" smtClean="0"/>
              <a:t>Sertifikasi</a:t>
            </a:r>
            <a:r>
              <a:rPr lang="en-US" sz="1600" dirty="0" smtClean="0"/>
              <a:t> SMK3  </a:t>
            </a:r>
            <a:r>
              <a:rPr lang="en-US" sz="1600" dirty="0" err="1" smtClean="0"/>
              <a:t>akan</a:t>
            </a:r>
            <a:r>
              <a:rPr lang="en-US" sz="1600" dirty="0" smtClean="0"/>
              <a:t> </a:t>
            </a:r>
            <a:r>
              <a:rPr lang="en-US" sz="1600" dirty="0" err="1" smtClean="0"/>
              <a:t>memberikan</a:t>
            </a:r>
            <a:r>
              <a:rPr lang="en-US" sz="1600" dirty="0" smtClean="0"/>
              <a:t> </a:t>
            </a:r>
            <a:r>
              <a:rPr lang="en-US" sz="1600" dirty="0" err="1" smtClean="0"/>
              <a:t>surat</a:t>
            </a:r>
            <a:r>
              <a:rPr lang="en-US" sz="1600" dirty="0" smtClean="0"/>
              <a:t> </a:t>
            </a:r>
            <a:r>
              <a:rPr lang="en-US" sz="1600" dirty="0" err="1" smtClean="0"/>
              <a:t>jawaban</a:t>
            </a:r>
            <a:r>
              <a:rPr lang="en-US" sz="1600" dirty="0" smtClean="0"/>
              <a:t> </a:t>
            </a:r>
            <a:r>
              <a:rPr lang="en-US" sz="1600" dirty="0" err="1" smtClean="0"/>
              <a:t>mengenai</a:t>
            </a:r>
            <a:r>
              <a:rPr lang="en-US" sz="1600" dirty="0" smtClean="0"/>
              <a:t> </a:t>
            </a:r>
            <a:r>
              <a:rPr lang="en-US" sz="1600" dirty="0" err="1" smtClean="0"/>
              <a:t>penjadualan</a:t>
            </a:r>
            <a:r>
              <a:rPr lang="en-US" sz="1600" dirty="0" smtClean="0"/>
              <a:t> </a:t>
            </a:r>
            <a:r>
              <a:rPr lang="en-US" sz="1600" dirty="0" err="1" smtClean="0"/>
              <a:t>pelaksanaan</a:t>
            </a:r>
            <a:r>
              <a:rPr lang="en-US" sz="1600" dirty="0" smtClean="0"/>
              <a:t> audit SMK3 </a:t>
            </a:r>
            <a:r>
              <a:rPr lang="en-US" sz="1600" dirty="0" err="1" smtClean="0"/>
              <a:t>sebagai</a:t>
            </a:r>
            <a:r>
              <a:rPr lang="en-US" sz="1600" dirty="0" smtClean="0"/>
              <a:t> </a:t>
            </a:r>
            <a:r>
              <a:rPr lang="en-US" sz="1600" dirty="0" err="1" smtClean="0"/>
              <a:t>dasar</a:t>
            </a:r>
            <a:r>
              <a:rPr lang="en-US" sz="1600" dirty="0" smtClean="0"/>
              <a:t> </a:t>
            </a:r>
            <a:r>
              <a:rPr lang="en-US" sz="1600" dirty="0" err="1" smtClean="0"/>
              <a:t>jawaban</a:t>
            </a:r>
            <a:r>
              <a:rPr lang="en-US" sz="1600" dirty="0" smtClean="0"/>
              <a:t> </a:t>
            </a:r>
            <a:r>
              <a:rPr lang="en-US" sz="1600" dirty="0" err="1" smtClean="0"/>
              <a:t>atas</a:t>
            </a:r>
            <a:r>
              <a:rPr lang="en-US" sz="1600" dirty="0" smtClean="0"/>
              <a:t> </a:t>
            </a:r>
            <a:r>
              <a:rPr lang="en-US" sz="1600" dirty="0" err="1" smtClean="0"/>
              <a:t>permintaan</a:t>
            </a:r>
            <a:r>
              <a:rPr lang="en-US" sz="1600" dirty="0" smtClean="0"/>
              <a:t> </a:t>
            </a:r>
            <a:r>
              <a:rPr lang="en-US" sz="1600" dirty="0" err="1" smtClean="0"/>
              <a:t>dari</a:t>
            </a:r>
            <a:r>
              <a:rPr lang="en-US" sz="1600" dirty="0" smtClean="0"/>
              <a:t> </a:t>
            </a:r>
            <a:r>
              <a:rPr lang="en-US" sz="1600" dirty="0" err="1" smtClean="0"/>
              <a:t>perusahaan</a:t>
            </a:r>
            <a:r>
              <a:rPr lang="en-US" sz="1600" dirty="0" smtClean="0"/>
              <a:t>. Perusahaan yang </a:t>
            </a:r>
            <a:r>
              <a:rPr lang="en-US" sz="1600" dirty="0" err="1" smtClean="0"/>
              <a:t>mengajukan</a:t>
            </a:r>
            <a:r>
              <a:rPr lang="en-US" sz="1600" dirty="0" smtClean="0"/>
              <a:t> audit SMK3 </a:t>
            </a:r>
            <a:r>
              <a:rPr lang="en-US" sz="1600" dirty="0" err="1" smtClean="0"/>
              <a:t>diharuskan</a:t>
            </a:r>
            <a:r>
              <a:rPr lang="en-US" sz="1600" dirty="0" smtClean="0"/>
              <a:t> </a:t>
            </a:r>
            <a:r>
              <a:rPr lang="en-US" sz="1600" dirty="0" err="1" smtClean="0"/>
              <a:t>memiliki</a:t>
            </a:r>
            <a:r>
              <a:rPr lang="en-US" sz="1600" dirty="0" smtClean="0"/>
              <a:t> </a:t>
            </a:r>
            <a:r>
              <a:rPr lang="en-US" sz="1600" dirty="0" err="1" smtClean="0"/>
              <a:t>dokumen</a:t>
            </a:r>
            <a:r>
              <a:rPr lang="en-US" sz="1600" dirty="0" smtClean="0"/>
              <a:t> </a:t>
            </a:r>
            <a:r>
              <a:rPr lang="en-US" sz="1600" dirty="0" err="1" smtClean="0"/>
              <a:t>sistem</a:t>
            </a:r>
            <a:r>
              <a:rPr lang="en-US" sz="1600" dirty="0" smtClean="0"/>
              <a:t> K3 </a:t>
            </a:r>
            <a:r>
              <a:rPr lang="en-US" sz="1600" dirty="0" err="1" smtClean="0"/>
              <a:t>meliputi</a:t>
            </a:r>
            <a:r>
              <a:rPr lang="en-US" sz="1600" dirty="0" smtClean="0"/>
              <a:t> </a:t>
            </a:r>
            <a:r>
              <a:rPr lang="en-US" sz="1600" dirty="0" err="1" smtClean="0"/>
              <a:t>Pedoman</a:t>
            </a:r>
            <a:r>
              <a:rPr lang="en-US" sz="1600" dirty="0" smtClean="0"/>
              <a:t> K3, </a:t>
            </a:r>
            <a:r>
              <a:rPr lang="en-US" sz="1600" dirty="0" err="1" smtClean="0"/>
              <a:t>Prosedur</a:t>
            </a:r>
            <a:r>
              <a:rPr lang="en-US" sz="1600" dirty="0" smtClean="0"/>
              <a:t>, </a:t>
            </a:r>
            <a:r>
              <a:rPr lang="en-US" sz="1600" dirty="0" err="1" smtClean="0"/>
              <a:t>Instruksi</a:t>
            </a:r>
            <a:r>
              <a:rPr lang="en-US" sz="1600" dirty="0" smtClean="0"/>
              <a:t> </a:t>
            </a:r>
            <a:r>
              <a:rPr lang="en-US" sz="1600" dirty="0" err="1" smtClean="0"/>
              <a:t>Kerja</a:t>
            </a:r>
            <a:r>
              <a:rPr lang="en-US" sz="1600" dirty="0" smtClean="0"/>
              <a:t>, </a:t>
            </a:r>
            <a:r>
              <a:rPr lang="en-US" sz="1600" dirty="0" err="1" smtClean="0"/>
              <a:t>Formulir</a:t>
            </a:r>
            <a:r>
              <a:rPr lang="en-US" sz="1600" dirty="0" smtClean="0"/>
              <a:t>. (</a:t>
            </a:r>
            <a:r>
              <a:rPr lang="en-US" sz="1600" dirty="0" err="1" smtClean="0"/>
              <a:t>sama</a:t>
            </a:r>
            <a:r>
              <a:rPr lang="en-US" sz="1600" dirty="0" smtClean="0"/>
              <a:t> </a:t>
            </a:r>
            <a:r>
              <a:rPr lang="en-US" sz="1600" dirty="0" err="1" smtClean="0"/>
              <a:t>seperti</a:t>
            </a:r>
            <a:r>
              <a:rPr lang="en-US" sz="1600" dirty="0" smtClean="0"/>
              <a:t> </a:t>
            </a:r>
            <a:r>
              <a:rPr lang="en-US" sz="1600" dirty="0" err="1" smtClean="0"/>
              <a:t>jika</a:t>
            </a:r>
            <a:r>
              <a:rPr lang="en-US" sz="1600" dirty="0" smtClean="0"/>
              <a:t> </a:t>
            </a:r>
            <a:r>
              <a:rPr lang="en-US" sz="1600" dirty="0" err="1" smtClean="0"/>
              <a:t>menerapkan</a:t>
            </a:r>
            <a:r>
              <a:rPr lang="en-US" sz="1600" dirty="0" smtClean="0"/>
              <a:t> 9001/14000/18001, </a:t>
            </a:r>
            <a:r>
              <a:rPr lang="en-US" sz="1600" dirty="0" err="1" smtClean="0"/>
              <a:t>dll</a:t>
            </a:r>
            <a:r>
              <a:rPr lang="en-US" sz="1600" dirty="0" smtClean="0"/>
              <a:t>).</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Perencanaan</a:t>
            </a:r>
            <a:r>
              <a:rPr lang="en-US" dirty="0" smtClean="0"/>
              <a:t> Audit SMK3</a:t>
            </a:r>
            <a:endParaRPr lang="en-US" dirty="0"/>
          </a:p>
        </p:txBody>
      </p:sp>
      <p:sp>
        <p:nvSpPr>
          <p:cNvPr id="3" name="Rectangle 2"/>
          <p:cNvSpPr/>
          <p:nvPr/>
        </p:nvSpPr>
        <p:spPr>
          <a:xfrm>
            <a:off x="685800" y="1352550"/>
            <a:ext cx="7467600" cy="2893100"/>
          </a:xfrm>
          <a:prstGeom prst="rect">
            <a:avLst/>
          </a:prstGeom>
        </p:spPr>
        <p:txBody>
          <a:bodyPr wrap="square">
            <a:spAutoFit/>
          </a:bodyPr>
          <a:lstStyle/>
          <a:p>
            <a:pPr algn="just"/>
            <a:r>
              <a:rPr lang="en-US" dirty="0" smtClean="0"/>
              <a:t>Perusahaan </a:t>
            </a:r>
            <a:r>
              <a:rPr lang="en-US" dirty="0" err="1" smtClean="0"/>
              <a:t>perlu</a:t>
            </a:r>
            <a:r>
              <a:rPr lang="en-US" dirty="0" smtClean="0"/>
              <a:t> </a:t>
            </a:r>
            <a:r>
              <a:rPr lang="en-US" dirty="0" err="1" smtClean="0"/>
              <a:t>merencanakan</a:t>
            </a:r>
            <a:r>
              <a:rPr lang="en-US" dirty="0" smtClean="0"/>
              <a:t> </a:t>
            </a:r>
            <a:r>
              <a:rPr lang="en-US" dirty="0" err="1" smtClean="0"/>
              <a:t>kegiatan</a:t>
            </a:r>
            <a:r>
              <a:rPr lang="en-US" dirty="0" smtClean="0"/>
              <a:t> </a:t>
            </a:r>
            <a:r>
              <a:rPr lang="en-US" dirty="0" err="1" smtClean="0"/>
              <a:t>auditnya</a:t>
            </a:r>
            <a:r>
              <a:rPr lang="en-US" dirty="0" smtClean="0"/>
              <a:t> agar </a:t>
            </a:r>
            <a:r>
              <a:rPr lang="en-US" dirty="0" err="1" smtClean="0"/>
              <a:t>dapat</a:t>
            </a:r>
            <a:r>
              <a:rPr lang="en-US" dirty="0" smtClean="0"/>
              <a:t> </a:t>
            </a:r>
            <a:r>
              <a:rPr lang="en-US" dirty="0" err="1" smtClean="0"/>
              <a:t>berjalan</a:t>
            </a:r>
            <a:r>
              <a:rPr lang="en-US" dirty="0" smtClean="0"/>
              <a:t> </a:t>
            </a:r>
            <a:r>
              <a:rPr lang="en-US" dirty="0" err="1" smtClean="0"/>
              <a:t>lancar</a:t>
            </a:r>
            <a:r>
              <a:rPr lang="en-US" dirty="0" smtClean="0"/>
              <a:t> </a:t>
            </a:r>
            <a:r>
              <a:rPr lang="en-US" dirty="0" err="1" smtClean="0"/>
              <a:t>dan</a:t>
            </a:r>
            <a:r>
              <a:rPr lang="en-US" dirty="0" smtClean="0"/>
              <a:t> </a:t>
            </a:r>
            <a:r>
              <a:rPr lang="en-US" dirty="0" err="1" smtClean="0"/>
              <a:t>memenuhi</a:t>
            </a:r>
            <a:r>
              <a:rPr lang="en-US" dirty="0" smtClean="0"/>
              <a:t> </a:t>
            </a:r>
            <a:r>
              <a:rPr lang="en-US" dirty="0" err="1" smtClean="0"/>
              <a:t>sasaran</a:t>
            </a:r>
            <a:r>
              <a:rPr lang="en-US" dirty="0" smtClean="0"/>
              <a:t> </a:t>
            </a:r>
            <a:r>
              <a:rPr lang="en-US" dirty="0" err="1" smtClean="0"/>
              <a:t>dari</a:t>
            </a:r>
            <a:r>
              <a:rPr lang="en-US" dirty="0" smtClean="0"/>
              <a:t> </a:t>
            </a:r>
            <a:r>
              <a:rPr lang="en-US" dirty="0" err="1" smtClean="0"/>
              <a:t>kegiatan</a:t>
            </a:r>
            <a:r>
              <a:rPr lang="en-US" dirty="0" smtClean="0"/>
              <a:t> audit </a:t>
            </a:r>
            <a:r>
              <a:rPr lang="en-US" dirty="0" err="1" smtClean="0"/>
              <a:t>tersebut</a:t>
            </a:r>
            <a:r>
              <a:rPr lang="en-US" dirty="0" smtClean="0"/>
              <a:t>. </a:t>
            </a:r>
            <a:r>
              <a:rPr lang="en-US" dirty="0" err="1" smtClean="0"/>
              <a:t>Beberapa</a:t>
            </a:r>
            <a:r>
              <a:rPr lang="en-US" dirty="0" smtClean="0"/>
              <a:t> </a:t>
            </a:r>
            <a:r>
              <a:rPr lang="en-US" dirty="0" err="1" smtClean="0"/>
              <a:t>hal</a:t>
            </a:r>
            <a:r>
              <a:rPr lang="en-US" dirty="0" smtClean="0"/>
              <a:t> yang </a:t>
            </a:r>
            <a:r>
              <a:rPr lang="en-US" dirty="0" err="1" smtClean="0"/>
              <a:t>perlu</a:t>
            </a:r>
            <a:r>
              <a:rPr lang="en-US" dirty="0" smtClean="0"/>
              <a:t> </a:t>
            </a:r>
            <a:r>
              <a:rPr lang="en-US" dirty="0" err="1" smtClean="0"/>
              <a:t>dipersiapkan</a:t>
            </a:r>
            <a:r>
              <a:rPr lang="en-US" dirty="0" smtClean="0"/>
              <a:t> </a:t>
            </a:r>
            <a:r>
              <a:rPr lang="en-US" dirty="0" err="1" smtClean="0"/>
              <a:t>sebelumnya</a:t>
            </a:r>
            <a:r>
              <a:rPr lang="en-US" dirty="0" smtClean="0"/>
              <a:t> </a:t>
            </a:r>
            <a:r>
              <a:rPr lang="en-US" dirty="0" err="1" smtClean="0"/>
              <a:t>yaitu</a:t>
            </a:r>
            <a:r>
              <a:rPr lang="en-US" dirty="0" smtClean="0"/>
              <a:t> :</a:t>
            </a:r>
          </a:p>
          <a:p>
            <a:endParaRPr lang="en-US" dirty="0" smtClean="0"/>
          </a:p>
          <a:p>
            <a:r>
              <a:rPr lang="en-US" dirty="0" smtClean="0"/>
              <a:t>1. </a:t>
            </a:r>
            <a:r>
              <a:rPr lang="en-US" dirty="0" err="1" smtClean="0"/>
              <a:t>Tujuan</a:t>
            </a:r>
            <a:r>
              <a:rPr lang="en-US" dirty="0" smtClean="0"/>
              <a:t> </a:t>
            </a:r>
            <a:r>
              <a:rPr lang="en-US" dirty="0" err="1" smtClean="0"/>
              <a:t>dan</a:t>
            </a:r>
            <a:r>
              <a:rPr lang="en-US" dirty="0" smtClean="0"/>
              <a:t> </a:t>
            </a:r>
            <a:r>
              <a:rPr lang="en-US" dirty="0" err="1" smtClean="0"/>
              <a:t>ruang</a:t>
            </a:r>
            <a:r>
              <a:rPr lang="en-US" dirty="0" smtClean="0"/>
              <a:t> </a:t>
            </a:r>
            <a:r>
              <a:rPr lang="en-US" dirty="0" err="1" smtClean="0"/>
              <a:t>lingkup</a:t>
            </a:r>
            <a:r>
              <a:rPr lang="en-US" dirty="0" smtClean="0"/>
              <a:t> audit;</a:t>
            </a:r>
          </a:p>
          <a:p>
            <a:endParaRPr lang="en-US" dirty="0" smtClean="0"/>
          </a:p>
          <a:p>
            <a:r>
              <a:rPr lang="en-US" dirty="0" smtClean="0"/>
              <a:t>2. </a:t>
            </a:r>
            <a:r>
              <a:rPr lang="en-US" dirty="0" err="1" smtClean="0"/>
              <a:t>Personil</a:t>
            </a:r>
            <a:r>
              <a:rPr lang="en-US" dirty="0" smtClean="0"/>
              <a:t> </a:t>
            </a:r>
            <a:r>
              <a:rPr lang="en-US" dirty="0" err="1" smtClean="0"/>
              <a:t>pelaksana</a:t>
            </a:r>
            <a:r>
              <a:rPr lang="en-US" dirty="0" smtClean="0"/>
              <a:t> audit;</a:t>
            </a:r>
          </a:p>
          <a:p>
            <a:endParaRPr lang="en-US" dirty="0" smtClean="0"/>
          </a:p>
          <a:p>
            <a:r>
              <a:rPr lang="en-US" dirty="0" smtClean="0"/>
              <a:t>3. </a:t>
            </a:r>
            <a:r>
              <a:rPr lang="en-US" dirty="0" err="1" smtClean="0"/>
              <a:t>Tugas</a:t>
            </a:r>
            <a:r>
              <a:rPr lang="en-US" dirty="0" smtClean="0"/>
              <a:t> </a:t>
            </a:r>
            <a:r>
              <a:rPr lang="en-US" dirty="0" err="1" smtClean="0"/>
              <a:t>dan</a:t>
            </a:r>
            <a:r>
              <a:rPr lang="en-US" dirty="0" smtClean="0"/>
              <a:t> </a:t>
            </a:r>
            <a:r>
              <a:rPr lang="en-US" dirty="0" err="1" smtClean="0"/>
              <a:t>tanggung</a:t>
            </a:r>
            <a:r>
              <a:rPr lang="en-US" dirty="0" smtClean="0"/>
              <a:t> </a:t>
            </a:r>
            <a:r>
              <a:rPr lang="en-US" dirty="0" err="1" smtClean="0"/>
              <a:t>jawab</a:t>
            </a:r>
            <a:r>
              <a:rPr lang="en-US" dirty="0" smtClean="0"/>
              <a:t> yang </a:t>
            </a:r>
            <a:r>
              <a:rPr lang="en-US" dirty="0" err="1" smtClean="0"/>
              <a:t>jelas</a:t>
            </a:r>
            <a:r>
              <a:rPr lang="en-US" dirty="0" smtClean="0"/>
              <a:t>;</a:t>
            </a:r>
          </a:p>
          <a:p>
            <a:endParaRPr lang="en-US" dirty="0" smtClean="0"/>
          </a:p>
          <a:p>
            <a:r>
              <a:rPr lang="en-US" dirty="0" smtClean="0"/>
              <a:t>4. </a:t>
            </a:r>
            <a:r>
              <a:rPr lang="en-US" dirty="0" err="1" smtClean="0"/>
              <a:t>Jadwal</a:t>
            </a:r>
            <a:r>
              <a:rPr lang="en-US" dirty="0" smtClean="0"/>
              <a:t> audit;</a:t>
            </a:r>
          </a:p>
          <a:p>
            <a:endParaRPr lang="en-US" dirty="0" smtClean="0"/>
          </a:p>
          <a:p>
            <a:r>
              <a:rPr lang="en-US" dirty="0" smtClean="0"/>
              <a:t>5. </a:t>
            </a:r>
            <a:r>
              <a:rPr lang="en-US" dirty="0" err="1" smtClean="0"/>
              <a:t>Dokumentasi</a:t>
            </a:r>
            <a:r>
              <a:rPr lang="en-US" dirty="0" smtClean="0"/>
              <a:t> </a:t>
            </a:r>
            <a:r>
              <a:rPr lang="en-US" dirty="0" err="1" smtClean="0"/>
              <a:t>kegiatan</a:t>
            </a:r>
            <a:r>
              <a:rPr lang="en-US" dirty="0" smtClean="0"/>
              <a:t> audit (</a:t>
            </a:r>
            <a:r>
              <a:rPr lang="en-US" dirty="0" err="1" smtClean="0"/>
              <a:t>prosedur</a:t>
            </a:r>
            <a:r>
              <a:rPr lang="en-US" dirty="0" smtClean="0"/>
              <a:t>, form, </a:t>
            </a:r>
            <a:r>
              <a:rPr lang="en-US" dirty="0" err="1" smtClean="0"/>
              <a:t>dll</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143000" y="-171450"/>
            <a:ext cx="7124346" cy="511885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381000" y="590550"/>
            <a:ext cx="8458200" cy="3657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Pelaksanaan</a:t>
            </a:r>
            <a:r>
              <a:rPr lang="en-US" dirty="0" smtClean="0"/>
              <a:t> </a:t>
            </a:r>
            <a:r>
              <a:rPr lang="en-US" dirty="0" err="1" smtClean="0"/>
              <a:t>penilaian</a:t>
            </a:r>
            <a:r>
              <a:rPr lang="en-US" dirty="0" smtClean="0"/>
              <a:t> </a:t>
            </a:r>
            <a:r>
              <a:rPr lang="en-US" dirty="0" err="1" smtClean="0"/>
              <a:t>penerapan</a:t>
            </a:r>
            <a:r>
              <a:rPr lang="en-US" dirty="0" smtClean="0"/>
              <a:t> SMK3 </a:t>
            </a:r>
            <a:r>
              <a:rPr lang="en-US" dirty="0" err="1" smtClean="0"/>
              <a:t>melalui</a:t>
            </a:r>
            <a:r>
              <a:rPr lang="en-US" dirty="0" smtClean="0"/>
              <a:t> Audit </a:t>
            </a:r>
            <a:r>
              <a:rPr lang="en-US" dirty="0" err="1" smtClean="0"/>
              <a:t>Eksternal</a:t>
            </a:r>
            <a:r>
              <a:rPr lang="en-US" dirty="0" smtClean="0"/>
              <a:t> SMK3 :</a:t>
            </a:r>
            <a:endParaRPr lang="en-US" dirty="0"/>
          </a:p>
        </p:txBody>
      </p:sp>
      <p:sp>
        <p:nvSpPr>
          <p:cNvPr id="3" name="Text Placeholder 2"/>
          <p:cNvSpPr>
            <a:spLocks noGrp="1"/>
          </p:cNvSpPr>
          <p:nvPr>
            <p:ph type="body" idx="1"/>
          </p:nvPr>
        </p:nvSpPr>
        <p:spPr>
          <a:xfrm>
            <a:off x="838200" y="1428750"/>
            <a:ext cx="7620000" cy="3255000"/>
          </a:xfrm>
        </p:spPr>
        <p:txBody>
          <a:bodyPr/>
          <a:lstStyle/>
          <a:p>
            <a:pPr marL="482600" indent="-342900">
              <a:buAutoNum type="arabicPeriod"/>
            </a:pPr>
            <a:r>
              <a:rPr lang="en-US" sz="2000" dirty="0" smtClean="0"/>
              <a:t>Tingkat </a:t>
            </a:r>
            <a:r>
              <a:rPr lang="en-US" sz="2000" dirty="0" err="1" smtClean="0"/>
              <a:t>awal</a:t>
            </a:r>
            <a:r>
              <a:rPr lang="en-US" sz="2000" dirty="0" smtClean="0"/>
              <a:t> </a:t>
            </a:r>
            <a:r>
              <a:rPr lang="en-US" sz="2000" dirty="0" err="1" smtClean="0"/>
              <a:t>dengan</a:t>
            </a:r>
            <a:r>
              <a:rPr lang="en-US" sz="2000" dirty="0" smtClean="0"/>
              <a:t> </a:t>
            </a:r>
            <a:r>
              <a:rPr lang="en-US" sz="2000" dirty="0" err="1" smtClean="0"/>
              <a:t>pemenuhan</a:t>
            </a:r>
            <a:r>
              <a:rPr lang="en-US" sz="2000" dirty="0" smtClean="0"/>
              <a:t> </a:t>
            </a:r>
            <a:r>
              <a:rPr lang="en-US" sz="2000" dirty="0" err="1" smtClean="0"/>
              <a:t>terhadap</a:t>
            </a:r>
            <a:r>
              <a:rPr lang="en-US" sz="2000" dirty="0" smtClean="0"/>
              <a:t> 64 </a:t>
            </a:r>
            <a:r>
              <a:rPr lang="en-US" sz="2000" dirty="0" err="1" smtClean="0"/>
              <a:t>kriteria</a:t>
            </a:r>
            <a:r>
              <a:rPr lang="en-US" sz="2000" dirty="0" smtClean="0"/>
              <a:t> Audit SMK3</a:t>
            </a:r>
          </a:p>
          <a:p>
            <a:pPr marL="482600" indent="-342900">
              <a:buAutoNum type="arabicPeriod"/>
            </a:pPr>
            <a:r>
              <a:rPr lang="en-US" sz="2000" dirty="0" smtClean="0"/>
              <a:t>Tingkat </a:t>
            </a:r>
            <a:r>
              <a:rPr lang="en-US" sz="2000" dirty="0" err="1" smtClean="0"/>
              <a:t>transisi</a:t>
            </a:r>
            <a:r>
              <a:rPr lang="en-US" sz="2000" dirty="0" smtClean="0"/>
              <a:t> </a:t>
            </a:r>
            <a:r>
              <a:rPr lang="en-US" sz="2000" dirty="0" err="1" smtClean="0"/>
              <a:t>dengan</a:t>
            </a:r>
            <a:r>
              <a:rPr lang="en-US" sz="2000" dirty="0" smtClean="0"/>
              <a:t> </a:t>
            </a:r>
            <a:r>
              <a:rPr lang="en-US" sz="2000" dirty="0" err="1" smtClean="0"/>
              <a:t>pemenuhan</a:t>
            </a:r>
            <a:r>
              <a:rPr lang="en-US" sz="2000" dirty="0" smtClean="0"/>
              <a:t> </a:t>
            </a:r>
            <a:r>
              <a:rPr lang="en-US" sz="2000" dirty="0" err="1" smtClean="0"/>
              <a:t>terhadap</a:t>
            </a:r>
            <a:r>
              <a:rPr lang="en-US" sz="2000" dirty="0" smtClean="0"/>
              <a:t> 122 </a:t>
            </a:r>
            <a:r>
              <a:rPr lang="en-US" sz="2000" dirty="0" err="1" smtClean="0"/>
              <a:t>kriteria</a:t>
            </a:r>
            <a:r>
              <a:rPr lang="en-US" sz="2000" dirty="0" smtClean="0"/>
              <a:t> Audit SMK3</a:t>
            </a:r>
          </a:p>
          <a:p>
            <a:pPr marL="482600" indent="-342900">
              <a:buAutoNum type="arabicPeriod"/>
            </a:pPr>
            <a:r>
              <a:rPr lang="en-US" sz="2000" dirty="0" smtClean="0"/>
              <a:t>Tingkat </a:t>
            </a:r>
            <a:r>
              <a:rPr lang="en-US" sz="2000" dirty="0" err="1" smtClean="0"/>
              <a:t>lanjutan</a:t>
            </a:r>
            <a:r>
              <a:rPr lang="en-US" sz="2000" dirty="0" smtClean="0"/>
              <a:t> </a:t>
            </a:r>
            <a:r>
              <a:rPr lang="en-US" sz="2000" dirty="0" err="1" smtClean="0"/>
              <a:t>dengan</a:t>
            </a:r>
            <a:r>
              <a:rPr lang="en-US" sz="2000" dirty="0" smtClean="0"/>
              <a:t> </a:t>
            </a:r>
            <a:r>
              <a:rPr lang="en-US" sz="2000" dirty="0" err="1" smtClean="0"/>
              <a:t>pemenuhan</a:t>
            </a:r>
            <a:r>
              <a:rPr lang="en-US" sz="2000" dirty="0" smtClean="0"/>
              <a:t> </a:t>
            </a:r>
            <a:r>
              <a:rPr lang="en-US" sz="2000" dirty="0" err="1" smtClean="0"/>
              <a:t>terhadap</a:t>
            </a:r>
            <a:r>
              <a:rPr lang="en-US" sz="2000" dirty="0" smtClean="0"/>
              <a:t> 166 </a:t>
            </a:r>
            <a:r>
              <a:rPr lang="en-US" sz="2000" dirty="0" err="1" smtClean="0"/>
              <a:t>kriteria</a:t>
            </a:r>
            <a:r>
              <a:rPr lang="en-US" sz="2000" dirty="0" smtClean="0"/>
              <a:t> Audit SMK3</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Pelaksanaan</a:t>
            </a:r>
            <a:r>
              <a:rPr lang="en-US" dirty="0" smtClean="0"/>
              <a:t> Audit SMK3</a:t>
            </a:r>
            <a:endParaRPr lang="en-US" dirty="0"/>
          </a:p>
        </p:txBody>
      </p:sp>
      <p:sp>
        <p:nvSpPr>
          <p:cNvPr id="3" name="Rectangle 2"/>
          <p:cNvSpPr/>
          <p:nvPr/>
        </p:nvSpPr>
        <p:spPr>
          <a:xfrm>
            <a:off x="838200" y="1428750"/>
            <a:ext cx="77724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err="1" smtClean="0"/>
              <a:t>Pertemuan</a:t>
            </a:r>
            <a:r>
              <a:rPr lang="en-US" sz="2400" dirty="0" smtClean="0"/>
              <a:t> </a:t>
            </a:r>
            <a:r>
              <a:rPr lang="en-US" sz="2400" dirty="0" err="1" smtClean="0"/>
              <a:t>Pembuka</a:t>
            </a:r>
            <a:endParaRPr lang="en-US" sz="2400" dirty="0" smtClean="0"/>
          </a:p>
          <a:p>
            <a:pPr marL="342900" indent="-342900">
              <a:buAutoNum type="arabicPeriod"/>
            </a:pPr>
            <a:r>
              <a:rPr lang="en-US" sz="2400" dirty="0" err="1" smtClean="0"/>
              <a:t>Proses</a:t>
            </a:r>
            <a:r>
              <a:rPr lang="en-US" sz="2400" dirty="0" smtClean="0"/>
              <a:t> Audit SMK3 :</a:t>
            </a:r>
          </a:p>
          <a:p>
            <a:pPr marL="342900" lvl="3" indent="-342900">
              <a:buAutoNum type="alphaLcPeriod"/>
            </a:pPr>
            <a:r>
              <a:rPr lang="en-US" sz="2400" dirty="0" err="1" smtClean="0"/>
              <a:t>Kunjungan</a:t>
            </a:r>
            <a:r>
              <a:rPr lang="en-US" sz="2400" dirty="0" smtClean="0"/>
              <a:t> </a:t>
            </a:r>
            <a:r>
              <a:rPr lang="en-US" sz="2400" dirty="0" err="1" smtClean="0"/>
              <a:t>ke</a:t>
            </a:r>
            <a:r>
              <a:rPr lang="en-US" sz="2400" dirty="0" smtClean="0"/>
              <a:t> </a:t>
            </a:r>
            <a:r>
              <a:rPr lang="en-US" sz="2400" dirty="0" err="1" smtClean="0"/>
              <a:t>lapangan</a:t>
            </a:r>
            <a:r>
              <a:rPr lang="en-US" sz="2400" dirty="0" smtClean="0"/>
              <a:t> </a:t>
            </a:r>
            <a:r>
              <a:rPr lang="en-US" sz="2400" dirty="0" err="1" smtClean="0"/>
              <a:t>untuk</a:t>
            </a:r>
            <a:r>
              <a:rPr lang="en-US" sz="2400" dirty="0" smtClean="0"/>
              <a:t> </a:t>
            </a:r>
            <a:r>
              <a:rPr lang="en-US" sz="2400" dirty="0" err="1" smtClean="0"/>
              <a:t>orientasi</a:t>
            </a:r>
            <a:endParaRPr lang="en-US" sz="2400" dirty="0" smtClean="0"/>
          </a:p>
          <a:p>
            <a:pPr marL="342900" indent="-342900">
              <a:buAutoNum type="alphaLcPeriod"/>
            </a:pPr>
            <a:r>
              <a:rPr lang="en-US" sz="2400" dirty="0" err="1" smtClean="0"/>
              <a:t>Wawancara</a:t>
            </a:r>
            <a:r>
              <a:rPr lang="en-US" sz="2400" dirty="0" smtClean="0"/>
              <a:t> </a:t>
            </a:r>
            <a:r>
              <a:rPr lang="en-US" sz="2400" dirty="0" err="1" smtClean="0"/>
              <a:t>kepada</a:t>
            </a:r>
            <a:r>
              <a:rPr lang="en-US" sz="2400" dirty="0" smtClean="0"/>
              <a:t> </a:t>
            </a:r>
            <a:r>
              <a:rPr lang="en-US" sz="2400" dirty="0" err="1" smtClean="0"/>
              <a:t>manajemen</a:t>
            </a:r>
            <a:endParaRPr lang="en-US" sz="2400" dirty="0" smtClean="0"/>
          </a:p>
          <a:p>
            <a:pPr marL="342900" indent="-342900">
              <a:buAutoNum type="alphaLcPeriod"/>
            </a:pPr>
            <a:r>
              <a:rPr lang="en-US" sz="2400" dirty="0" err="1" smtClean="0"/>
              <a:t>Pemeriksaan</a:t>
            </a:r>
            <a:r>
              <a:rPr lang="en-US" sz="2400" dirty="0" smtClean="0"/>
              <a:t> </a:t>
            </a:r>
            <a:r>
              <a:rPr lang="en-US" sz="2400" dirty="0" err="1" smtClean="0"/>
              <a:t>semua</a:t>
            </a:r>
            <a:r>
              <a:rPr lang="en-US" sz="2400" dirty="0" smtClean="0"/>
              <a:t> </a:t>
            </a:r>
            <a:r>
              <a:rPr lang="en-US" sz="2400" dirty="0" err="1" smtClean="0"/>
              <a:t>informasi</a:t>
            </a:r>
            <a:r>
              <a:rPr lang="en-US" sz="2400" dirty="0" smtClean="0"/>
              <a:t> </a:t>
            </a:r>
            <a:r>
              <a:rPr lang="en-US" sz="2400" dirty="0" err="1" smtClean="0"/>
              <a:t>hasil</a:t>
            </a:r>
            <a:r>
              <a:rPr lang="en-US" sz="2400" dirty="0" smtClean="0"/>
              <a:t> </a:t>
            </a:r>
            <a:r>
              <a:rPr lang="en-US" sz="2400" dirty="0" err="1" smtClean="0"/>
              <a:t>wawancara</a:t>
            </a:r>
            <a:endParaRPr lang="en-US" sz="2400" dirty="0" smtClean="0"/>
          </a:p>
          <a:p>
            <a:pPr marL="342900" indent="-342900">
              <a:buAutoNum type="alphaLcPeriod"/>
            </a:pPr>
            <a:r>
              <a:rPr lang="en-US" sz="2400" dirty="0" err="1" smtClean="0"/>
              <a:t>Pemeriksaan</a:t>
            </a:r>
            <a:r>
              <a:rPr lang="en-US" sz="2400" dirty="0" smtClean="0"/>
              <a:t> </a:t>
            </a:r>
            <a:r>
              <a:rPr lang="en-US" sz="2400" dirty="0" err="1" smtClean="0"/>
              <a:t>dokumen</a:t>
            </a:r>
            <a:endParaRPr lang="en-US" sz="2400" dirty="0" smtClean="0"/>
          </a:p>
          <a:p>
            <a:pPr marL="342900" indent="-342900">
              <a:buAutoNum type="alphaLcPeriod"/>
            </a:pPr>
            <a:r>
              <a:rPr lang="en-US" sz="2400" dirty="0" err="1" smtClean="0"/>
              <a:t>Wawancara</a:t>
            </a:r>
            <a:r>
              <a:rPr lang="en-US" sz="2400" dirty="0" smtClean="0"/>
              <a:t> </a:t>
            </a:r>
            <a:r>
              <a:rPr lang="en-US" sz="2400" dirty="0" err="1" smtClean="0"/>
              <a:t>tenaga</a:t>
            </a:r>
            <a:r>
              <a:rPr lang="en-US" sz="2400" dirty="0" smtClean="0"/>
              <a:t> </a:t>
            </a:r>
            <a:r>
              <a:rPr lang="en-US" sz="2400" dirty="0" err="1" smtClean="0"/>
              <a:t>kerja</a:t>
            </a:r>
            <a:endParaRPr lang="en-US" sz="2400" dirty="0" smtClean="0"/>
          </a:p>
          <a:p>
            <a:pPr marL="342900" indent="-342900">
              <a:buAutoNum type="alphaLcPeriod"/>
            </a:pPr>
            <a:r>
              <a:rPr lang="en-US" sz="2400" dirty="0" err="1" smtClean="0"/>
              <a:t>Pemeriksaan</a:t>
            </a:r>
            <a:r>
              <a:rPr lang="en-US" sz="2400" dirty="0" smtClean="0"/>
              <a:t> </a:t>
            </a:r>
            <a:r>
              <a:rPr lang="en-US" sz="2400" dirty="0" err="1" smtClean="0"/>
              <a:t>fisik</a:t>
            </a:r>
            <a:r>
              <a:rPr lang="en-US" sz="2400" dirty="0" smtClean="0"/>
              <a:t> </a:t>
            </a:r>
            <a:r>
              <a:rPr lang="en-US" sz="2400" dirty="0" err="1" smtClean="0"/>
              <a:t>lingkungan</a:t>
            </a:r>
            <a:r>
              <a:rPr lang="en-US" sz="2400" dirty="0" smtClean="0"/>
              <a:t> </a:t>
            </a:r>
            <a:r>
              <a:rPr lang="en-US" sz="2400" dirty="0" err="1" smtClean="0"/>
              <a:t>kerja</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61950"/>
            <a:ext cx="5134739"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342900" indent="-342900">
              <a:buAutoNum type="arabicPeriod"/>
            </a:pPr>
            <a:r>
              <a:rPr lang="en-US" sz="3600" b="1" dirty="0" err="1" smtClean="0"/>
              <a:t>Pertemuan</a:t>
            </a:r>
            <a:r>
              <a:rPr lang="en-US" sz="3600" b="1" dirty="0" smtClean="0"/>
              <a:t> </a:t>
            </a:r>
            <a:r>
              <a:rPr lang="en-US" sz="3600" b="1" dirty="0" err="1" smtClean="0"/>
              <a:t>Pembuka</a:t>
            </a:r>
            <a:endParaRPr lang="en-US" sz="3600" b="1" dirty="0" smtClean="0"/>
          </a:p>
        </p:txBody>
      </p:sp>
      <p:sp>
        <p:nvSpPr>
          <p:cNvPr id="4" name="Rectangle 3"/>
          <p:cNvSpPr/>
          <p:nvPr/>
        </p:nvSpPr>
        <p:spPr>
          <a:xfrm>
            <a:off x="457200" y="1352550"/>
            <a:ext cx="6019800" cy="3200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smtClean="0"/>
              <a:t>Audit </a:t>
            </a:r>
            <a:r>
              <a:rPr lang="en-US" sz="2000" dirty="0" err="1" smtClean="0"/>
              <a:t>dan</a:t>
            </a:r>
            <a:r>
              <a:rPr lang="en-US" sz="2000" dirty="0" smtClean="0"/>
              <a:t> </a:t>
            </a:r>
            <a:r>
              <a:rPr lang="en-US" sz="2000" dirty="0" err="1" smtClean="0"/>
              <a:t>pengurus</a:t>
            </a:r>
            <a:r>
              <a:rPr lang="en-US" sz="2000" dirty="0" smtClean="0"/>
              <a:t> </a:t>
            </a:r>
            <a:r>
              <a:rPr lang="en-US" sz="2000" dirty="0" err="1" smtClean="0"/>
              <a:t>melakukan</a:t>
            </a:r>
            <a:r>
              <a:rPr lang="en-US" sz="2000" dirty="0" smtClean="0"/>
              <a:t> </a:t>
            </a:r>
            <a:r>
              <a:rPr lang="en-US" sz="2000" dirty="0" err="1" smtClean="0"/>
              <a:t>pertemuan</a:t>
            </a:r>
            <a:r>
              <a:rPr lang="en-US" sz="2000" dirty="0" smtClean="0"/>
              <a:t> </a:t>
            </a:r>
            <a:r>
              <a:rPr lang="en-US" sz="2000" dirty="0" err="1" smtClean="0"/>
              <a:t>awal</a:t>
            </a:r>
            <a:r>
              <a:rPr lang="en-US" sz="2000" dirty="0" smtClean="0"/>
              <a:t> </a:t>
            </a:r>
            <a:r>
              <a:rPr lang="en-US" sz="2000" dirty="0" err="1" smtClean="0"/>
              <a:t>untuk</a:t>
            </a:r>
            <a:r>
              <a:rPr lang="en-US" sz="2000" dirty="0" smtClean="0"/>
              <a:t> </a:t>
            </a:r>
            <a:r>
              <a:rPr lang="en-US" sz="2000" dirty="0" err="1" smtClean="0"/>
              <a:t>membahas</a:t>
            </a:r>
            <a:r>
              <a:rPr lang="en-US" sz="2000" dirty="0" smtClean="0"/>
              <a:t> : </a:t>
            </a:r>
          </a:p>
          <a:p>
            <a:pPr marL="342900" indent="-342900">
              <a:buAutoNum type="arabicPeriod"/>
            </a:pPr>
            <a:r>
              <a:rPr lang="en-US" sz="2000" dirty="0" err="1" smtClean="0"/>
              <a:t>Rencana</a:t>
            </a:r>
            <a:r>
              <a:rPr lang="en-US" sz="2000" dirty="0" smtClean="0"/>
              <a:t> audit (</a:t>
            </a:r>
            <a:r>
              <a:rPr lang="en-US" sz="2000" dirty="0" err="1" smtClean="0"/>
              <a:t>tingkat</a:t>
            </a:r>
            <a:r>
              <a:rPr lang="en-US" sz="2000" dirty="0" smtClean="0"/>
              <a:t> </a:t>
            </a:r>
            <a:r>
              <a:rPr lang="en-US" sz="2000" dirty="0" err="1" smtClean="0"/>
              <a:t>awal</a:t>
            </a:r>
            <a:r>
              <a:rPr lang="en-US" sz="2000" dirty="0" smtClean="0"/>
              <a:t>, </a:t>
            </a:r>
            <a:r>
              <a:rPr lang="en-US" sz="2000" dirty="0" err="1" smtClean="0"/>
              <a:t>transisi</a:t>
            </a:r>
            <a:r>
              <a:rPr lang="en-US" sz="2000" dirty="0" smtClean="0"/>
              <a:t>, </a:t>
            </a:r>
            <a:r>
              <a:rPr lang="en-US" sz="2000" dirty="0" err="1" smtClean="0"/>
              <a:t>lanjutan</a:t>
            </a:r>
            <a:r>
              <a:rPr lang="en-US" sz="2000" dirty="0" smtClean="0"/>
              <a:t>)</a:t>
            </a:r>
          </a:p>
          <a:p>
            <a:pPr marL="342900" indent="-342900">
              <a:buAutoNum type="arabicPeriod"/>
            </a:pPr>
            <a:r>
              <a:rPr lang="en-US" sz="2000" dirty="0" err="1" smtClean="0"/>
              <a:t>Waktu</a:t>
            </a:r>
            <a:endParaRPr lang="en-US" sz="2000" dirty="0" smtClean="0"/>
          </a:p>
          <a:p>
            <a:pPr marL="342900" indent="-342900">
              <a:buAutoNum type="arabicPeriod"/>
            </a:pPr>
            <a:r>
              <a:rPr lang="en-US" sz="2000" dirty="0" err="1" smtClean="0"/>
              <a:t>Lokasi</a:t>
            </a:r>
            <a:r>
              <a:rPr lang="en-US" sz="2000" dirty="0" smtClean="0"/>
              <a:t> </a:t>
            </a:r>
          </a:p>
          <a:p>
            <a:pPr marL="342900" indent="-342900">
              <a:buAutoNum type="arabicPeriod"/>
            </a:pPr>
            <a:r>
              <a:rPr lang="en-US" sz="2000" dirty="0" err="1" smtClean="0"/>
              <a:t>Divisi</a:t>
            </a:r>
            <a:endParaRPr lang="en-US" sz="2000" dirty="0" smtClean="0"/>
          </a:p>
          <a:p>
            <a:pPr marL="342900" indent="-342900">
              <a:buAutoNum type="arabicPeriod"/>
            </a:pPr>
            <a:r>
              <a:rPr lang="en-US" sz="2000" dirty="0" err="1" smtClean="0"/>
              <a:t>Proses</a:t>
            </a:r>
            <a:r>
              <a:rPr lang="en-US" sz="2000" dirty="0" smtClean="0"/>
              <a:t> </a:t>
            </a:r>
            <a:r>
              <a:rPr lang="en-US" sz="2000" dirty="0" err="1" smtClean="0"/>
              <a:t>kerja</a:t>
            </a:r>
            <a:endParaRPr lang="en-US" sz="2000" dirty="0" smtClean="0"/>
          </a:p>
          <a:p>
            <a:pPr marL="342900" indent="-342900">
              <a:buAutoNum type="arabicPeriod"/>
            </a:pPr>
            <a:r>
              <a:rPr lang="en-US" sz="2000" dirty="0" err="1" smtClean="0"/>
              <a:t>Petugas</a:t>
            </a:r>
            <a:r>
              <a:rPr lang="en-US" sz="2000" dirty="0" smtClean="0"/>
              <a:t> </a:t>
            </a:r>
            <a:r>
              <a:rPr lang="en-US" sz="2000" dirty="0" err="1" smtClean="0"/>
              <a:t>pendamping</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361950"/>
            <a:ext cx="4648200" cy="461665"/>
          </a:xfrm>
          <a:prstGeom prst="rect">
            <a:avLst/>
          </a:prstGeom>
        </p:spPr>
        <p:txBody>
          <a:bodyPr wrap="square">
            <a:spAutoFit/>
          </a:bodyPr>
          <a:lstStyle/>
          <a:p>
            <a:pPr marL="342900" indent="-342900" algn="r"/>
            <a:r>
              <a:rPr lang="en-US" sz="2400" b="1" dirty="0" err="1" smtClean="0"/>
              <a:t>Proses</a:t>
            </a:r>
            <a:r>
              <a:rPr lang="en-US" sz="2400" b="1" dirty="0" smtClean="0"/>
              <a:t> Audit SMK3 </a:t>
            </a:r>
          </a:p>
        </p:txBody>
      </p:sp>
      <p:sp>
        <p:nvSpPr>
          <p:cNvPr id="3" name="Rectangle 2"/>
          <p:cNvSpPr/>
          <p:nvPr/>
        </p:nvSpPr>
        <p:spPr>
          <a:xfrm>
            <a:off x="838200" y="890885"/>
            <a:ext cx="6172200" cy="2677656"/>
          </a:xfrm>
          <a:prstGeom prst="rect">
            <a:avLst/>
          </a:prstGeom>
        </p:spPr>
        <p:txBody>
          <a:bodyPr wrap="square">
            <a:spAutoFit/>
          </a:bodyPr>
          <a:lstStyle/>
          <a:p>
            <a:pPr marL="342900" lvl="3" indent="-342900" algn="just"/>
            <a:r>
              <a:rPr lang="en-US" sz="2400" dirty="0" err="1" smtClean="0"/>
              <a:t>Kunjungan</a:t>
            </a:r>
            <a:r>
              <a:rPr lang="en-US" sz="2400" dirty="0" smtClean="0"/>
              <a:t> </a:t>
            </a:r>
            <a:r>
              <a:rPr lang="en-US" sz="2400" dirty="0" err="1" smtClean="0"/>
              <a:t>ke</a:t>
            </a:r>
            <a:r>
              <a:rPr lang="en-US" sz="2400" dirty="0" smtClean="0"/>
              <a:t> </a:t>
            </a:r>
            <a:r>
              <a:rPr lang="en-US" sz="2400" dirty="0" err="1" smtClean="0"/>
              <a:t>lapangan</a:t>
            </a:r>
            <a:r>
              <a:rPr lang="en-US" sz="2400" dirty="0" smtClean="0"/>
              <a:t> </a:t>
            </a:r>
            <a:r>
              <a:rPr lang="en-US" sz="2400" dirty="0" err="1" smtClean="0"/>
              <a:t>untuk</a:t>
            </a:r>
            <a:r>
              <a:rPr lang="en-US" sz="2400" dirty="0" smtClean="0"/>
              <a:t> </a:t>
            </a:r>
            <a:r>
              <a:rPr lang="en-US" sz="2400" dirty="0" err="1" smtClean="0"/>
              <a:t>orientasi</a:t>
            </a:r>
            <a:endParaRPr lang="en-US" sz="2400" dirty="0" smtClean="0"/>
          </a:p>
          <a:p>
            <a:pPr marL="342900" lvl="3" indent="-342900" algn="just"/>
            <a:endParaRPr lang="en-US" sz="2400" dirty="0" smtClean="0"/>
          </a:p>
          <a:p>
            <a:pPr marL="342900" lvl="3" indent="-342900" algn="just"/>
            <a:r>
              <a:rPr lang="en-US" sz="2400" dirty="0" smtClean="0"/>
              <a:t>	</a:t>
            </a:r>
            <a:r>
              <a:rPr lang="en-US" sz="2400" dirty="0" err="1" smtClean="0"/>
              <a:t>Tujuannya</a:t>
            </a:r>
            <a:r>
              <a:rPr lang="en-US" sz="2400" dirty="0" smtClean="0"/>
              <a:t> </a:t>
            </a:r>
            <a:r>
              <a:rPr lang="en-US" sz="2400" dirty="0" err="1" smtClean="0"/>
              <a:t>adalah</a:t>
            </a:r>
            <a:r>
              <a:rPr lang="en-US" sz="2400" dirty="0" smtClean="0"/>
              <a:t> </a:t>
            </a:r>
            <a:r>
              <a:rPr lang="en-US" sz="2400" dirty="0" err="1" smtClean="0"/>
              <a:t>untuk</a:t>
            </a:r>
            <a:r>
              <a:rPr lang="en-US" sz="2400" dirty="0" smtClean="0"/>
              <a:t> </a:t>
            </a:r>
            <a:r>
              <a:rPr lang="en-US" sz="2400" dirty="0" err="1" smtClean="0"/>
              <a:t>memastikan</a:t>
            </a:r>
            <a:r>
              <a:rPr lang="en-US" sz="2400" dirty="0" smtClean="0"/>
              <a:t>/</a:t>
            </a:r>
            <a:r>
              <a:rPr lang="en-US" sz="2400" dirty="0" err="1" smtClean="0"/>
              <a:t>mengecek</a:t>
            </a:r>
            <a:r>
              <a:rPr lang="en-US" sz="2400" dirty="0" smtClean="0"/>
              <a:t> </a:t>
            </a:r>
            <a:r>
              <a:rPr lang="en-US" sz="2400" dirty="0" err="1" smtClean="0"/>
              <a:t>apakah</a:t>
            </a:r>
            <a:r>
              <a:rPr lang="en-US" sz="2400" dirty="0" smtClean="0"/>
              <a:t> </a:t>
            </a:r>
            <a:r>
              <a:rPr lang="en-US" sz="2400" dirty="0" err="1" smtClean="0"/>
              <a:t>prosedur-prosedur</a:t>
            </a:r>
            <a:r>
              <a:rPr lang="en-US" sz="2400" dirty="0" smtClean="0"/>
              <a:t>/ rambu2 K3/ Form-Form yang </a:t>
            </a:r>
            <a:r>
              <a:rPr lang="en-US" sz="2400" dirty="0" err="1" smtClean="0"/>
              <a:t>diterapkan</a:t>
            </a:r>
            <a:r>
              <a:rPr lang="en-US" sz="2400" dirty="0" smtClean="0"/>
              <a:t> </a:t>
            </a:r>
            <a:r>
              <a:rPr lang="en-US" sz="2400" dirty="0" err="1" smtClean="0"/>
              <a:t>di</a:t>
            </a:r>
            <a:r>
              <a:rPr lang="en-US" sz="2400" dirty="0" smtClean="0"/>
              <a:t> </a:t>
            </a:r>
            <a:r>
              <a:rPr lang="en-US" sz="2400" dirty="0" err="1" smtClean="0"/>
              <a:t>lapangan</a:t>
            </a:r>
            <a:r>
              <a:rPr lang="en-US" sz="2400" dirty="0" smtClean="0"/>
              <a:t> </a:t>
            </a:r>
            <a:r>
              <a:rPr lang="en-US" sz="2400" dirty="0" err="1" smtClean="0"/>
              <a:t>sudah</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peraturan</a:t>
            </a:r>
            <a:r>
              <a:rPr lang="en-US" sz="2400" dirty="0" smtClean="0"/>
              <a:t> K3</a:t>
            </a:r>
            <a:endParaRPr lang="en-US" sz="24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276350"/>
            <a:ext cx="5943600" cy="2308324"/>
          </a:xfrm>
          <a:prstGeom prst="rect">
            <a:avLst/>
          </a:prstGeom>
        </p:spPr>
        <p:txBody>
          <a:bodyPr wrap="square">
            <a:spAutoFit/>
          </a:bodyPr>
          <a:lstStyle/>
          <a:p>
            <a:pPr marL="342900" indent="-342900">
              <a:buFont typeface="Arial" pitchFamily="34" charset="0"/>
              <a:buChar char="•"/>
            </a:pPr>
            <a:r>
              <a:rPr lang="en-US" sz="2400" dirty="0" err="1" smtClean="0"/>
              <a:t>Wawancara</a:t>
            </a:r>
            <a:r>
              <a:rPr lang="en-US" sz="2400" dirty="0" smtClean="0"/>
              <a:t> </a:t>
            </a:r>
            <a:r>
              <a:rPr lang="en-US" sz="2400" dirty="0" err="1" smtClean="0"/>
              <a:t>kepada</a:t>
            </a:r>
            <a:r>
              <a:rPr lang="en-US" sz="2400" dirty="0" smtClean="0"/>
              <a:t> </a:t>
            </a:r>
            <a:r>
              <a:rPr lang="en-US" sz="2400" dirty="0" err="1" smtClean="0"/>
              <a:t>manajemen</a:t>
            </a:r>
            <a:endParaRPr lang="en-US" sz="2400" dirty="0" smtClean="0"/>
          </a:p>
          <a:p>
            <a:pPr marL="342900" indent="-342900">
              <a:buFont typeface="Arial" pitchFamily="34" charset="0"/>
              <a:buChar char="•"/>
            </a:pPr>
            <a:r>
              <a:rPr lang="en-US" sz="2400" dirty="0" err="1" smtClean="0"/>
              <a:t>Pemeriksaan</a:t>
            </a:r>
            <a:r>
              <a:rPr lang="en-US" sz="2400" dirty="0" smtClean="0"/>
              <a:t> </a:t>
            </a:r>
            <a:r>
              <a:rPr lang="en-US" sz="2400" dirty="0" err="1" smtClean="0"/>
              <a:t>semua</a:t>
            </a:r>
            <a:r>
              <a:rPr lang="en-US" sz="2400" dirty="0" smtClean="0"/>
              <a:t> </a:t>
            </a:r>
            <a:r>
              <a:rPr lang="en-US" sz="2400" dirty="0" err="1" smtClean="0"/>
              <a:t>informasi</a:t>
            </a:r>
            <a:r>
              <a:rPr lang="en-US" sz="2400" dirty="0" smtClean="0"/>
              <a:t> </a:t>
            </a:r>
            <a:r>
              <a:rPr lang="en-US" sz="2400" dirty="0" err="1" smtClean="0"/>
              <a:t>hasil</a:t>
            </a:r>
            <a:r>
              <a:rPr lang="en-US" sz="2400" dirty="0" smtClean="0"/>
              <a:t> </a:t>
            </a:r>
            <a:r>
              <a:rPr lang="en-US" sz="2400" dirty="0" err="1" smtClean="0"/>
              <a:t>wawancara</a:t>
            </a:r>
            <a:endParaRPr lang="en-US" sz="2400" dirty="0" smtClean="0"/>
          </a:p>
          <a:p>
            <a:pPr marL="342900" indent="-342900">
              <a:buFont typeface="Arial" pitchFamily="34" charset="0"/>
              <a:buChar char="•"/>
            </a:pPr>
            <a:r>
              <a:rPr lang="en-US" sz="2400" dirty="0" err="1" smtClean="0"/>
              <a:t>Pemeriksaan</a:t>
            </a:r>
            <a:r>
              <a:rPr lang="en-US" sz="2400" dirty="0" smtClean="0"/>
              <a:t> </a:t>
            </a:r>
            <a:r>
              <a:rPr lang="en-US" sz="2400" dirty="0" err="1" smtClean="0"/>
              <a:t>dokumen</a:t>
            </a:r>
            <a:endParaRPr lang="en-US" sz="2400" dirty="0" smtClean="0"/>
          </a:p>
          <a:p>
            <a:pPr marL="342900" indent="-342900">
              <a:buFont typeface="Arial" pitchFamily="34" charset="0"/>
              <a:buChar char="•"/>
            </a:pPr>
            <a:r>
              <a:rPr lang="en-US" sz="2400" dirty="0" err="1" smtClean="0"/>
              <a:t>Wawancara</a:t>
            </a:r>
            <a:r>
              <a:rPr lang="en-US" sz="2400" dirty="0" smtClean="0"/>
              <a:t> </a:t>
            </a:r>
            <a:r>
              <a:rPr lang="en-US" sz="2400" dirty="0" err="1" smtClean="0"/>
              <a:t>tenaga</a:t>
            </a:r>
            <a:r>
              <a:rPr lang="en-US" sz="2400" dirty="0" smtClean="0"/>
              <a:t> </a:t>
            </a:r>
            <a:r>
              <a:rPr lang="en-US" sz="2400" dirty="0" err="1" smtClean="0"/>
              <a:t>kerja</a:t>
            </a:r>
            <a:endParaRPr lang="en-US" sz="2400" dirty="0" smtClean="0"/>
          </a:p>
          <a:p>
            <a:pPr marL="342900" indent="-342900">
              <a:buFont typeface="Arial" pitchFamily="34" charset="0"/>
              <a:buChar char="•"/>
            </a:pPr>
            <a:r>
              <a:rPr lang="en-US" sz="2400" dirty="0" err="1" smtClean="0"/>
              <a:t>Pemeriksaan</a:t>
            </a:r>
            <a:r>
              <a:rPr lang="en-US" sz="2400" dirty="0" smtClean="0"/>
              <a:t> </a:t>
            </a:r>
            <a:r>
              <a:rPr lang="en-US" sz="2400" dirty="0" err="1" smtClean="0"/>
              <a:t>fisik</a:t>
            </a:r>
            <a:r>
              <a:rPr lang="en-US" sz="2400" dirty="0" smtClean="0"/>
              <a:t> </a:t>
            </a:r>
            <a:r>
              <a:rPr lang="en-US" sz="2400" dirty="0" err="1" smtClean="0"/>
              <a:t>lingkungan</a:t>
            </a:r>
            <a:r>
              <a:rPr lang="en-US" sz="2400" dirty="0" smtClean="0"/>
              <a:t> </a:t>
            </a:r>
            <a:r>
              <a:rPr lang="en-US" sz="2400" dirty="0" err="1" smtClean="0"/>
              <a:t>kerja</a:t>
            </a:r>
            <a:endParaRPr lang="en-US"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659500" y="492950"/>
            <a:ext cx="808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Subtopik Materi</a:t>
            </a:r>
            <a:endParaRPr/>
          </a:p>
        </p:txBody>
      </p:sp>
      <p:sp>
        <p:nvSpPr>
          <p:cNvPr id="267" name="Google Shape;267;p34"/>
          <p:cNvSpPr txBox="1">
            <a:spLocks noGrp="1"/>
          </p:cNvSpPr>
          <p:nvPr>
            <p:ph type="body" idx="1"/>
          </p:nvPr>
        </p:nvSpPr>
        <p:spPr>
          <a:xfrm>
            <a:off x="821025" y="1237875"/>
            <a:ext cx="6906000" cy="30489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1600"/>
              </a:spcAft>
              <a:buAutoNum type="arabicPeriod"/>
            </a:pPr>
            <a:r>
              <a:rPr lang="en-US" sz="2800" dirty="0" err="1" smtClean="0"/>
              <a:t>Lembaga</a:t>
            </a:r>
            <a:r>
              <a:rPr lang="en-US" sz="2800" dirty="0" smtClean="0"/>
              <a:t> Audit SMK3</a:t>
            </a:r>
          </a:p>
          <a:p>
            <a:pPr marL="228600" lvl="0" indent="-228600" algn="l" rtl="0">
              <a:spcBef>
                <a:spcPts val="0"/>
              </a:spcBef>
              <a:spcAft>
                <a:spcPts val="1600"/>
              </a:spcAft>
              <a:buAutoNum type="arabicPeriod"/>
            </a:pPr>
            <a:r>
              <a:rPr lang="en-US" sz="2800" dirty="0" err="1" smtClean="0"/>
              <a:t>Mekanisme</a:t>
            </a:r>
            <a:r>
              <a:rPr lang="en-US" sz="2800" dirty="0" smtClean="0"/>
              <a:t> Audit SMK3 </a:t>
            </a:r>
            <a:r>
              <a:rPr lang="en-US" sz="2800" dirty="0" err="1" smtClean="0"/>
              <a:t>sesuai</a:t>
            </a:r>
            <a:r>
              <a:rPr lang="en-US" sz="2800" dirty="0" smtClean="0"/>
              <a:t> PP 50 </a:t>
            </a:r>
            <a:r>
              <a:rPr lang="en-US" sz="2800" dirty="0" err="1" smtClean="0"/>
              <a:t>tahun</a:t>
            </a:r>
            <a:r>
              <a:rPr lang="en-US" sz="2800" dirty="0" smtClean="0"/>
              <a:t> 2012 :</a:t>
            </a:r>
          </a:p>
          <a:p>
            <a:pPr marL="514350" lvl="0" indent="-514350" algn="l" rtl="0">
              <a:spcBef>
                <a:spcPts val="0"/>
              </a:spcBef>
              <a:spcAft>
                <a:spcPts val="1600"/>
              </a:spcAft>
              <a:buAutoNum type="alphaLcPeriod"/>
            </a:pPr>
            <a:r>
              <a:rPr lang="en-US" sz="2800" dirty="0" smtClean="0"/>
              <a:t>Audit SMK3 Internal</a:t>
            </a:r>
          </a:p>
          <a:p>
            <a:pPr marL="514350" lvl="0" indent="-514350" algn="l" rtl="0">
              <a:spcBef>
                <a:spcPts val="0"/>
              </a:spcBef>
              <a:spcAft>
                <a:spcPts val="1600"/>
              </a:spcAft>
              <a:buAutoNum type="alphaLcPeriod"/>
            </a:pPr>
            <a:r>
              <a:rPr lang="en-US" sz="2800" dirty="0" smtClean="0"/>
              <a:t>Audit SMK3 </a:t>
            </a:r>
            <a:r>
              <a:rPr lang="en-US" sz="2800" dirty="0" err="1" smtClean="0"/>
              <a:t>Eksternal</a:t>
            </a:r>
            <a:endParaRPr lang="en-US" sz="2800" dirty="0" smtClean="0"/>
          </a:p>
          <a:p>
            <a:pPr marL="228600" lvl="0" indent="-228600" algn="l" rtl="0">
              <a:spcBef>
                <a:spcPts val="0"/>
              </a:spcBef>
              <a:spcAft>
                <a:spcPts val="1600"/>
              </a:spcAft>
              <a:buNone/>
            </a:pP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00150"/>
            <a:ext cx="7010400" cy="3323987"/>
          </a:xfrm>
          <a:prstGeom prst="rect">
            <a:avLst/>
          </a:prstGeom>
        </p:spPr>
        <p:txBody>
          <a:bodyPr wrap="square">
            <a:spAutoFit/>
          </a:bodyPr>
          <a:lstStyle/>
          <a:p>
            <a:pPr algn="just"/>
            <a:r>
              <a:rPr lang="en-US" dirty="0" smtClean="0"/>
              <a:t>	</a:t>
            </a:r>
            <a:r>
              <a:rPr lang="en-US" dirty="0" err="1" smtClean="0"/>
              <a:t>Pemeriksaan</a:t>
            </a:r>
            <a:r>
              <a:rPr lang="en-US" dirty="0" smtClean="0"/>
              <a:t> </a:t>
            </a:r>
            <a:r>
              <a:rPr lang="en-US" dirty="0" err="1" smtClean="0"/>
              <a:t>fisik</a:t>
            </a:r>
            <a:r>
              <a:rPr lang="en-US" dirty="0" smtClean="0"/>
              <a:t> </a:t>
            </a:r>
            <a:r>
              <a:rPr lang="en-US" dirty="0" err="1" smtClean="0"/>
              <a:t>lapangan</a:t>
            </a:r>
            <a:r>
              <a:rPr lang="en-US" dirty="0" smtClean="0"/>
              <a:t> </a:t>
            </a:r>
            <a:r>
              <a:rPr lang="en-US" dirty="0" err="1" smtClean="0"/>
              <a:t>merupakan</a:t>
            </a:r>
            <a:r>
              <a:rPr lang="en-US" dirty="0" smtClean="0"/>
              <a:t> </a:t>
            </a:r>
            <a:r>
              <a:rPr lang="en-US" dirty="0" err="1" smtClean="0"/>
              <a:t>kegiatan</a:t>
            </a:r>
            <a:r>
              <a:rPr lang="en-US" dirty="0" smtClean="0"/>
              <a:t> </a:t>
            </a:r>
            <a:r>
              <a:rPr lang="en-US" dirty="0" err="1" smtClean="0"/>
              <a:t>pemeriksaan</a:t>
            </a:r>
            <a:r>
              <a:rPr lang="en-US" dirty="0" smtClean="0"/>
              <a:t> </a:t>
            </a:r>
            <a:r>
              <a:rPr lang="en-US" dirty="0" err="1" smtClean="0"/>
              <a:t>tempat</a:t>
            </a:r>
            <a:r>
              <a:rPr lang="en-US" dirty="0" smtClean="0"/>
              <a:t> </a:t>
            </a:r>
            <a:r>
              <a:rPr lang="en-US" dirty="0" err="1" smtClean="0"/>
              <a:t>kerja</a:t>
            </a:r>
            <a:r>
              <a:rPr lang="en-US" dirty="0" smtClean="0"/>
              <a:t> yang </a:t>
            </a:r>
            <a:r>
              <a:rPr lang="en-US" dirty="0" err="1" smtClean="0"/>
              <a:t>melibatkan</a:t>
            </a:r>
            <a:r>
              <a:rPr lang="en-US" dirty="0" smtClean="0"/>
              <a:t> </a:t>
            </a:r>
            <a:r>
              <a:rPr lang="en-US" dirty="0" err="1" smtClean="0"/>
              <a:t>seluruh</a:t>
            </a:r>
            <a:r>
              <a:rPr lang="en-US" dirty="0" smtClean="0"/>
              <a:t> </a:t>
            </a:r>
            <a:r>
              <a:rPr lang="en-US" dirty="0" err="1" smtClean="0"/>
              <a:t>departemen</a:t>
            </a:r>
            <a:r>
              <a:rPr lang="en-US" dirty="0" smtClean="0"/>
              <a:t>. Dari </a:t>
            </a:r>
            <a:r>
              <a:rPr lang="en-US" dirty="0" err="1" smtClean="0"/>
              <a:t>pemeriksaan</a:t>
            </a:r>
            <a:r>
              <a:rPr lang="en-US" dirty="0" smtClean="0"/>
              <a:t> </a:t>
            </a:r>
            <a:r>
              <a:rPr lang="en-US" dirty="0" err="1" smtClean="0"/>
              <a:t>fisik</a:t>
            </a:r>
            <a:r>
              <a:rPr lang="en-US" dirty="0" smtClean="0"/>
              <a:t> </a:t>
            </a:r>
            <a:r>
              <a:rPr lang="en-US" dirty="0" err="1" smtClean="0"/>
              <a:t>lapangan</a:t>
            </a:r>
            <a:r>
              <a:rPr lang="en-US" dirty="0" smtClean="0"/>
              <a:t> </a:t>
            </a:r>
            <a:r>
              <a:rPr lang="en-US" dirty="0" err="1" smtClean="0"/>
              <a:t>dapat</a:t>
            </a:r>
            <a:r>
              <a:rPr lang="en-US" dirty="0" smtClean="0"/>
              <a:t> </a:t>
            </a:r>
            <a:r>
              <a:rPr lang="en-US" dirty="0" err="1" smtClean="0"/>
              <a:t>diketahui</a:t>
            </a:r>
            <a:r>
              <a:rPr lang="en-US" dirty="0" smtClean="0"/>
              <a:t> </a:t>
            </a:r>
            <a:r>
              <a:rPr lang="en-US" dirty="0" err="1" smtClean="0"/>
              <a:t>kualitas</a:t>
            </a:r>
            <a:r>
              <a:rPr lang="en-US" dirty="0" smtClean="0"/>
              <a:t> </a:t>
            </a:r>
            <a:r>
              <a:rPr lang="en-US" dirty="0" err="1" smtClean="0"/>
              <a:t>implementasi</a:t>
            </a:r>
            <a:r>
              <a:rPr lang="en-US" dirty="0" smtClean="0"/>
              <a:t> </a:t>
            </a:r>
            <a:r>
              <a:rPr lang="en-US" dirty="0" err="1" smtClean="0"/>
              <a:t>kebijakan</a:t>
            </a:r>
            <a:r>
              <a:rPr lang="en-US" dirty="0" smtClean="0"/>
              <a:t>, program </a:t>
            </a:r>
            <a:r>
              <a:rPr lang="en-US" dirty="0" err="1" smtClean="0"/>
              <a:t>dan</a:t>
            </a:r>
            <a:r>
              <a:rPr lang="en-US" dirty="0" smtClean="0"/>
              <a:t> </a:t>
            </a:r>
            <a:r>
              <a:rPr lang="en-US" dirty="0" err="1" smtClean="0"/>
              <a:t>prosedur</a:t>
            </a:r>
            <a:r>
              <a:rPr lang="en-US" dirty="0" smtClean="0"/>
              <a:t> </a:t>
            </a:r>
            <a:r>
              <a:rPr lang="en-US" dirty="0" err="1" smtClean="0"/>
              <a:t>kegiatan</a:t>
            </a:r>
            <a:r>
              <a:rPr lang="en-US" dirty="0" smtClean="0"/>
              <a:t> K3. Auditor </a:t>
            </a:r>
            <a:r>
              <a:rPr lang="en-US" dirty="0" err="1" smtClean="0"/>
              <a:t>harus</a:t>
            </a:r>
            <a:r>
              <a:rPr lang="en-US" dirty="0" smtClean="0"/>
              <a:t> </a:t>
            </a:r>
            <a:r>
              <a:rPr lang="en-US" dirty="0" err="1" smtClean="0"/>
              <a:t>dapat</a:t>
            </a:r>
            <a:r>
              <a:rPr lang="en-US" dirty="0" smtClean="0"/>
              <a:t> </a:t>
            </a:r>
            <a:r>
              <a:rPr lang="en-US" dirty="0" err="1" smtClean="0"/>
              <a:t>melihat</a:t>
            </a:r>
            <a:r>
              <a:rPr lang="en-US" dirty="0" smtClean="0"/>
              <a:t> </a:t>
            </a:r>
            <a:r>
              <a:rPr lang="en-US" dirty="0" err="1" smtClean="0"/>
              <a:t>apakah</a:t>
            </a:r>
            <a:r>
              <a:rPr lang="en-US" dirty="0" smtClean="0"/>
              <a:t> </a:t>
            </a:r>
            <a:r>
              <a:rPr lang="en-US" dirty="0" err="1" smtClean="0"/>
              <a:t>lingkungan</a:t>
            </a:r>
            <a:r>
              <a:rPr lang="en-US" dirty="0" smtClean="0"/>
              <a:t> </a:t>
            </a:r>
            <a:r>
              <a:rPr lang="en-US" dirty="0" err="1" smtClean="0"/>
              <a:t>kerja</a:t>
            </a:r>
            <a:r>
              <a:rPr lang="en-US" dirty="0" smtClean="0"/>
              <a:t> </a:t>
            </a:r>
            <a:r>
              <a:rPr lang="en-US" dirty="0" err="1" smtClean="0"/>
              <a:t>tersebut</a:t>
            </a:r>
            <a:r>
              <a:rPr lang="en-US" dirty="0" smtClean="0"/>
              <a:t> </a:t>
            </a:r>
            <a:r>
              <a:rPr lang="en-US" dirty="0" err="1" smtClean="0"/>
              <a:t>rapih</a:t>
            </a:r>
            <a:r>
              <a:rPr lang="en-US" dirty="0" smtClean="0"/>
              <a:t>, </a:t>
            </a:r>
            <a:r>
              <a:rPr lang="en-US" dirty="0" err="1" smtClean="0"/>
              <a:t>bersih</a:t>
            </a:r>
            <a:r>
              <a:rPr lang="en-US" dirty="0" smtClean="0"/>
              <a:t>, </a:t>
            </a:r>
            <a:r>
              <a:rPr lang="en-US" dirty="0" err="1" smtClean="0"/>
              <a:t>sehat</a:t>
            </a:r>
            <a:r>
              <a:rPr lang="en-US" dirty="0" smtClean="0"/>
              <a:t> </a:t>
            </a:r>
            <a:r>
              <a:rPr lang="en-US" dirty="0" err="1" smtClean="0"/>
              <a:t>dan</a:t>
            </a:r>
            <a:r>
              <a:rPr lang="en-US" dirty="0" smtClean="0"/>
              <a:t> </a:t>
            </a:r>
            <a:r>
              <a:rPr lang="en-US" dirty="0" err="1" smtClean="0"/>
              <a:t>aman</a:t>
            </a:r>
            <a:r>
              <a:rPr lang="en-US" dirty="0" smtClean="0"/>
              <a:t>. Serta auditor </a:t>
            </a:r>
            <a:r>
              <a:rPr lang="en-US" dirty="0" err="1" smtClean="0"/>
              <a:t>harus</a:t>
            </a:r>
            <a:r>
              <a:rPr lang="en-US" dirty="0" smtClean="0"/>
              <a:t> </a:t>
            </a:r>
            <a:r>
              <a:rPr lang="en-US" dirty="0" err="1" smtClean="0"/>
              <a:t>mampu</a:t>
            </a:r>
            <a:r>
              <a:rPr lang="en-US" dirty="0" smtClean="0"/>
              <a:t> </a:t>
            </a:r>
            <a:r>
              <a:rPr lang="en-US" dirty="0" err="1" smtClean="0"/>
              <a:t>mengamati</a:t>
            </a:r>
            <a:r>
              <a:rPr lang="en-US" dirty="0" smtClean="0"/>
              <a:t> </a:t>
            </a:r>
            <a:r>
              <a:rPr lang="en-US" dirty="0" err="1" smtClean="0"/>
              <a:t>proses</a:t>
            </a:r>
            <a:r>
              <a:rPr lang="en-US" dirty="0" smtClean="0"/>
              <a:t> </a:t>
            </a:r>
            <a:r>
              <a:rPr lang="en-US" dirty="0" err="1" smtClean="0"/>
              <a:t>kerja</a:t>
            </a:r>
            <a:r>
              <a:rPr lang="en-US" dirty="0" smtClean="0"/>
              <a:t> </a:t>
            </a:r>
            <a:r>
              <a:rPr lang="en-US" dirty="0" err="1" smtClean="0"/>
              <a:t>untuk</a:t>
            </a:r>
            <a:r>
              <a:rPr lang="en-US" dirty="0" smtClean="0"/>
              <a:t> </a:t>
            </a:r>
            <a:r>
              <a:rPr lang="en-US" dirty="0" err="1" smtClean="0"/>
              <a:t>melihat</a:t>
            </a:r>
            <a:r>
              <a:rPr lang="en-US" dirty="0" smtClean="0"/>
              <a:t> </a:t>
            </a:r>
            <a:r>
              <a:rPr lang="en-US" dirty="0" err="1" smtClean="0"/>
              <a:t>prosedur</a:t>
            </a:r>
            <a:r>
              <a:rPr lang="en-US" dirty="0" smtClean="0"/>
              <a:t> </a:t>
            </a:r>
            <a:r>
              <a:rPr lang="en-US" dirty="0" err="1" smtClean="0"/>
              <a:t>tersebut</a:t>
            </a:r>
            <a:r>
              <a:rPr lang="en-US" dirty="0" smtClean="0"/>
              <a:t> </a:t>
            </a:r>
            <a:r>
              <a:rPr lang="en-US" dirty="0" err="1" smtClean="0"/>
              <a:t>apakah</a:t>
            </a:r>
            <a:r>
              <a:rPr lang="en-US" dirty="0" smtClean="0"/>
              <a:t> </a:t>
            </a:r>
            <a:r>
              <a:rPr lang="en-US" dirty="0" err="1" smtClean="0"/>
              <a:t>diikuti</a:t>
            </a:r>
            <a:r>
              <a:rPr lang="en-US" dirty="0" smtClean="0"/>
              <a:t> </a:t>
            </a:r>
            <a:r>
              <a:rPr lang="en-US" dirty="0" err="1" smtClean="0"/>
              <a:t>dan</a:t>
            </a:r>
            <a:r>
              <a:rPr lang="en-US" dirty="0" smtClean="0"/>
              <a:t> </a:t>
            </a:r>
            <a:r>
              <a:rPr lang="en-US" dirty="0" err="1" smtClean="0"/>
              <a:t>dikontrol</a:t>
            </a:r>
            <a:r>
              <a:rPr lang="en-US" dirty="0" smtClean="0"/>
              <a:t> </a:t>
            </a:r>
            <a:r>
              <a:rPr lang="en-US" dirty="0" err="1" smtClean="0"/>
              <a:t>dengan</a:t>
            </a:r>
            <a:r>
              <a:rPr lang="en-US" dirty="0" smtClean="0"/>
              <a:t> </a:t>
            </a:r>
            <a:r>
              <a:rPr lang="en-US" dirty="0" err="1" smtClean="0"/>
              <a:t>baik</a:t>
            </a:r>
            <a:r>
              <a:rPr lang="en-US" dirty="0" smtClean="0"/>
              <a:t>. Auditor </a:t>
            </a:r>
            <a:r>
              <a:rPr lang="en-US" dirty="0" err="1" smtClean="0"/>
              <a:t>mengamati</a:t>
            </a:r>
            <a:r>
              <a:rPr lang="en-US" dirty="0" smtClean="0"/>
              <a:t> </a:t>
            </a:r>
            <a:r>
              <a:rPr lang="en-US" dirty="0" err="1" smtClean="0"/>
              <a:t>tugas</a:t>
            </a:r>
            <a:r>
              <a:rPr lang="en-US" dirty="0" smtClean="0"/>
              <a:t> </a:t>
            </a:r>
            <a:r>
              <a:rPr lang="en-US" dirty="0" err="1" smtClean="0"/>
              <a:t>dan</a:t>
            </a:r>
            <a:r>
              <a:rPr lang="en-US" dirty="0" smtClean="0"/>
              <a:t> </a:t>
            </a:r>
            <a:r>
              <a:rPr lang="en-US" dirty="0" err="1" smtClean="0"/>
              <a:t>perilaku</a:t>
            </a:r>
            <a:r>
              <a:rPr lang="en-US" dirty="0" smtClean="0"/>
              <a:t> </a:t>
            </a:r>
            <a:r>
              <a:rPr lang="en-US" dirty="0" err="1" smtClean="0"/>
              <a:t>pekerja</a:t>
            </a:r>
            <a:r>
              <a:rPr lang="en-US" dirty="0" smtClean="0"/>
              <a:t> </a:t>
            </a:r>
            <a:r>
              <a:rPr lang="en-US" dirty="0" err="1" smtClean="0"/>
              <a:t>apakah</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izin</a:t>
            </a:r>
            <a:r>
              <a:rPr lang="en-US" dirty="0" smtClean="0"/>
              <a:t> </a:t>
            </a:r>
            <a:r>
              <a:rPr lang="en-US" dirty="0" err="1" smtClean="0"/>
              <a:t>melakukan</a:t>
            </a:r>
            <a:r>
              <a:rPr lang="en-US" dirty="0" smtClean="0"/>
              <a:t> </a:t>
            </a:r>
            <a:r>
              <a:rPr lang="en-US" dirty="0" err="1" smtClean="0"/>
              <a:t>pekerjaan</a:t>
            </a:r>
            <a:r>
              <a:rPr lang="en-US" dirty="0" smtClean="0"/>
              <a:t>. </a:t>
            </a:r>
            <a:r>
              <a:rPr lang="en-US" dirty="0" err="1" smtClean="0"/>
              <a:t>Pemeriksaan</a:t>
            </a:r>
            <a:r>
              <a:rPr lang="en-US" dirty="0" smtClean="0"/>
              <a:t> </a:t>
            </a:r>
            <a:r>
              <a:rPr lang="en-US" dirty="0" err="1" smtClean="0"/>
              <a:t>fisik</a:t>
            </a:r>
            <a:r>
              <a:rPr lang="en-US" dirty="0" smtClean="0"/>
              <a:t> </a:t>
            </a:r>
            <a:r>
              <a:rPr lang="en-US" dirty="0" err="1" smtClean="0"/>
              <a:t>lapangan</a:t>
            </a:r>
            <a:r>
              <a:rPr lang="en-US" dirty="0" smtClean="0"/>
              <a:t> </a:t>
            </a:r>
            <a:r>
              <a:rPr lang="en-US" dirty="0" err="1" smtClean="0"/>
              <a:t>merupakan</a:t>
            </a:r>
            <a:r>
              <a:rPr lang="en-US" dirty="0" smtClean="0"/>
              <a:t> </a:t>
            </a:r>
            <a:r>
              <a:rPr lang="en-US" dirty="0" err="1" smtClean="0"/>
              <a:t>aspek</a:t>
            </a:r>
            <a:r>
              <a:rPr lang="en-US" dirty="0" smtClean="0"/>
              <a:t> yang paling </a:t>
            </a:r>
            <a:r>
              <a:rPr lang="en-US" dirty="0" err="1" smtClean="0"/>
              <a:t>menantang</a:t>
            </a:r>
            <a:r>
              <a:rPr lang="en-US" dirty="0" smtClean="0"/>
              <a:t> </a:t>
            </a:r>
            <a:r>
              <a:rPr lang="en-US" dirty="0" err="1" smtClean="0"/>
              <a:t>dari</a:t>
            </a:r>
            <a:r>
              <a:rPr lang="en-US" dirty="0" smtClean="0"/>
              <a:t> </a:t>
            </a:r>
            <a:r>
              <a:rPr lang="en-US" dirty="0" err="1" smtClean="0"/>
              <a:t>pelaksanaan</a:t>
            </a:r>
            <a:r>
              <a:rPr lang="en-US" dirty="0" smtClean="0"/>
              <a:t> audit yang </a:t>
            </a:r>
            <a:r>
              <a:rPr lang="en-US" dirty="0" err="1" smtClean="0"/>
              <a:t>dilaksanakan</a:t>
            </a:r>
            <a:r>
              <a:rPr lang="en-US" dirty="0" smtClean="0"/>
              <a:t> </a:t>
            </a:r>
            <a:r>
              <a:rPr lang="en-US" dirty="0" err="1" smtClean="0"/>
              <a:t>di</a:t>
            </a:r>
            <a:r>
              <a:rPr lang="en-US" dirty="0" smtClean="0"/>
              <a:t> era </a:t>
            </a:r>
            <a:r>
              <a:rPr lang="en-US" dirty="0" err="1" smtClean="0"/>
              <a:t>pandemi</a:t>
            </a:r>
            <a:r>
              <a:rPr lang="en-US" dirty="0" smtClean="0"/>
              <a:t> covid-19. </a:t>
            </a:r>
            <a:r>
              <a:rPr lang="en-US" dirty="0" err="1" smtClean="0"/>
              <a:t>Karena</a:t>
            </a:r>
            <a:r>
              <a:rPr lang="en-US" dirty="0" smtClean="0"/>
              <a:t> </a:t>
            </a:r>
            <a:r>
              <a:rPr lang="en-US" dirty="0" err="1" smtClean="0"/>
              <a:t>pada</a:t>
            </a:r>
            <a:r>
              <a:rPr lang="en-US" dirty="0" smtClean="0"/>
              <a:t> </a:t>
            </a:r>
            <a:r>
              <a:rPr lang="en-US" dirty="0" err="1" smtClean="0"/>
              <a:t>dasarnya</a:t>
            </a:r>
            <a:r>
              <a:rPr lang="en-US" dirty="0" smtClean="0"/>
              <a:t> auditor </a:t>
            </a:r>
            <a:r>
              <a:rPr lang="en-US" dirty="0" err="1" smtClean="0"/>
              <a:t>harus</a:t>
            </a:r>
            <a:r>
              <a:rPr lang="en-US" dirty="0" smtClean="0"/>
              <a:t> </a:t>
            </a:r>
            <a:r>
              <a:rPr lang="en-US" dirty="0" err="1" smtClean="0"/>
              <a:t>dapat</a:t>
            </a:r>
            <a:r>
              <a:rPr lang="en-US" dirty="0" smtClean="0"/>
              <a:t> </a:t>
            </a:r>
            <a:r>
              <a:rPr lang="en-US" dirty="0" err="1" smtClean="0"/>
              <a:t>melihat</a:t>
            </a:r>
            <a:r>
              <a:rPr lang="en-US" dirty="0" smtClean="0"/>
              <a:t> </a:t>
            </a:r>
            <a:r>
              <a:rPr lang="en-US" dirty="0" err="1" smtClean="0"/>
              <a:t>kondisi</a:t>
            </a:r>
            <a:r>
              <a:rPr lang="en-US" dirty="0" smtClean="0"/>
              <a:t> </a:t>
            </a:r>
            <a:r>
              <a:rPr lang="en-US" dirty="0" err="1" smtClean="0"/>
              <a:t>lapangan</a:t>
            </a:r>
            <a:r>
              <a:rPr lang="en-US" dirty="0" smtClean="0"/>
              <a:t> </a:t>
            </a:r>
            <a:r>
              <a:rPr lang="en-US" dirty="0" err="1" smtClean="0"/>
              <a:t>serta</a:t>
            </a:r>
            <a:r>
              <a:rPr lang="en-US" dirty="0" smtClean="0"/>
              <a:t> </a:t>
            </a:r>
            <a:r>
              <a:rPr lang="en-US" dirty="0" err="1" smtClean="0"/>
              <a:t>meninjaunya</a:t>
            </a:r>
            <a:r>
              <a:rPr lang="en-US" dirty="0" smtClean="0"/>
              <a:t> </a:t>
            </a:r>
            <a:r>
              <a:rPr lang="en-US" dirty="0" err="1" smtClean="0"/>
              <a:t>secara</a:t>
            </a:r>
            <a:r>
              <a:rPr lang="en-US" dirty="0" smtClean="0"/>
              <a:t> detail. </a:t>
            </a:r>
            <a:r>
              <a:rPr lang="en-US" dirty="0" err="1" smtClean="0"/>
              <a:t>Berbagai</a:t>
            </a:r>
            <a:r>
              <a:rPr lang="en-US" dirty="0" smtClean="0"/>
              <a:t> </a:t>
            </a:r>
            <a:r>
              <a:rPr lang="en-US" dirty="0" err="1" smtClean="0"/>
              <a:t>upaya</a:t>
            </a:r>
            <a:r>
              <a:rPr lang="en-US" dirty="0" smtClean="0"/>
              <a:t> </a:t>
            </a:r>
            <a:r>
              <a:rPr lang="en-US" dirty="0" err="1" smtClean="0"/>
              <a:t>dilakukan</a:t>
            </a:r>
            <a:r>
              <a:rPr lang="en-US" dirty="0" smtClean="0"/>
              <a:t> </a:t>
            </a:r>
            <a:r>
              <a:rPr lang="en-US" dirty="0" err="1" smtClean="0"/>
              <a:t>untuk</a:t>
            </a:r>
            <a:r>
              <a:rPr lang="en-US" dirty="0" smtClean="0"/>
              <a:t> </a:t>
            </a:r>
            <a:r>
              <a:rPr lang="en-US" dirty="0" err="1" smtClean="0"/>
              <a:t>memenuhi</a:t>
            </a:r>
            <a:r>
              <a:rPr lang="en-US" dirty="0" smtClean="0"/>
              <a:t> </a:t>
            </a:r>
            <a:r>
              <a:rPr lang="en-US" dirty="0" err="1" smtClean="0"/>
              <a:t>kebutuhan</a:t>
            </a:r>
            <a:r>
              <a:rPr lang="en-US" dirty="0" smtClean="0"/>
              <a:t> </a:t>
            </a:r>
            <a:r>
              <a:rPr lang="en-US" dirty="0" err="1" smtClean="0"/>
              <a:t>pemeriksaan</a:t>
            </a:r>
            <a:r>
              <a:rPr lang="en-US" dirty="0" smtClean="0"/>
              <a:t> </a:t>
            </a:r>
            <a:r>
              <a:rPr lang="en-US" dirty="0" err="1" smtClean="0"/>
              <a:t>fisik</a:t>
            </a:r>
            <a:r>
              <a:rPr lang="en-US" dirty="0" smtClean="0"/>
              <a:t> </a:t>
            </a:r>
            <a:r>
              <a:rPr lang="en-US" dirty="0" err="1" smtClean="0"/>
              <a:t>lapangan</a:t>
            </a:r>
            <a:r>
              <a:rPr lang="en-US" dirty="0" smtClean="0"/>
              <a:t> </a:t>
            </a:r>
            <a:r>
              <a:rPr lang="en-US" dirty="0" err="1" smtClean="0"/>
              <a:t>secara</a:t>
            </a:r>
            <a:r>
              <a:rPr lang="en-US" dirty="0" smtClean="0"/>
              <a:t> </a:t>
            </a:r>
            <a:r>
              <a:rPr lang="en-US" dirty="0" err="1" smtClean="0"/>
              <a:t>memadai</a:t>
            </a:r>
            <a:r>
              <a:rPr lang="en-US" dirty="0" smtClean="0"/>
              <a:t> </a:t>
            </a:r>
            <a:r>
              <a:rPr lang="en-US" dirty="0" err="1" smtClean="0"/>
              <a:t>diantaranya</a:t>
            </a:r>
            <a:r>
              <a:rPr lang="en-US" dirty="0" smtClean="0"/>
              <a:t> </a:t>
            </a:r>
            <a:r>
              <a:rPr lang="en-US" dirty="0" err="1" smtClean="0"/>
              <a:t>yaitu</a:t>
            </a:r>
            <a:r>
              <a:rPr lang="en-US" dirty="0" smtClean="0"/>
              <a:t> </a:t>
            </a:r>
            <a:r>
              <a:rPr lang="en-US" dirty="0" err="1" smtClean="0"/>
              <a:t>melakukan</a:t>
            </a:r>
            <a:r>
              <a:rPr lang="en-US" dirty="0" smtClean="0"/>
              <a:t> </a:t>
            </a:r>
            <a:r>
              <a:rPr lang="en-US" dirty="0" err="1" smtClean="0"/>
              <a:t>bantuan</a:t>
            </a:r>
            <a:r>
              <a:rPr lang="en-US" dirty="0" smtClean="0"/>
              <a:t> </a:t>
            </a:r>
            <a:r>
              <a:rPr lang="en-US" dirty="0" err="1" smtClean="0"/>
              <a:t>kepada</a:t>
            </a:r>
            <a:r>
              <a:rPr lang="en-US" dirty="0" smtClean="0"/>
              <a:t> </a:t>
            </a:r>
            <a:r>
              <a:rPr lang="en-US" dirty="0" err="1" smtClean="0"/>
              <a:t>pihak</a:t>
            </a:r>
            <a:r>
              <a:rPr lang="en-US" dirty="0" smtClean="0"/>
              <a:t> K3 </a:t>
            </a:r>
            <a:r>
              <a:rPr lang="en-US" dirty="0" err="1" smtClean="0"/>
              <a:t>untuk</a:t>
            </a:r>
            <a:r>
              <a:rPr lang="en-US" dirty="0" smtClean="0"/>
              <a:t> </a:t>
            </a:r>
            <a:r>
              <a:rPr lang="en-US" dirty="0" err="1" smtClean="0"/>
              <a:t>mendokumentasikan</a:t>
            </a:r>
            <a:r>
              <a:rPr lang="en-US" dirty="0" smtClean="0"/>
              <a:t>/ </a:t>
            </a:r>
            <a:r>
              <a:rPr lang="en-US" dirty="0" err="1" smtClean="0"/>
              <a:t>memfoto</a:t>
            </a:r>
            <a:r>
              <a:rPr lang="en-US" dirty="0" smtClean="0"/>
              <a:t> </a:t>
            </a:r>
            <a:r>
              <a:rPr lang="en-US" dirty="0" err="1" smtClean="0"/>
              <a:t>setiap</a:t>
            </a:r>
            <a:r>
              <a:rPr lang="en-US" dirty="0" smtClean="0"/>
              <a:t> </a:t>
            </a:r>
            <a:r>
              <a:rPr lang="en-US" dirty="0" err="1" smtClean="0"/>
              <a:t>kondisi</a:t>
            </a:r>
            <a:r>
              <a:rPr lang="en-US" dirty="0" smtClean="0"/>
              <a:t> </a:t>
            </a:r>
            <a:r>
              <a:rPr lang="en-US" dirty="0" err="1" smtClean="0"/>
              <a:t>lingkungan</a:t>
            </a:r>
            <a:r>
              <a:rPr lang="en-US" dirty="0" smtClean="0"/>
              <a:t> </a:t>
            </a:r>
            <a:r>
              <a:rPr lang="en-US" dirty="0" err="1" smtClean="0"/>
              <a:t>kerja</a:t>
            </a:r>
            <a:r>
              <a:rPr lang="en-US" dirty="0" smtClean="0"/>
              <a:t> </a:t>
            </a:r>
            <a:r>
              <a:rPr lang="en-US" dirty="0" err="1" smtClean="0"/>
              <a:t>sesuai</a:t>
            </a:r>
            <a:r>
              <a:rPr lang="en-US" dirty="0" smtClean="0"/>
              <a:t> </a:t>
            </a:r>
            <a:r>
              <a:rPr lang="en-US" dirty="0" err="1" smtClean="0"/>
              <a:t>kriteria</a:t>
            </a:r>
            <a:r>
              <a:rPr lang="en-US" dirty="0" smtClean="0"/>
              <a:t> SMK3. </a:t>
            </a:r>
            <a:r>
              <a:rPr lang="en-US" dirty="0" err="1" smtClean="0"/>
              <a:t>Dokumentasi</a:t>
            </a:r>
            <a:r>
              <a:rPr lang="en-US" dirty="0" smtClean="0"/>
              <a:t> </a:t>
            </a:r>
            <a:r>
              <a:rPr lang="en-US" dirty="0" err="1" smtClean="0"/>
              <a:t>pemeriksaan</a:t>
            </a:r>
            <a:r>
              <a:rPr lang="en-US" dirty="0" smtClean="0"/>
              <a:t> </a:t>
            </a:r>
            <a:r>
              <a:rPr lang="en-US" dirty="0" err="1" smtClean="0"/>
              <a:t>fisik</a:t>
            </a:r>
            <a:r>
              <a:rPr lang="en-US" dirty="0" smtClean="0"/>
              <a:t> </a:t>
            </a:r>
            <a:r>
              <a:rPr lang="en-US" dirty="0" err="1" smtClean="0"/>
              <a:t>lapangan</a:t>
            </a:r>
            <a:r>
              <a:rPr lang="en-US" dirty="0" smtClean="0"/>
              <a:t> </a:t>
            </a:r>
            <a:r>
              <a:rPr lang="en-US" dirty="0" err="1" smtClean="0"/>
              <a:t>tersebut</a:t>
            </a:r>
            <a:r>
              <a:rPr lang="en-US" dirty="0" smtClean="0"/>
              <a:t> </a:t>
            </a:r>
            <a:r>
              <a:rPr lang="en-US" dirty="0" err="1" smtClean="0"/>
              <a:t>kemudian</a:t>
            </a:r>
            <a:r>
              <a:rPr lang="en-US" dirty="0" smtClean="0"/>
              <a:t> </a:t>
            </a:r>
            <a:r>
              <a:rPr lang="en-US" dirty="0" err="1" smtClean="0"/>
              <a:t>ditinjau</a:t>
            </a:r>
            <a:r>
              <a:rPr lang="en-US" dirty="0" smtClean="0"/>
              <a:t> </a:t>
            </a:r>
            <a:r>
              <a:rPr lang="en-US" dirty="0" err="1" smtClean="0"/>
              <a:t>oleh</a:t>
            </a:r>
            <a:r>
              <a:rPr lang="en-US" dirty="0" smtClean="0"/>
              <a:t> auditor. Auditor </a:t>
            </a:r>
            <a:r>
              <a:rPr lang="en-US" dirty="0" err="1" smtClean="0"/>
              <a:t>membuat</a:t>
            </a:r>
            <a:r>
              <a:rPr lang="en-US" dirty="0" smtClean="0"/>
              <a:t> </a:t>
            </a:r>
            <a:r>
              <a:rPr lang="en-US" dirty="0" err="1" smtClean="0"/>
              <a:t>catatan</a:t>
            </a:r>
            <a:r>
              <a:rPr lang="en-US" dirty="0" smtClean="0"/>
              <a:t> </a:t>
            </a:r>
            <a:r>
              <a:rPr lang="en-US" dirty="0" err="1" smtClean="0"/>
              <a:t>dan</a:t>
            </a:r>
            <a:r>
              <a:rPr lang="en-US" dirty="0" smtClean="0"/>
              <a:t> </a:t>
            </a:r>
            <a:r>
              <a:rPr lang="en-US" dirty="0" err="1" smtClean="0"/>
              <a:t>menyiapkan</a:t>
            </a:r>
            <a:r>
              <a:rPr lang="en-US" dirty="0" smtClean="0"/>
              <a:t> </a:t>
            </a:r>
            <a:r>
              <a:rPr lang="en-US" dirty="0" err="1" smtClean="0"/>
              <a:t>pertanyaan</a:t>
            </a:r>
            <a:r>
              <a:rPr lang="en-US" dirty="0" smtClean="0"/>
              <a:t> </a:t>
            </a:r>
            <a:r>
              <a:rPr lang="en-US" dirty="0" err="1" smtClean="0"/>
              <a:t>untuk</a:t>
            </a:r>
            <a:r>
              <a:rPr lang="en-US" dirty="0" smtClean="0"/>
              <a:t> </a:t>
            </a:r>
            <a:r>
              <a:rPr lang="en-US" dirty="0" err="1" smtClean="0"/>
              <a:t>ditanyakan</a:t>
            </a:r>
            <a:r>
              <a:rPr lang="en-US" dirty="0" smtClean="0"/>
              <a:t> </a:t>
            </a:r>
            <a:r>
              <a:rPr lang="en-US" dirty="0" err="1" smtClean="0"/>
              <a:t>pada</a:t>
            </a:r>
            <a:r>
              <a:rPr lang="en-US" dirty="0" smtClean="0"/>
              <a:t> </a:t>
            </a:r>
            <a:r>
              <a:rPr lang="en-US" dirty="0" err="1" smtClean="0"/>
              <a:t>wawancara</a:t>
            </a:r>
            <a:r>
              <a:rPr lang="en-US" dirty="0" smtClean="0"/>
              <a:t> daring </a:t>
            </a:r>
            <a:r>
              <a:rPr lang="en-US" dirty="0" err="1" smtClean="0"/>
              <a:t>melalui</a:t>
            </a:r>
            <a:r>
              <a:rPr lang="en-US" dirty="0" smtClean="0"/>
              <a:t> </a:t>
            </a:r>
            <a:r>
              <a:rPr lang="en-US" dirty="0" err="1" smtClean="0"/>
              <a:t>aplikasi</a:t>
            </a:r>
            <a:r>
              <a:rPr lang="en-US" dirty="0" smtClean="0"/>
              <a:t> </a:t>
            </a:r>
            <a:r>
              <a:rPr lang="en-US" dirty="0" err="1" smtClean="0"/>
              <a:t>pesan</a:t>
            </a:r>
            <a:r>
              <a:rPr lang="en-US" dirty="0" smtClean="0"/>
              <a:t> online. </a:t>
            </a:r>
            <a:endParaRPr lang="en-US" dirty="0"/>
          </a:p>
        </p:txBody>
      </p:sp>
      <p:sp>
        <p:nvSpPr>
          <p:cNvPr id="3" name="Rectangle 2"/>
          <p:cNvSpPr/>
          <p:nvPr/>
        </p:nvSpPr>
        <p:spPr>
          <a:xfrm>
            <a:off x="2133600" y="361950"/>
            <a:ext cx="6178294" cy="523220"/>
          </a:xfrm>
          <a:prstGeom prst="rect">
            <a:avLst/>
          </a:prstGeom>
          <a:noFill/>
        </p:spPr>
        <p:txBody>
          <a:bodyPr wrap="none" lIns="91440" tIns="45720" rIns="91440" bIns="45720">
            <a:spAutoFit/>
          </a:bodyPr>
          <a:lstStyle/>
          <a:p>
            <a:pPr algn="ctr"/>
            <a:r>
              <a:rPr lang="en-US" sz="28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Pemeriksaan</a:t>
            </a: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fisik</a:t>
            </a: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lingkungan</a:t>
            </a: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kerja</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52"/>
          <p:cNvPicPr preferRelativeResize="0"/>
          <p:nvPr/>
        </p:nvPicPr>
        <p:blipFill rotWithShape="1">
          <a:blip r:embed="rId3">
            <a:alphaModFix/>
          </a:blip>
          <a:srcRect l="23654" r="27982"/>
          <a:stretch/>
        </p:blipFill>
        <p:spPr>
          <a:xfrm>
            <a:off x="-3" y="0"/>
            <a:ext cx="3732573" cy="5143501"/>
          </a:xfrm>
          <a:prstGeom prst="rect">
            <a:avLst/>
          </a:prstGeom>
          <a:noFill/>
          <a:ln>
            <a:noFill/>
          </a:ln>
        </p:spPr>
      </p:pic>
      <p:sp>
        <p:nvSpPr>
          <p:cNvPr id="732" name="Google Shape;732;p52"/>
          <p:cNvSpPr txBox="1">
            <a:spLocks noGrp="1"/>
          </p:cNvSpPr>
          <p:nvPr>
            <p:ph type="title"/>
          </p:nvPr>
        </p:nvSpPr>
        <p:spPr>
          <a:xfrm>
            <a:off x="5000450" y="1218875"/>
            <a:ext cx="2808000" cy="152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Laporan Audit SMK3</a:t>
            </a:r>
            <a:endParaRPr/>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9" name="Google Shape;739;p53"/>
          <p:cNvSpPr txBox="1">
            <a:spLocks noGrp="1"/>
          </p:cNvSpPr>
          <p:nvPr>
            <p:ph type="body" idx="2"/>
          </p:nvPr>
        </p:nvSpPr>
        <p:spPr>
          <a:xfrm>
            <a:off x="2971800" y="1123950"/>
            <a:ext cx="5562600" cy="2156700"/>
          </a:xfrm>
          <a:prstGeom prst="rect">
            <a:avLst/>
          </a:prstGeom>
        </p:spPr>
        <p:txBody>
          <a:bodyPr spcFirstLastPara="1" wrap="square" lIns="91425" tIns="91425" rIns="91425" bIns="91425" anchor="t" anchorCtr="0">
            <a:noAutofit/>
          </a:bodyPr>
          <a:lstStyle/>
          <a:p>
            <a:r>
              <a:rPr lang="en-US" sz="1800" dirty="0" err="1" smtClean="0"/>
              <a:t>Nama</a:t>
            </a:r>
            <a:r>
              <a:rPr lang="en-US" sz="1800" dirty="0" smtClean="0"/>
              <a:t> </a:t>
            </a:r>
            <a:r>
              <a:rPr lang="en-US" sz="1800" dirty="0" err="1" smtClean="0"/>
              <a:t>perusahaan</a:t>
            </a:r>
            <a:r>
              <a:rPr lang="en-US" sz="1800" dirty="0" smtClean="0"/>
              <a:t> yang </a:t>
            </a:r>
            <a:r>
              <a:rPr lang="en-US" sz="1800" dirty="0" err="1" smtClean="0"/>
              <a:t>diaudit</a:t>
            </a:r>
            <a:r>
              <a:rPr lang="en-US" sz="1800" dirty="0" smtClean="0"/>
              <a:t> </a:t>
            </a:r>
            <a:r>
              <a:rPr lang="en-US" sz="1800" dirty="0" err="1" smtClean="0"/>
              <a:t>dan</a:t>
            </a:r>
            <a:r>
              <a:rPr lang="en-US" sz="1800" dirty="0" smtClean="0"/>
              <a:t> </a:t>
            </a:r>
            <a:r>
              <a:rPr lang="en-US" sz="1800" dirty="0" err="1" smtClean="0"/>
              <a:t>jenis</a:t>
            </a:r>
            <a:r>
              <a:rPr lang="en-US" sz="1800" dirty="0" smtClean="0"/>
              <a:t> </a:t>
            </a:r>
            <a:r>
              <a:rPr lang="en-US" sz="1800" dirty="0" err="1" smtClean="0"/>
              <a:t>usahanya</a:t>
            </a:r>
            <a:endParaRPr lang="en-US" sz="1800" dirty="0" smtClean="0"/>
          </a:p>
          <a:p>
            <a:r>
              <a:rPr lang="en-US" sz="1800" dirty="0" err="1" smtClean="0"/>
              <a:t>Lingkup</a:t>
            </a:r>
            <a:r>
              <a:rPr lang="en-US" sz="1800" dirty="0" smtClean="0"/>
              <a:t> audit, </a:t>
            </a:r>
            <a:r>
              <a:rPr lang="en-US" sz="1800" dirty="0" err="1" smtClean="0"/>
              <a:t>meliputi</a:t>
            </a:r>
            <a:r>
              <a:rPr lang="en-US" sz="1800" dirty="0" smtClean="0"/>
              <a:t> </a:t>
            </a:r>
            <a:r>
              <a:rPr lang="en-US" sz="1800" dirty="0" err="1" smtClean="0"/>
              <a:t>nama</a:t>
            </a:r>
            <a:r>
              <a:rPr lang="en-US" sz="1800" dirty="0" smtClean="0"/>
              <a:t> </a:t>
            </a:r>
            <a:r>
              <a:rPr lang="en-US" sz="1800" dirty="0" err="1" smtClean="0"/>
              <a:t>tempat</a:t>
            </a:r>
            <a:r>
              <a:rPr lang="en-US" sz="1800" dirty="0" smtClean="0"/>
              <a:t> </a:t>
            </a:r>
            <a:r>
              <a:rPr lang="en-US" sz="1800" dirty="0" err="1" smtClean="0"/>
              <a:t>kerja</a:t>
            </a:r>
            <a:r>
              <a:rPr lang="en-US" sz="1800" dirty="0" smtClean="0"/>
              <a:t> yang </a:t>
            </a:r>
            <a:r>
              <a:rPr lang="en-US" sz="1800" dirty="0" err="1" smtClean="0"/>
              <a:t>diaudit</a:t>
            </a:r>
            <a:r>
              <a:rPr lang="en-US" sz="1800" dirty="0" smtClean="0"/>
              <a:t>, unit </a:t>
            </a:r>
            <a:r>
              <a:rPr lang="en-US" sz="1800" dirty="0" err="1" smtClean="0"/>
              <a:t>kerja</a:t>
            </a:r>
            <a:r>
              <a:rPr lang="en-US" sz="1800" dirty="0" smtClean="0"/>
              <a:t> </a:t>
            </a:r>
            <a:r>
              <a:rPr lang="en-US" sz="1800" dirty="0" err="1" smtClean="0"/>
              <a:t>proses</a:t>
            </a:r>
            <a:r>
              <a:rPr lang="en-US" sz="1800" dirty="0" smtClean="0"/>
              <a:t>/</a:t>
            </a:r>
            <a:r>
              <a:rPr lang="en-US" sz="1800" dirty="0" err="1" smtClean="0"/>
              <a:t>bagian</a:t>
            </a:r>
            <a:r>
              <a:rPr lang="en-US" sz="1800" dirty="0" smtClean="0"/>
              <a:t> </a:t>
            </a:r>
            <a:r>
              <a:rPr lang="en-US" sz="1800" dirty="0" err="1" smtClean="0"/>
              <a:t>tempat</a:t>
            </a:r>
            <a:r>
              <a:rPr lang="en-US" sz="1800" dirty="0" smtClean="0"/>
              <a:t> </a:t>
            </a:r>
            <a:r>
              <a:rPr lang="en-US" sz="1800" dirty="0" err="1" smtClean="0"/>
              <a:t>kerja</a:t>
            </a:r>
            <a:r>
              <a:rPr lang="en-US" sz="1800" dirty="0" smtClean="0"/>
              <a:t>, </a:t>
            </a:r>
            <a:r>
              <a:rPr lang="en-US" sz="1800" dirty="0" err="1" smtClean="0"/>
              <a:t>lokasi</a:t>
            </a:r>
            <a:r>
              <a:rPr lang="en-US" sz="1800" dirty="0" smtClean="0"/>
              <a:t> audit, </a:t>
            </a:r>
            <a:r>
              <a:rPr lang="en-US" sz="1800" dirty="0" err="1" smtClean="0"/>
              <a:t>dan</a:t>
            </a:r>
            <a:r>
              <a:rPr lang="en-US" sz="1800" dirty="0" smtClean="0"/>
              <a:t> </a:t>
            </a:r>
            <a:r>
              <a:rPr lang="en-US" sz="1800" dirty="0" err="1" smtClean="0"/>
              <a:t>seterusnya</a:t>
            </a:r>
            <a:r>
              <a:rPr lang="en-US" sz="1800" dirty="0" smtClean="0"/>
              <a:t>.</a:t>
            </a:r>
          </a:p>
          <a:p>
            <a:r>
              <a:rPr lang="en-US" sz="1800" dirty="0" smtClean="0"/>
              <a:t>Tingkat audit (</a:t>
            </a:r>
            <a:r>
              <a:rPr lang="en-US" sz="1800" dirty="0" err="1" smtClean="0"/>
              <a:t>awal</a:t>
            </a:r>
            <a:r>
              <a:rPr lang="en-US" sz="1800" dirty="0" smtClean="0"/>
              <a:t>/</a:t>
            </a:r>
            <a:r>
              <a:rPr lang="en-US" sz="1800" dirty="0" err="1" smtClean="0"/>
              <a:t>transisi</a:t>
            </a:r>
            <a:r>
              <a:rPr lang="en-US" sz="1800" dirty="0" smtClean="0"/>
              <a:t>/</a:t>
            </a:r>
            <a:r>
              <a:rPr lang="en-US" sz="1800" dirty="0" err="1" smtClean="0"/>
              <a:t>lanjutan</a:t>
            </a:r>
            <a:r>
              <a:rPr lang="en-US" sz="1800" dirty="0" smtClean="0"/>
              <a:t>)</a:t>
            </a:r>
          </a:p>
          <a:p>
            <a:r>
              <a:rPr lang="en-US" sz="1800" dirty="0" err="1" smtClean="0"/>
              <a:t>Waktu</a:t>
            </a:r>
            <a:r>
              <a:rPr lang="en-US" sz="1800" dirty="0" smtClean="0"/>
              <a:t> </a:t>
            </a:r>
            <a:r>
              <a:rPr lang="en-US" sz="1800" dirty="0" err="1" smtClean="0"/>
              <a:t>dan</a:t>
            </a:r>
            <a:r>
              <a:rPr lang="en-US" sz="1800" dirty="0" smtClean="0"/>
              <a:t> </a:t>
            </a:r>
            <a:r>
              <a:rPr lang="en-US" sz="1800" dirty="0" err="1" smtClean="0"/>
              <a:t>tempat</a:t>
            </a:r>
            <a:r>
              <a:rPr lang="en-US" sz="1800" dirty="0" smtClean="0"/>
              <a:t> </a:t>
            </a:r>
            <a:r>
              <a:rPr lang="en-US" sz="1800" dirty="0" err="1" smtClean="0"/>
              <a:t>pelaksanaan</a:t>
            </a:r>
            <a:r>
              <a:rPr lang="en-US" sz="1800" dirty="0" smtClean="0"/>
              <a:t> audit</a:t>
            </a:r>
          </a:p>
          <a:p>
            <a:r>
              <a:rPr lang="en-US" sz="1800" dirty="0" err="1" smtClean="0"/>
              <a:t>Tujuan</a:t>
            </a:r>
            <a:r>
              <a:rPr lang="en-US" sz="1800" dirty="0" smtClean="0"/>
              <a:t> audit</a:t>
            </a:r>
          </a:p>
          <a:p>
            <a:r>
              <a:rPr lang="en-US" sz="1800" dirty="0" smtClean="0"/>
              <a:t>Tim auditor</a:t>
            </a:r>
          </a:p>
          <a:p>
            <a:r>
              <a:rPr lang="en-US" sz="1800" dirty="0" err="1" smtClean="0"/>
              <a:t>Gambaran</a:t>
            </a:r>
            <a:r>
              <a:rPr lang="en-US" sz="1800" dirty="0" smtClean="0"/>
              <a:t> </a:t>
            </a:r>
            <a:r>
              <a:rPr lang="en-US" sz="1800" dirty="0" err="1" smtClean="0"/>
              <a:t>umum</a:t>
            </a:r>
            <a:r>
              <a:rPr lang="en-US" sz="1800" dirty="0" smtClean="0"/>
              <a:t> </a:t>
            </a:r>
            <a:r>
              <a:rPr lang="en-US" sz="1800" dirty="0" err="1" smtClean="0"/>
              <a:t>tempat</a:t>
            </a:r>
            <a:r>
              <a:rPr lang="en-US" sz="1800" dirty="0" smtClean="0"/>
              <a:t> </a:t>
            </a:r>
            <a:r>
              <a:rPr lang="en-US" sz="1800" dirty="0" err="1" smtClean="0"/>
              <a:t>kerja</a:t>
            </a:r>
            <a:r>
              <a:rPr lang="en-US" sz="1800" dirty="0" smtClean="0"/>
              <a:t>, </a:t>
            </a:r>
            <a:r>
              <a:rPr lang="en-US" sz="1800" dirty="0" err="1" smtClean="0"/>
              <a:t>mencakup</a:t>
            </a:r>
            <a:r>
              <a:rPr lang="en-US" sz="1800" dirty="0" smtClean="0"/>
              <a:t> </a:t>
            </a:r>
            <a:r>
              <a:rPr lang="en-US" sz="1800" dirty="0" err="1" smtClean="0"/>
              <a:t>proses</a:t>
            </a:r>
            <a:r>
              <a:rPr lang="en-US" sz="1800" dirty="0" smtClean="0"/>
              <a:t> </a:t>
            </a:r>
            <a:r>
              <a:rPr lang="en-US" sz="1800" dirty="0" err="1" smtClean="0"/>
              <a:t>produksi</a:t>
            </a:r>
            <a:r>
              <a:rPr lang="en-US" sz="1800" dirty="0" smtClean="0"/>
              <a:t> </a:t>
            </a:r>
            <a:r>
              <a:rPr lang="en-US" sz="1800" dirty="0" err="1" smtClean="0"/>
              <a:t>dan</a:t>
            </a:r>
            <a:r>
              <a:rPr lang="en-US" sz="1800" dirty="0" smtClean="0"/>
              <a:t> </a:t>
            </a:r>
            <a:r>
              <a:rPr lang="en-US" sz="1800" dirty="0" err="1" smtClean="0"/>
              <a:t>penerapan</a:t>
            </a:r>
            <a:r>
              <a:rPr lang="en-US" sz="1800" dirty="0" smtClean="0"/>
              <a:t> K3</a:t>
            </a:r>
          </a:p>
        </p:txBody>
      </p:sp>
      <p:sp>
        <p:nvSpPr>
          <p:cNvPr id="740" name="Google Shape;740;p53"/>
          <p:cNvSpPr txBox="1">
            <a:spLocks noGrp="1"/>
          </p:cNvSpPr>
          <p:nvPr>
            <p:ph type="title"/>
          </p:nvPr>
        </p:nvSpPr>
        <p:spPr>
          <a:xfrm>
            <a:off x="659500" y="492950"/>
            <a:ext cx="8080500" cy="572700"/>
          </a:xfrm>
          <a:prstGeom prst="rect">
            <a:avLst/>
          </a:prstGeom>
        </p:spPr>
        <p:txBody>
          <a:bodyPr spcFirstLastPara="1" wrap="square" lIns="91425" tIns="91425" rIns="91425" bIns="91425" anchor="t" anchorCtr="0">
            <a:noAutofit/>
          </a:bodyPr>
          <a:lstStyle/>
          <a:p>
            <a:r>
              <a:rPr lang="en-US" dirty="0" err="1" smtClean="0"/>
              <a:t>Bentuk</a:t>
            </a:r>
            <a:r>
              <a:rPr lang="en-US" dirty="0" smtClean="0"/>
              <a:t> </a:t>
            </a:r>
            <a:r>
              <a:rPr lang="en-US" dirty="0" err="1" smtClean="0"/>
              <a:t>laporan</a:t>
            </a:r>
            <a:r>
              <a:rPr lang="en-US" dirty="0" smtClean="0"/>
              <a:t> </a:t>
            </a:r>
            <a:r>
              <a:rPr lang="en-US" dirty="0" err="1" smtClean="0"/>
              <a:t>harus</a:t>
            </a:r>
            <a:r>
              <a:rPr lang="en-US" dirty="0" smtClean="0"/>
              <a:t> </a:t>
            </a:r>
            <a:r>
              <a:rPr lang="en-US" dirty="0" err="1" smtClean="0"/>
              <a:t>sesuai</a:t>
            </a:r>
            <a:r>
              <a:rPr lang="en-US" dirty="0" smtClean="0"/>
              <a:t> </a:t>
            </a:r>
            <a:r>
              <a:rPr lang="en-US" dirty="0" err="1" smtClean="0"/>
              <a:t>dengan</a:t>
            </a:r>
            <a:r>
              <a:rPr lang="en-US" dirty="0" smtClean="0"/>
              <a:t> PP </a:t>
            </a:r>
            <a:r>
              <a:rPr lang="en-US" dirty="0" err="1" smtClean="0"/>
              <a:t>Nomor</a:t>
            </a:r>
            <a:r>
              <a:rPr lang="en-US" dirty="0" smtClean="0"/>
              <a:t> 50 </a:t>
            </a:r>
            <a:r>
              <a:rPr lang="en-US" dirty="0" err="1" smtClean="0"/>
              <a:t>Tahun</a:t>
            </a:r>
            <a:r>
              <a:rPr lang="en-US" dirty="0" smtClean="0"/>
              <a:t> 2012, yang </a:t>
            </a:r>
            <a:r>
              <a:rPr lang="en-US" dirty="0" err="1" smtClean="0"/>
              <a:t>memuat</a:t>
            </a:r>
            <a:r>
              <a:rPr lang="en-US" dirty="0" smtClean="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276600" y="1276350"/>
            <a:ext cx="5181600" cy="2156700"/>
          </a:xfrm>
        </p:spPr>
        <p:txBody>
          <a:bodyPr/>
          <a:lstStyle/>
          <a:p>
            <a:pPr>
              <a:buFont typeface="Arial" pitchFamily="34" charset="0"/>
              <a:buChar char="•"/>
            </a:pPr>
            <a:r>
              <a:rPr lang="en-US" sz="1800" dirty="0" err="1" smtClean="0">
                <a:latin typeface="Bitter" charset="0"/>
              </a:rPr>
              <a:t>Jadwal</a:t>
            </a:r>
            <a:r>
              <a:rPr lang="en-US" sz="1800" dirty="0" smtClean="0">
                <a:latin typeface="Bitter" charset="0"/>
              </a:rPr>
              <a:t> audit, </a:t>
            </a:r>
            <a:r>
              <a:rPr lang="en-US" sz="1800" dirty="0" err="1" smtClean="0">
                <a:latin typeface="Bitter" charset="0"/>
              </a:rPr>
              <a:t>mencakup</a:t>
            </a:r>
            <a:r>
              <a:rPr lang="en-US" sz="1800" dirty="0" smtClean="0">
                <a:latin typeface="Bitter" charset="0"/>
              </a:rPr>
              <a:t> </a:t>
            </a:r>
            <a:r>
              <a:rPr lang="en-US" sz="1800" dirty="0" err="1" smtClean="0">
                <a:latin typeface="Bitter" charset="0"/>
              </a:rPr>
              <a:t>kegiatan</a:t>
            </a:r>
            <a:r>
              <a:rPr lang="en-US" sz="1800" dirty="0" smtClean="0">
                <a:latin typeface="Bitter" charset="0"/>
              </a:rPr>
              <a:t>, </a:t>
            </a:r>
            <a:r>
              <a:rPr lang="en-US" sz="1800" dirty="0" err="1" smtClean="0">
                <a:latin typeface="Bitter" charset="0"/>
              </a:rPr>
              <a:t>waktu</a:t>
            </a:r>
            <a:r>
              <a:rPr lang="en-US" sz="1800" dirty="0" smtClean="0">
                <a:latin typeface="Bitter" charset="0"/>
              </a:rPr>
              <a:t>, </a:t>
            </a:r>
            <a:r>
              <a:rPr lang="en-US" sz="1800" dirty="0" err="1" smtClean="0">
                <a:latin typeface="Bitter" charset="0"/>
              </a:rPr>
              <a:t>keterangan</a:t>
            </a:r>
            <a:r>
              <a:rPr lang="en-US" sz="1800" dirty="0" smtClean="0">
                <a:latin typeface="Bitter" charset="0"/>
              </a:rPr>
              <a:t>, </a:t>
            </a:r>
            <a:r>
              <a:rPr lang="en-US" sz="1800" dirty="0" err="1" smtClean="0">
                <a:latin typeface="Bitter" charset="0"/>
              </a:rPr>
              <a:t>dan</a:t>
            </a:r>
            <a:r>
              <a:rPr lang="en-US" sz="1800" dirty="0" smtClean="0">
                <a:latin typeface="Bitter" charset="0"/>
              </a:rPr>
              <a:t> </a:t>
            </a:r>
            <a:r>
              <a:rPr lang="en-US" sz="1800" dirty="0" err="1" smtClean="0">
                <a:latin typeface="Bitter" charset="0"/>
              </a:rPr>
              <a:t>penghubung</a:t>
            </a:r>
            <a:r>
              <a:rPr lang="en-US" sz="1800" dirty="0" smtClean="0">
                <a:latin typeface="Bitter" charset="0"/>
              </a:rPr>
              <a:t> </a:t>
            </a:r>
            <a:r>
              <a:rPr lang="en-US" sz="1800" dirty="0" err="1" smtClean="0">
                <a:latin typeface="Bitter" charset="0"/>
              </a:rPr>
              <a:t>pada</a:t>
            </a:r>
            <a:r>
              <a:rPr lang="en-US" sz="1800" dirty="0" smtClean="0">
                <a:latin typeface="Bitter" charset="0"/>
              </a:rPr>
              <a:t> </a:t>
            </a:r>
            <a:r>
              <a:rPr lang="en-US" sz="1800" dirty="0" err="1" smtClean="0">
                <a:latin typeface="Bitter" charset="0"/>
              </a:rPr>
              <a:t>saat</a:t>
            </a:r>
            <a:r>
              <a:rPr lang="en-US" sz="1800" dirty="0" smtClean="0">
                <a:latin typeface="Bitter" charset="0"/>
              </a:rPr>
              <a:t> </a:t>
            </a:r>
            <a:r>
              <a:rPr lang="en-US" sz="1800" dirty="0" err="1" smtClean="0">
                <a:latin typeface="Bitter" charset="0"/>
              </a:rPr>
              <a:t>pertemuan</a:t>
            </a:r>
            <a:r>
              <a:rPr lang="en-US" sz="1800" dirty="0" smtClean="0">
                <a:latin typeface="Bitter" charset="0"/>
              </a:rPr>
              <a:t> </a:t>
            </a:r>
            <a:r>
              <a:rPr lang="en-US" sz="1800" dirty="0" err="1" smtClean="0">
                <a:latin typeface="Bitter" charset="0"/>
              </a:rPr>
              <a:t>awal</a:t>
            </a:r>
            <a:r>
              <a:rPr lang="en-US" sz="1800" dirty="0" smtClean="0">
                <a:latin typeface="Bitter" charset="0"/>
              </a:rPr>
              <a:t>, </a:t>
            </a:r>
            <a:r>
              <a:rPr lang="en-US" sz="1800" dirty="0" err="1" smtClean="0">
                <a:latin typeface="Bitter" charset="0"/>
              </a:rPr>
              <a:t>pemeriksaan</a:t>
            </a:r>
            <a:r>
              <a:rPr lang="en-US" sz="1800" dirty="0" smtClean="0">
                <a:latin typeface="Bitter" charset="0"/>
              </a:rPr>
              <a:t> </a:t>
            </a:r>
            <a:r>
              <a:rPr lang="en-US" sz="1800" dirty="0" err="1" smtClean="0">
                <a:latin typeface="Bitter" charset="0"/>
              </a:rPr>
              <a:t>dan</a:t>
            </a:r>
            <a:r>
              <a:rPr lang="en-US" sz="1800" dirty="0" smtClean="0">
                <a:latin typeface="Bitter" charset="0"/>
              </a:rPr>
              <a:t> </a:t>
            </a:r>
            <a:r>
              <a:rPr lang="en-US" sz="1800" dirty="0" err="1" smtClean="0">
                <a:latin typeface="Bitter" charset="0"/>
              </a:rPr>
              <a:t>penilaian</a:t>
            </a:r>
            <a:r>
              <a:rPr lang="en-US" sz="1800" dirty="0" smtClean="0">
                <a:latin typeface="Bitter" charset="0"/>
              </a:rPr>
              <a:t> </a:t>
            </a:r>
            <a:r>
              <a:rPr lang="en-US" sz="1800" dirty="0" err="1" smtClean="0">
                <a:latin typeface="Bitter" charset="0"/>
              </a:rPr>
              <a:t>kriteria</a:t>
            </a:r>
            <a:r>
              <a:rPr lang="en-US" sz="1800" dirty="0" smtClean="0">
                <a:latin typeface="Bitter" charset="0"/>
              </a:rPr>
              <a:t>, </a:t>
            </a:r>
            <a:r>
              <a:rPr lang="en-US" sz="1800" dirty="0" err="1" smtClean="0">
                <a:latin typeface="Bitter" charset="0"/>
              </a:rPr>
              <a:t>dan</a:t>
            </a:r>
            <a:r>
              <a:rPr lang="en-US" sz="1800" dirty="0" smtClean="0">
                <a:latin typeface="Bitter" charset="0"/>
              </a:rPr>
              <a:t> </a:t>
            </a:r>
            <a:r>
              <a:rPr lang="en-US" sz="1800" dirty="0" err="1" smtClean="0">
                <a:latin typeface="Bitter" charset="0"/>
              </a:rPr>
              <a:t>pertemuan</a:t>
            </a:r>
            <a:r>
              <a:rPr lang="en-US" sz="1800" dirty="0" smtClean="0">
                <a:latin typeface="Bitter" charset="0"/>
              </a:rPr>
              <a:t> </a:t>
            </a:r>
            <a:r>
              <a:rPr lang="en-US" sz="1800" dirty="0" err="1" smtClean="0">
                <a:latin typeface="Bitter" charset="0"/>
              </a:rPr>
              <a:t>akhir</a:t>
            </a:r>
            <a:r>
              <a:rPr lang="en-US" sz="1800" dirty="0" smtClean="0">
                <a:latin typeface="Bitter" charset="0"/>
              </a:rPr>
              <a:t>.</a:t>
            </a:r>
          </a:p>
          <a:p>
            <a:pPr>
              <a:buFont typeface="Arial" pitchFamily="34" charset="0"/>
              <a:buChar char="•"/>
            </a:pPr>
            <a:r>
              <a:rPr lang="en-US" sz="1800" dirty="0" err="1" smtClean="0">
                <a:latin typeface="Bitter" charset="0"/>
              </a:rPr>
              <a:t>Daftar</a:t>
            </a:r>
            <a:r>
              <a:rPr lang="en-US" sz="1800" dirty="0" smtClean="0">
                <a:latin typeface="Bitter" charset="0"/>
              </a:rPr>
              <a:t> </a:t>
            </a:r>
            <a:r>
              <a:rPr lang="en-US" sz="1800" dirty="0" err="1" smtClean="0">
                <a:latin typeface="Bitter" charset="0"/>
              </a:rPr>
              <a:t>kriteria</a:t>
            </a:r>
            <a:r>
              <a:rPr lang="en-US" sz="1800" dirty="0" smtClean="0">
                <a:latin typeface="Bitter" charset="0"/>
              </a:rPr>
              <a:t> audit </a:t>
            </a:r>
            <a:r>
              <a:rPr lang="en-US" sz="1800" dirty="0" err="1" smtClean="0">
                <a:latin typeface="Bitter" charset="0"/>
              </a:rPr>
              <a:t>dan</a:t>
            </a:r>
            <a:r>
              <a:rPr lang="en-US" sz="1800" dirty="0" smtClean="0">
                <a:latin typeface="Bitter" charset="0"/>
              </a:rPr>
              <a:t> </a:t>
            </a:r>
            <a:r>
              <a:rPr lang="en-US" sz="1800" dirty="0" err="1" smtClean="0">
                <a:latin typeface="Bitter" charset="0"/>
              </a:rPr>
              <a:t>pemenuhannya</a:t>
            </a:r>
            <a:r>
              <a:rPr lang="en-US" sz="1800" dirty="0" smtClean="0">
                <a:latin typeface="Bitter" charset="0"/>
              </a:rPr>
              <a:t>, </a:t>
            </a:r>
            <a:r>
              <a:rPr lang="en-US" sz="1800" dirty="0" err="1" smtClean="0">
                <a:latin typeface="Bitter" charset="0"/>
              </a:rPr>
              <a:t>mencakup</a:t>
            </a:r>
            <a:r>
              <a:rPr lang="en-US" sz="1800" dirty="0" smtClean="0">
                <a:latin typeface="Bitter" charset="0"/>
              </a:rPr>
              <a:t> </a:t>
            </a:r>
            <a:r>
              <a:rPr lang="en-US" sz="1800" dirty="0" err="1" smtClean="0">
                <a:latin typeface="Bitter" charset="0"/>
              </a:rPr>
              <a:t>keterangan</a:t>
            </a:r>
            <a:r>
              <a:rPr lang="en-US" sz="1800" dirty="0" smtClean="0">
                <a:latin typeface="Bitter" charset="0"/>
              </a:rPr>
              <a:t> </a:t>
            </a:r>
            <a:r>
              <a:rPr lang="en-US" sz="1800" dirty="0" err="1" smtClean="0">
                <a:latin typeface="Bitter" charset="0"/>
              </a:rPr>
              <a:t>nomor</a:t>
            </a:r>
            <a:r>
              <a:rPr lang="en-US" sz="1800" dirty="0" smtClean="0">
                <a:latin typeface="Bitter" charset="0"/>
              </a:rPr>
              <a:t> </a:t>
            </a:r>
            <a:r>
              <a:rPr lang="en-US" sz="1800" dirty="0" err="1" smtClean="0">
                <a:latin typeface="Bitter" charset="0"/>
              </a:rPr>
              <a:t>kriteria</a:t>
            </a:r>
            <a:r>
              <a:rPr lang="en-US" sz="1800" dirty="0" smtClean="0">
                <a:latin typeface="Bitter" charset="0"/>
              </a:rPr>
              <a:t>, </a:t>
            </a:r>
            <a:r>
              <a:rPr lang="en-US" sz="1800" dirty="0" err="1" smtClean="0">
                <a:latin typeface="Bitter" charset="0"/>
              </a:rPr>
              <a:t>kriteria</a:t>
            </a:r>
            <a:r>
              <a:rPr lang="en-US" sz="1800" dirty="0" smtClean="0">
                <a:latin typeface="Bitter" charset="0"/>
              </a:rPr>
              <a:t> yang </a:t>
            </a:r>
            <a:r>
              <a:rPr lang="en-US" sz="1800" dirty="0" err="1" smtClean="0">
                <a:latin typeface="Bitter" charset="0"/>
              </a:rPr>
              <a:t>tidak</a:t>
            </a:r>
            <a:r>
              <a:rPr lang="en-US" sz="1800" dirty="0" smtClean="0">
                <a:latin typeface="Bitter" charset="0"/>
              </a:rPr>
              <a:t> </a:t>
            </a:r>
            <a:r>
              <a:rPr lang="en-US" sz="1800" dirty="0" err="1" smtClean="0">
                <a:latin typeface="Bitter" charset="0"/>
              </a:rPr>
              <a:t>berlaku</a:t>
            </a:r>
            <a:r>
              <a:rPr lang="en-US" sz="1800" dirty="0" smtClean="0">
                <a:latin typeface="Bitter" charset="0"/>
              </a:rPr>
              <a:t>, </a:t>
            </a:r>
            <a:r>
              <a:rPr lang="en-US" sz="1800" dirty="0" err="1" smtClean="0">
                <a:latin typeface="Bitter" charset="0"/>
              </a:rPr>
              <a:t>kesesuaian</a:t>
            </a:r>
            <a:r>
              <a:rPr lang="en-US" sz="1800" dirty="0" smtClean="0">
                <a:latin typeface="Bitter" charset="0"/>
              </a:rPr>
              <a:t>, </a:t>
            </a:r>
            <a:r>
              <a:rPr lang="en-US" sz="1800" dirty="0" err="1" smtClean="0">
                <a:latin typeface="Bitter" charset="0"/>
              </a:rPr>
              <a:t>dan</a:t>
            </a:r>
            <a:r>
              <a:rPr lang="en-US" sz="1800" dirty="0" smtClean="0">
                <a:latin typeface="Bitter" charset="0"/>
              </a:rPr>
              <a:t> </a:t>
            </a:r>
            <a:r>
              <a:rPr lang="en-US" sz="1800" dirty="0" err="1" smtClean="0">
                <a:latin typeface="Bitter" charset="0"/>
              </a:rPr>
              <a:t>ketidaksesuaian</a:t>
            </a:r>
            <a:r>
              <a:rPr lang="en-US" sz="1800" dirty="0" smtClean="0">
                <a:latin typeface="Bitter" charset="0"/>
              </a:rPr>
              <a:t> (mayor </a:t>
            </a:r>
            <a:r>
              <a:rPr lang="en-US" sz="1800" dirty="0" err="1" smtClean="0">
                <a:latin typeface="Bitter" charset="0"/>
              </a:rPr>
              <a:t>atau</a:t>
            </a:r>
            <a:r>
              <a:rPr lang="en-US" sz="1800" dirty="0" smtClean="0">
                <a:latin typeface="Bitter" charset="0"/>
              </a:rPr>
              <a:t> minor)</a:t>
            </a:r>
          </a:p>
          <a:p>
            <a:pPr>
              <a:buFont typeface="Arial" pitchFamily="34" charset="0"/>
              <a:buChar char="•"/>
            </a:pPr>
            <a:r>
              <a:rPr lang="en-US" sz="1800" dirty="0" err="1" smtClean="0">
                <a:latin typeface="Bitter" charset="0"/>
              </a:rPr>
              <a:t>Penjelasan</a:t>
            </a:r>
            <a:r>
              <a:rPr lang="en-US" sz="1800" dirty="0" smtClean="0">
                <a:latin typeface="Bitter" charset="0"/>
              </a:rPr>
              <a:t> </a:t>
            </a:r>
            <a:r>
              <a:rPr lang="en-US" sz="1800" dirty="0" err="1" smtClean="0">
                <a:latin typeface="Bitter" charset="0"/>
              </a:rPr>
              <a:t>tentang</a:t>
            </a:r>
            <a:r>
              <a:rPr lang="en-US" sz="1800" dirty="0" smtClean="0">
                <a:latin typeface="Bitter" charset="0"/>
              </a:rPr>
              <a:t> </a:t>
            </a:r>
            <a:r>
              <a:rPr lang="en-US" sz="1800" dirty="0" err="1" smtClean="0">
                <a:latin typeface="Bitter" charset="0"/>
              </a:rPr>
              <a:t>kriteria</a:t>
            </a:r>
            <a:r>
              <a:rPr lang="en-US" sz="1800" dirty="0" smtClean="0">
                <a:latin typeface="Bitter" charset="0"/>
              </a:rPr>
              <a:t> yang </a:t>
            </a:r>
            <a:r>
              <a:rPr lang="en-US" sz="1800" dirty="0" err="1" smtClean="0">
                <a:latin typeface="Bitter" charset="0"/>
              </a:rPr>
              <a:t>tidak</a:t>
            </a:r>
            <a:r>
              <a:rPr lang="en-US" sz="1800" dirty="0" smtClean="0">
                <a:latin typeface="Bitter" charset="0"/>
              </a:rPr>
              <a:t> </a:t>
            </a:r>
            <a:r>
              <a:rPr lang="en-US" sz="1800" dirty="0" err="1" smtClean="0">
                <a:latin typeface="Bitter" charset="0"/>
              </a:rPr>
              <a:t>berlaku</a:t>
            </a:r>
            <a:r>
              <a:rPr lang="en-US" sz="1800" dirty="0" smtClean="0">
                <a:latin typeface="Bitter" charset="0"/>
              </a:rPr>
              <a:t> (</a:t>
            </a:r>
            <a:r>
              <a:rPr lang="en-US" sz="1800" dirty="0" err="1" smtClean="0">
                <a:latin typeface="Bitter" charset="0"/>
              </a:rPr>
              <a:t>elemen</a:t>
            </a:r>
            <a:r>
              <a:rPr lang="en-US" sz="1800" dirty="0" smtClean="0">
                <a:latin typeface="Bitter" charset="0"/>
              </a:rPr>
              <a:t>/</a:t>
            </a:r>
            <a:r>
              <a:rPr lang="en-US" sz="1800" dirty="0" err="1" smtClean="0">
                <a:latin typeface="Bitter" charset="0"/>
              </a:rPr>
              <a:t>kriteria</a:t>
            </a:r>
            <a:r>
              <a:rPr lang="en-US" sz="1800" dirty="0" smtClean="0">
                <a:latin typeface="Bitter" charset="0"/>
              </a:rPr>
              <a:t> yang </a:t>
            </a:r>
            <a:r>
              <a:rPr lang="en-US" sz="1800" dirty="0" err="1" smtClean="0">
                <a:latin typeface="Bitter" charset="0"/>
              </a:rPr>
              <a:t>tidak</a:t>
            </a:r>
            <a:r>
              <a:rPr lang="en-US" sz="1800" dirty="0" smtClean="0">
                <a:latin typeface="Bitter" charset="0"/>
              </a:rPr>
              <a:t> </a:t>
            </a:r>
            <a:r>
              <a:rPr lang="en-US" sz="1800" dirty="0" err="1" smtClean="0">
                <a:latin typeface="Bitter" charset="0"/>
              </a:rPr>
              <a:t>bisa</a:t>
            </a:r>
            <a:r>
              <a:rPr lang="en-US" sz="1800" dirty="0" smtClean="0">
                <a:latin typeface="Bitter" charset="0"/>
              </a:rPr>
              <a:t> </a:t>
            </a:r>
            <a:r>
              <a:rPr lang="en-US" sz="1800" dirty="0" err="1" smtClean="0">
                <a:latin typeface="Bitter" charset="0"/>
              </a:rPr>
              <a:t>diterapkan</a:t>
            </a:r>
            <a:r>
              <a:rPr lang="en-US" sz="1800" dirty="0" smtClean="0">
                <a:latin typeface="Bitter" charset="0"/>
              </a:rPr>
              <a:t>)</a:t>
            </a:r>
          </a:p>
          <a:p>
            <a:endParaRPr lang="en-US" sz="1800" dirty="0"/>
          </a:p>
        </p:txBody>
      </p:sp>
      <p:sp>
        <p:nvSpPr>
          <p:cNvPr id="4" name="Title 3"/>
          <p:cNvSpPr>
            <a:spLocks noGrp="1"/>
          </p:cNvSpPr>
          <p:nvPr>
            <p:ph type="title"/>
          </p:nvPr>
        </p:nvSpPr>
        <p:spPr/>
        <p:txBody>
          <a:bodyPr/>
          <a:lstStyle/>
          <a:p>
            <a:r>
              <a:rPr lang="en-US" dirty="0" err="1" smtClean="0"/>
              <a:t>Bentuk</a:t>
            </a:r>
            <a:r>
              <a:rPr lang="en-US" dirty="0" smtClean="0"/>
              <a:t> </a:t>
            </a:r>
            <a:r>
              <a:rPr lang="en-US" dirty="0" err="1" smtClean="0"/>
              <a:t>laporan</a:t>
            </a:r>
            <a:r>
              <a:rPr lang="en-US" dirty="0" smtClean="0"/>
              <a:t> </a:t>
            </a:r>
            <a:r>
              <a:rPr lang="en-US" dirty="0" err="1" smtClean="0"/>
              <a:t>harus</a:t>
            </a:r>
            <a:r>
              <a:rPr lang="en-US" dirty="0" smtClean="0"/>
              <a:t> </a:t>
            </a:r>
            <a:r>
              <a:rPr lang="en-US" dirty="0" err="1" smtClean="0"/>
              <a:t>sesuai</a:t>
            </a:r>
            <a:r>
              <a:rPr lang="en-US" dirty="0" smtClean="0"/>
              <a:t> </a:t>
            </a:r>
            <a:r>
              <a:rPr lang="en-US" dirty="0" err="1" smtClean="0"/>
              <a:t>dengan</a:t>
            </a:r>
            <a:r>
              <a:rPr lang="en-US" dirty="0" smtClean="0"/>
              <a:t> PP </a:t>
            </a:r>
            <a:r>
              <a:rPr lang="en-US" dirty="0" err="1" smtClean="0"/>
              <a:t>Nomor</a:t>
            </a:r>
            <a:r>
              <a:rPr lang="en-US" dirty="0" smtClean="0"/>
              <a:t> 50 </a:t>
            </a:r>
            <a:r>
              <a:rPr lang="en-US" dirty="0" err="1" smtClean="0"/>
              <a:t>Tahun</a:t>
            </a:r>
            <a:r>
              <a:rPr lang="en-US" dirty="0" smtClean="0"/>
              <a:t> 2012, yang </a:t>
            </a:r>
            <a:r>
              <a:rPr lang="en-US" dirty="0" err="1" smtClean="0"/>
              <a:t>memuat</a:t>
            </a:r>
            <a:r>
              <a:rPr lang="en-US" dirty="0" smtClean="0"/>
              <a: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810000" y="1200150"/>
            <a:ext cx="4876800" cy="2156700"/>
          </a:xfrm>
        </p:spPr>
        <p:txBody>
          <a:bodyPr/>
          <a:lstStyle/>
          <a:p>
            <a:pPr>
              <a:buFont typeface="Arial" pitchFamily="34" charset="0"/>
              <a:buChar char="•"/>
            </a:pPr>
            <a:r>
              <a:rPr lang="en-US" sz="1800" dirty="0" err="1" smtClean="0">
                <a:latin typeface="Bitter" charset="0"/>
              </a:rPr>
              <a:t>Uraian</a:t>
            </a:r>
            <a:r>
              <a:rPr lang="en-US" sz="1800" dirty="0" smtClean="0">
                <a:latin typeface="Bitter" charset="0"/>
              </a:rPr>
              <a:t> </a:t>
            </a:r>
            <a:r>
              <a:rPr lang="en-US" sz="1800" dirty="0" err="1" smtClean="0">
                <a:latin typeface="Bitter" charset="0"/>
              </a:rPr>
              <a:t>temuan</a:t>
            </a:r>
            <a:r>
              <a:rPr lang="en-US" sz="1800" dirty="0" smtClean="0">
                <a:latin typeface="Bitter" charset="0"/>
              </a:rPr>
              <a:t> </a:t>
            </a:r>
            <a:r>
              <a:rPr lang="en-US" sz="1800" dirty="0" err="1" smtClean="0">
                <a:latin typeface="Bitter" charset="0"/>
              </a:rPr>
              <a:t>ketidaksesuaian</a:t>
            </a:r>
            <a:r>
              <a:rPr lang="en-US" sz="1800" dirty="0" smtClean="0">
                <a:latin typeface="Bitter" charset="0"/>
              </a:rPr>
              <a:t> (</a:t>
            </a:r>
            <a:r>
              <a:rPr lang="en-US" sz="1800" dirty="0" err="1" smtClean="0">
                <a:latin typeface="Bitter" charset="0"/>
              </a:rPr>
              <a:t>uraian</a:t>
            </a:r>
            <a:r>
              <a:rPr lang="en-US" sz="1800" dirty="0" smtClean="0">
                <a:latin typeface="Bitter" charset="0"/>
              </a:rPr>
              <a:t> </a:t>
            </a:r>
            <a:r>
              <a:rPr lang="en-US" sz="1800" dirty="0" err="1" smtClean="0">
                <a:latin typeface="Bitter" charset="0"/>
              </a:rPr>
              <a:t>mengenai</a:t>
            </a:r>
            <a:r>
              <a:rPr lang="en-US" sz="1800" dirty="0" smtClean="0">
                <a:latin typeface="Bitter" charset="0"/>
              </a:rPr>
              <a:t> </a:t>
            </a:r>
            <a:r>
              <a:rPr lang="en-US" sz="1800" dirty="0" err="1" smtClean="0">
                <a:latin typeface="Bitter" charset="0"/>
              </a:rPr>
              <a:t>temuan</a:t>
            </a:r>
            <a:r>
              <a:rPr lang="en-US" sz="1800" dirty="0" smtClean="0">
                <a:latin typeface="Bitter" charset="0"/>
              </a:rPr>
              <a:t> yang </a:t>
            </a:r>
            <a:r>
              <a:rPr lang="en-US" sz="1800" dirty="0" err="1" smtClean="0">
                <a:latin typeface="Bitter" charset="0"/>
              </a:rPr>
              <a:t>tidak</a:t>
            </a:r>
            <a:r>
              <a:rPr lang="en-US" sz="1800" dirty="0" smtClean="0">
                <a:latin typeface="Bitter" charset="0"/>
              </a:rPr>
              <a:t> </a:t>
            </a:r>
            <a:r>
              <a:rPr lang="en-US" sz="1800" dirty="0" err="1" smtClean="0">
                <a:latin typeface="Bitter" charset="0"/>
              </a:rPr>
              <a:t>sesuai</a:t>
            </a:r>
            <a:r>
              <a:rPr lang="en-US" sz="1800" dirty="0" smtClean="0">
                <a:latin typeface="Bitter" charset="0"/>
              </a:rPr>
              <a:t> minor/mayor)</a:t>
            </a:r>
          </a:p>
          <a:p>
            <a:pPr>
              <a:buFont typeface="Arial" pitchFamily="34" charset="0"/>
              <a:buChar char="•"/>
            </a:pPr>
            <a:r>
              <a:rPr lang="en-US" sz="1800" dirty="0" err="1" smtClean="0">
                <a:latin typeface="Bitter" charset="0"/>
              </a:rPr>
              <a:t>Tindak</a:t>
            </a:r>
            <a:r>
              <a:rPr lang="en-US" sz="1800" dirty="0" smtClean="0">
                <a:latin typeface="Bitter" charset="0"/>
              </a:rPr>
              <a:t> </a:t>
            </a:r>
            <a:r>
              <a:rPr lang="en-US" sz="1800" dirty="0" err="1" smtClean="0">
                <a:latin typeface="Bitter" charset="0"/>
              </a:rPr>
              <a:t>lanjut</a:t>
            </a:r>
            <a:r>
              <a:rPr lang="en-US" sz="1800" dirty="0" smtClean="0">
                <a:latin typeface="Bitter" charset="0"/>
              </a:rPr>
              <a:t> </a:t>
            </a:r>
            <a:r>
              <a:rPr lang="en-US" sz="1800" dirty="0" err="1" smtClean="0">
                <a:latin typeface="Bitter" charset="0"/>
              </a:rPr>
              <a:t>berupa</a:t>
            </a:r>
            <a:r>
              <a:rPr lang="en-US" sz="1800" dirty="0" smtClean="0">
                <a:latin typeface="Bitter" charset="0"/>
              </a:rPr>
              <a:t> saran </a:t>
            </a:r>
            <a:r>
              <a:rPr lang="en-US" sz="1800" dirty="0" err="1" smtClean="0">
                <a:latin typeface="Bitter" charset="0"/>
              </a:rPr>
              <a:t>perbaikan</a:t>
            </a:r>
            <a:r>
              <a:rPr lang="en-US" sz="1800" dirty="0" smtClean="0">
                <a:latin typeface="Bitter" charset="0"/>
              </a:rPr>
              <a:t> </a:t>
            </a:r>
            <a:r>
              <a:rPr lang="en-US" sz="1800" dirty="0" err="1" smtClean="0">
                <a:latin typeface="Bitter" charset="0"/>
              </a:rPr>
              <a:t>ketidaksesuaian</a:t>
            </a:r>
            <a:endParaRPr lang="en-US" sz="1800" dirty="0" smtClean="0">
              <a:latin typeface="Bitter" charset="0"/>
            </a:endParaRPr>
          </a:p>
          <a:p>
            <a:pPr>
              <a:buFont typeface="Arial" pitchFamily="34" charset="0"/>
              <a:buChar char="•"/>
            </a:pPr>
            <a:r>
              <a:rPr lang="en-US" sz="1800" dirty="0" err="1" smtClean="0">
                <a:latin typeface="Bitter" charset="0"/>
              </a:rPr>
              <a:t>Hasil</a:t>
            </a:r>
            <a:r>
              <a:rPr lang="en-US" sz="1800" dirty="0" smtClean="0">
                <a:latin typeface="Bitter" charset="0"/>
              </a:rPr>
              <a:t> audit (</a:t>
            </a:r>
            <a:r>
              <a:rPr lang="en-US" sz="1800" dirty="0" err="1" smtClean="0">
                <a:latin typeface="Bitter" charset="0"/>
              </a:rPr>
              <a:t>kesimpulan</a:t>
            </a:r>
            <a:r>
              <a:rPr lang="en-US" sz="1800" dirty="0" smtClean="0">
                <a:latin typeface="Bitter" charset="0"/>
              </a:rPr>
              <a:t> </a:t>
            </a:r>
            <a:r>
              <a:rPr lang="en-US" sz="1800" dirty="0" err="1" smtClean="0">
                <a:latin typeface="Bitter" charset="0"/>
              </a:rPr>
              <a:t>presentasi</a:t>
            </a:r>
            <a:r>
              <a:rPr lang="en-US" sz="1800" dirty="0" smtClean="0">
                <a:latin typeface="Bitter" charset="0"/>
              </a:rPr>
              <a:t> </a:t>
            </a:r>
            <a:r>
              <a:rPr lang="en-US" sz="1800" dirty="0" err="1" smtClean="0">
                <a:latin typeface="Bitter" charset="0"/>
              </a:rPr>
              <a:t>perolehan</a:t>
            </a:r>
            <a:r>
              <a:rPr lang="en-US" sz="1800" dirty="0" smtClean="0">
                <a:latin typeface="Bitter" charset="0"/>
              </a:rPr>
              <a:t> </a:t>
            </a:r>
            <a:r>
              <a:rPr lang="en-US" sz="1800" dirty="0" err="1" smtClean="0">
                <a:latin typeface="Bitter" charset="0"/>
              </a:rPr>
              <a:t>hasil</a:t>
            </a:r>
            <a:r>
              <a:rPr lang="en-US" sz="1800" dirty="0" smtClean="0">
                <a:latin typeface="Bitter" charset="0"/>
              </a:rPr>
              <a:t> audit).</a:t>
            </a:r>
          </a:p>
          <a:p>
            <a:pPr>
              <a:buFont typeface="Arial" pitchFamily="34" charset="0"/>
              <a:buChar char="•"/>
            </a:pPr>
            <a:r>
              <a:rPr lang="en-US" sz="1800" dirty="0" smtClean="0">
                <a:latin typeface="Bitter" charset="0"/>
              </a:rPr>
              <a:t>Data </a:t>
            </a:r>
            <a:r>
              <a:rPr lang="en-US" sz="1800" dirty="0" err="1" smtClean="0">
                <a:latin typeface="Bitter" charset="0"/>
              </a:rPr>
              <a:t>pendukung</a:t>
            </a:r>
            <a:r>
              <a:rPr lang="en-US" sz="1800" dirty="0" smtClean="0">
                <a:latin typeface="Bitter" charset="0"/>
              </a:rPr>
              <a:t> </a:t>
            </a:r>
            <a:r>
              <a:rPr lang="en-US" sz="1800" dirty="0" err="1" smtClean="0">
                <a:latin typeface="Bitter" charset="0"/>
              </a:rPr>
              <a:t>laporan</a:t>
            </a:r>
            <a:r>
              <a:rPr lang="en-US" sz="1800" dirty="0" smtClean="0">
                <a:latin typeface="Bitter" charset="0"/>
              </a:rPr>
              <a:t> audit, </a:t>
            </a:r>
            <a:r>
              <a:rPr lang="en-US" sz="1800" dirty="0" err="1" smtClean="0">
                <a:latin typeface="Bitter" charset="0"/>
              </a:rPr>
              <a:t>mencakup</a:t>
            </a:r>
            <a:r>
              <a:rPr lang="en-US" sz="1800" dirty="0" smtClean="0">
                <a:latin typeface="Bitter" charset="0"/>
              </a:rPr>
              <a:t> </a:t>
            </a:r>
            <a:r>
              <a:rPr lang="en-US" sz="1800" dirty="0" err="1" smtClean="0">
                <a:latin typeface="Bitter" charset="0"/>
              </a:rPr>
              <a:t>daftar</a:t>
            </a:r>
            <a:r>
              <a:rPr lang="en-US" sz="1800" dirty="0" smtClean="0">
                <a:latin typeface="Bitter" charset="0"/>
              </a:rPr>
              <a:t> </a:t>
            </a:r>
            <a:r>
              <a:rPr lang="en-US" sz="1800" dirty="0" err="1" smtClean="0">
                <a:latin typeface="Bitter" charset="0"/>
              </a:rPr>
              <a:t>pertemuan</a:t>
            </a:r>
            <a:r>
              <a:rPr lang="en-US" sz="1800" dirty="0" smtClean="0">
                <a:latin typeface="Bitter" charset="0"/>
              </a:rPr>
              <a:t> </a:t>
            </a:r>
            <a:r>
              <a:rPr lang="en-US" sz="1800" dirty="0" err="1" smtClean="0">
                <a:latin typeface="Bitter" charset="0"/>
              </a:rPr>
              <a:t>perusahaan</a:t>
            </a:r>
            <a:r>
              <a:rPr lang="en-US" sz="1800" dirty="0" smtClean="0">
                <a:latin typeface="Bitter" charset="0"/>
              </a:rPr>
              <a:t> yang </a:t>
            </a:r>
            <a:r>
              <a:rPr lang="en-US" sz="1800" dirty="0" err="1" smtClean="0">
                <a:latin typeface="Bitter" charset="0"/>
              </a:rPr>
              <a:t>diaudit</a:t>
            </a:r>
            <a:r>
              <a:rPr lang="en-US" sz="1800" dirty="0" smtClean="0">
                <a:latin typeface="Bitter" charset="0"/>
              </a:rPr>
              <a:t> </a:t>
            </a:r>
            <a:r>
              <a:rPr lang="en-US" sz="1800" dirty="0" err="1" smtClean="0">
                <a:latin typeface="Bitter" charset="0"/>
              </a:rPr>
              <a:t>dan</a:t>
            </a:r>
            <a:r>
              <a:rPr lang="en-US" sz="1800" dirty="0" smtClean="0">
                <a:latin typeface="Bitter" charset="0"/>
              </a:rPr>
              <a:t> </a:t>
            </a:r>
            <a:r>
              <a:rPr lang="en-US" sz="1800" dirty="0" err="1" smtClean="0">
                <a:latin typeface="Bitter" charset="0"/>
              </a:rPr>
              <a:t>respons</a:t>
            </a:r>
            <a:r>
              <a:rPr lang="en-US" sz="1800" dirty="0" smtClean="0">
                <a:latin typeface="Bitter" charset="0"/>
              </a:rPr>
              <a:t> </a:t>
            </a:r>
            <a:r>
              <a:rPr lang="en-US" sz="1800" dirty="0" err="1" smtClean="0">
                <a:latin typeface="Bitter" charset="0"/>
              </a:rPr>
              <a:t>perusahaan</a:t>
            </a:r>
            <a:r>
              <a:rPr lang="en-US" sz="1800" dirty="0" smtClean="0">
                <a:latin typeface="Bitter" charset="0"/>
              </a:rPr>
              <a:t> </a:t>
            </a:r>
            <a:r>
              <a:rPr lang="en-US" sz="1800" dirty="0" err="1" smtClean="0">
                <a:latin typeface="Bitter" charset="0"/>
              </a:rPr>
              <a:t>terhadap</a:t>
            </a:r>
            <a:r>
              <a:rPr lang="en-US" sz="1800" dirty="0" smtClean="0">
                <a:latin typeface="Bitter" charset="0"/>
              </a:rPr>
              <a:t> </a:t>
            </a:r>
            <a:r>
              <a:rPr lang="en-US" sz="1800" dirty="0" err="1" smtClean="0">
                <a:latin typeface="Bitter" charset="0"/>
              </a:rPr>
              <a:t>tindak</a:t>
            </a:r>
            <a:r>
              <a:rPr lang="en-US" sz="1800" dirty="0" smtClean="0">
                <a:latin typeface="Bitter" charset="0"/>
              </a:rPr>
              <a:t> </a:t>
            </a:r>
            <a:r>
              <a:rPr lang="en-US" sz="1800" dirty="0" err="1" smtClean="0">
                <a:latin typeface="Bitter" charset="0"/>
              </a:rPr>
              <a:t>lanjut</a:t>
            </a:r>
            <a:r>
              <a:rPr lang="en-US" sz="1800" dirty="0" smtClean="0">
                <a:latin typeface="Bitter" charset="0"/>
              </a:rPr>
              <a:t> </a:t>
            </a:r>
            <a:r>
              <a:rPr lang="en-US" sz="1800" dirty="0" err="1" smtClean="0">
                <a:latin typeface="Bitter" charset="0"/>
              </a:rPr>
              <a:t>temuan</a:t>
            </a:r>
            <a:r>
              <a:rPr lang="en-US" sz="1800" dirty="0" smtClean="0">
                <a:latin typeface="Bitter" charset="0"/>
              </a:rPr>
              <a:t> </a:t>
            </a:r>
            <a:r>
              <a:rPr lang="en-US" sz="1800" dirty="0" err="1" smtClean="0">
                <a:latin typeface="Bitter" charset="0"/>
              </a:rPr>
              <a:t>ketidaksesuaian</a:t>
            </a:r>
            <a:r>
              <a:rPr lang="en-US" sz="1800" dirty="0" smtClean="0">
                <a:latin typeface="Bitter" charset="0"/>
              </a:rPr>
              <a:t>.</a:t>
            </a:r>
          </a:p>
          <a:p>
            <a:pPr>
              <a:buFont typeface="Arial" pitchFamily="34" charset="0"/>
              <a:buChar char="•"/>
            </a:pPr>
            <a:endParaRPr lang="en-US" sz="1800" dirty="0" smtClean="0">
              <a:latin typeface="Bitter" charset="0"/>
            </a:endParaRPr>
          </a:p>
          <a:p>
            <a:endParaRPr lang="en-US" sz="1800" dirty="0"/>
          </a:p>
        </p:txBody>
      </p:sp>
      <p:sp>
        <p:nvSpPr>
          <p:cNvPr id="4" name="Title 3"/>
          <p:cNvSpPr>
            <a:spLocks noGrp="1"/>
          </p:cNvSpPr>
          <p:nvPr>
            <p:ph type="title"/>
          </p:nvPr>
        </p:nvSpPr>
        <p:spPr/>
        <p:txBody>
          <a:bodyPr/>
          <a:lstStyle/>
          <a:p>
            <a:r>
              <a:rPr lang="en-US" dirty="0" err="1" smtClean="0"/>
              <a:t>Bentuk</a:t>
            </a:r>
            <a:r>
              <a:rPr lang="en-US" dirty="0" smtClean="0"/>
              <a:t> </a:t>
            </a:r>
            <a:r>
              <a:rPr lang="en-US" dirty="0" err="1" smtClean="0"/>
              <a:t>laporan</a:t>
            </a:r>
            <a:r>
              <a:rPr lang="en-US" dirty="0" smtClean="0"/>
              <a:t> </a:t>
            </a:r>
            <a:r>
              <a:rPr lang="en-US" dirty="0" err="1" smtClean="0"/>
              <a:t>harus</a:t>
            </a:r>
            <a:r>
              <a:rPr lang="en-US" dirty="0" smtClean="0"/>
              <a:t> </a:t>
            </a:r>
            <a:r>
              <a:rPr lang="en-US" dirty="0" err="1" smtClean="0"/>
              <a:t>sesuai</a:t>
            </a:r>
            <a:r>
              <a:rPr lang="en-US" dirty="0" smtClean="0"/>
              <a:t> </a:t>
            </a:r>
            <a:r>
              <a:rPr lang="en-US" dirty="0" err="1" smtClean="0"/>
              <a:t>dengan</a:t>
            </a:r>
            <a:r>
              <a:rPr lang="en-US" dirty="0" smtClean="0"/>
              <a:t> PP </a:t>
            </a:r>
            <a:r>
              <a:rPr lang="en-US" dirty="0" err="1" smtClean="0"/>
              <a:t>Nomor</a:t>
            </a:r>
            <a:r>
              <a:rPr lang="en-US" dirty="0" smtClean="0"/>
              <a:t> 50 </a:t>
            </a:r>
            <a:r>
              <a:rPr lang="en-US" dirty="0" err="1" smtClean="0"/>
              <a:t>Tahun</a:t>
            </a:r>
            <a:r>
              <a:rPr lang="en-US" dirty="0" smtClean="0"/>
              <a:t> 2012, yang </a:t>
            </a:r>
            <a:r>
              <a:rPr lang="en-US" dirty="0" err="1" smtClean="0"/>
              <a:t>memuat</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197"/>
        <p:cNvGrpSpPr/>
        <p:nvPr/>
      </p:nvGrpSpPr>
      <p:grpSpPr>
        <a:xfrm>
          <a:off x="0" y="0"/>
          <a:ext cx="0" cy="0"/>
          <a:chOff x="0" y="0"/>
          <a:chExt cx="0" cy="0"/>
        </a:xfrm>
      </p:grpSpPr>
      <p:sp>
        <p:nvSpPr>
          <p:cNvPr id="1198" name="Google Shape;1198;p63"/>
          <p:cNvSpPr txBox="1">
            <a:spLocks noGrp="1"/>
          </p:cNvSpPr>
          <p:nvPr>
            <p:ph type="title" idx="4294967295"/>
          </p:nvPr>
        </p:nvSpPr>
        <p:spPr>
          <a:xfrm>
            <a:off x="1066800" y="21907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dirty="0" smtClean="0">
                <a:solidFill>
                  <a:srgbClr val="FFFFFF"/>
                </a:solidFill>
                <a:latin typeface="Arial"/>
                <a:ea typeface="Arial"/>
                <a:cs typeface="Arial"/>
                <a:sym typeface="Arial"/>
              </a:rPr>
              <a:t>Terima Kasih </a:t>
            </a:r>
            <a:br>
              <a:rPr lang="en" dirty="0" smtClean="0">
                <a:solidFill>
                  <a:srgbClr val="FFFFFF"/>
                </a:solidFill>
                <a:latin typeface="Arial"/>
                <a:ea typeface="Arial"/>
                <a:cs typeface="Arial"/>
                <a:sym typeface="Arial"/>
              </a:rPr>
            </a:br>
            <a:r>
              <a:rPr lang="en" dirty="0" smtClean="0">
                <a:latin typeface="Arial"/>
                <a:ea typeface="Arial"/>
                <a:cs typeface="Arial"/>
                <a:sym typeface="Arial"/>
              </a:rPr>
              <a:t>atas Perhatiannya</a:t>
            </a:r>
            <a:endParaRPr>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659500" y="492950"/>
            <a:ext cx="808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Lembaga Audit SMK3</a:t>
            </a:r>
            <a:endParaRPr/>
          </a:p>
        </p:txBody>
      </p:sp>
      <p:sp>
        <p:nvSpPr>
          <p:cNvPr id="274" name="Google Shape;274;p35"/>
          <p:cNvSpPr txBox="1">
            <a:spLocks noGrp="1"/>
          </p:cNvSpPr>
          <p:nvPr>
            <p:ph type="title" idx="2"/>
          </p:nvPr>
        </p:nvSpPr>
        <p:spPr>
          <a:xfrm>
            <a:off x="894596" y="2924975"/>
            <a:ext cx="1978200" cy="49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t/>
            </a:r>
            <a:br>
              <a:rPr lang="en" sz="1400" dirty="0" smtClean="0"/>
            </a:br>
            <a:r>
              <a:rPr lang="en" sz="1400" dirty="0" smtClean="0"/>
              <a:t/>
            </a:r>
            <a:br>
              <a:rPr lang="en" sz="1400" dirty="0" smtClean="0"/>
            </a:br>
            <a:r>
              <a:rPr lang="en" sz="1400" dirty="0" smtClean="0"/>
              <a:t>Dasar Hukum &amp; Definisi</a:t>
            </a:r>
            <a:br>
              <a:rPr lang="en" sz="1400" dirty="0" smtClean="0"/>
            </a:br>
            <a:endParaRPr sz="1400"/>
          </a:p>
        </p:txBody>
      </p:sp>
      <p:sp>
        <p:nvSpPr>
          <p:cNvPr id="275" name="Google Shape;275;p35"/>
          <p:cNvSpPr txBox="1">
            <a:spLocks noGrp="1"/>
          </p:cNvSpPr>
          <p:nvPr>
            <p:ph type="subTitle" idx="1"/>
          </p:nvPr>
        </p:nvSpPr>
        <p:spPr>
          <a:xfrm>
            <a:off x="894596" y="3416300"/>
            <a:ext cx="1978200" cy="8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Lembaga Audit SMK3</a:t>
            </a:r>
            <a:endParaRPr/>
          </a:p>
        </p:txBody>
      </p:sp>
      <p:sp>
        <p:nvSpPr>
          <p:cNvPr id="276" name="Google Shape;276;p35"/>
          <p:cNvSpPr txBox="1">
            <a:spLocks noGrp="1"/>
          </p:cNvSpPr>
          <p:nvPr>
            <p:ph type="title" idx="3"/>
          </p:nvPr>
        </p:nvSpPr>
        <p:spPr>
          <a:xfrm>
            <a:off x="3582900" y="2924975"/>
            <a:ext cx="1978200" cy="49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Persyaratan Pendirian</a:t>
            </a:r>
            <a:endParaRPr/>
          </a:p>
        </p:txBody>
      </p:sp>
      <p:sp>
        <p:nvSpPr>
          <p:cNvPr id="277" name="Google Shape;277;p35"/>
          <p:cNvSpPr txBox="1">
            <a:spLocks noGrp="1"/>
          </p:cNvSpPr>
          <p:nvPr>
            <p:ph type="subTitle" idx="4"/>
          </p:nvPr>
        </p:nvSpPr>
        <p:spPr>
          <a:xfrm>
            <a:off x="3582900" y="3416300"/>
            <a:ext cx="1978200" cy="8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Lembaga Audit SMK3</a:t>
            </a:r>
            <a:endParaRPr/>
          </a:p>
        </p:txBody>
      </p:sp>
      <p:sp>
        <p:nvSpPr>
          <p:cNvPr id="278" name="Google Shape;278;p35"/>
          <p:cNvSpPr txBox="1">
            <a:spLocks noGrp="1"/>
          </p:cNvSpPr>
          <p:nvPr>
            <p:ph type="title" idx="5"/>
          </p:nvPr>
        </p:nvSpPr>
        <p:spPr>
          <a:xfrm>
            <a:off x="6271204" y="2924975"/>
            <a:ext cx="1978200" cy="49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Kewajiban dan Larangan</a:t>
            </a:r>
            <a:endParaRPr/>
          </a:p>
        </p:txBody>
      </p:sp>
      <p:sp>
        <p:nvSpPr>
          <p:cNvPr id="279" name="Google Shape;279;p35"/>
          <p:cNvSpPr txBox="1">
            <a:spLocks noGrp="1"/>
          </p:cNvSpPr>
          <p:nvPr>
            <p:ph type="subTitle" idx="6"/>
          </p:nvPr>
        </p:nvSpPr>
        <p:spPr>
          <a:xfrm>
            <a:off x="6271204" y="3416300"/>
            <a:ext cx="1978200" cy="8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Lembaga Audit SMK3</a:t>
            </a:r>
            <a:endParaRPr/>
          </a:p>
        </p:txBody>
      </p:sp>
      <p:sp>
        <p:nvSpPr>
          <p:cNvPr id="280" name="Google Shape;280;p35"/>
          <p:cNvSpPr/>
          <p:nvPr/>
        </p:nvSpPr>
        <p:spPr>
          <a:xfrm>
            <a:off x="1371600" y="1733550"/>
            <a:ext cx="1008300" cy="1008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4114800" y="1733550"/>
            <a:ext cx="1008300" cy="1008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6756150" y="1729050"/>
            <a:ext cx="1008300" cy="1008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35"/>
          <p:cNvGrpSpPr/>
          <p:nvPr/>
        </p:nvGrpSpPr>
        <p:grpSpPr>
          <a:xfrm>
            <a:off x="4343400" y="2114550"/>
            <a:ext cx="501223" cy="440619"/>
            <a:chOff x="6188600" y="1530600"/>
            <a:chExt cx="623800" cy="548375"/>
          </a:xfrm>
        </p:grpSpPr>
        <p:sp>
          <p:nvSpPr>
            <p:cNvPr id="284" name="Google Shape;284;p35"/>
            <p:cNvSpPr/>
            <p:nvPr/>
          </p:nvSpPr>
          <p:spPr>
            <a:xfrm>
              <a:off x="6231675" y="1907825"/>
              <a:ext cx="41800" cy="74150"/>
            </a:xfrm>
            <a:custGeom>
              <a:avLst/>
              <a:gdLst/>
              <a:ahLst/>
              <a:cxnLst/>
              <a:rect l="l" t="t" r="r" b="b"/>
              <a:pathLst>
                <a:path w="1672" h="2966" extrusionOk="0">
                  <a:moveTo>
                    <a:pt x="837" y="0"/>
                  </a:moveTo>
                  <a:cubicBezTo>
                    <a:pt x="421" y="0"/>
                    <a:pt x="1" y="459"/>
                    <a:pt x="1" y="1484"/>
                  </a:cubicBezTo>
                  <a:cubicBezTo>
                    <a:pt x="1" y="2509"/>
                    <a:pt x="421" y="2966"/>
                    <a:pt x="837" y="2966"/>
                  </a:cubicBezTo>
                  <a:cubicBezTo>
                    <a:pt x="1253" y="2966"/>
                    <a:pt x="1672" y="2509"/>
                    <a:pt x="1672" y="1484"/>
                  </a:cubicBezTo>
                  <a:cubicBezTo>
                    <a:pt x="1672" y="459"/>
                    <a:pt x="1253"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6188600" y="1530600"/>
              <a:ext cx="623800" cy="548375"/>
            </a:xfrm>
            <a:custGeom>
              <a:avLst/>
              <a:gdLst/>
              <a:ahLst/>
              <a:cxnLst/>
              <a:rect l="l" t="t" r="r" b="b"/>
              <a:pathLst>
                <a:path w="24952" h="21935" extrusionOk="0">
                  <a:moveTo>
                    <a:pt x="7303" y="808"/>
                  </a:moveTo>
                  <a:cubicBezTo>
                    <a:pt x="7318" y="808"/>
                    <a:pt x="7330" y="819"/>
                    <a:pt x="7330" y="836"/>
                  </a:cubicBezTo>
                  <a:lnTo>
                    <a:pt x="7330" y="1724"/>
                  </a:lnTo>
                  <a:lnTo>
                    <a:pt x="6415" y="1724"/>
                  </a:lnTo>
                  <a:lnTo>
                    <a:pt x="6415" y="836"/>
                  </a:lnTo>
                  <a:cubicBezTo>
                    <a:pt x="6415" y="819"/>
                    <a:pt x="6426" y="808"/>
                    <a:pt x="6441" y="808"/>
                  </a:cubicBezTo>
                  <a:close/>
                  <a:moveTo>
                    <a:pt x="18512" y="808"/>
                  </a:moveTo>
                  <a:cubicBezTo>
                    <a:pt x="18527" y="808"/>
                    <a:pt x="18540" y="819"/>
                    <a:pt x="18540" y="836"/>
                  </a:cubicBezTo>
                  <a:lnTo>
                    <a:pt x="18540" y="1724"/>
                  </a:lnTo>
                  <a:lnTo>
                    <a:pt x="17624" y="1724"/>
                  </a:lnTo>
                  <a:lnTo>
                    <a:pt x="17624" y="836"/>
                  </a:lnTo>
                  <a:cubicBezTo>
                    <a:pt x="17624" y="819"/>
                    <a:pt x="17635" y="808"/>
                    <a:pt x="17651" y="808"/>
                  </a:cubicBezTo>
                  <a:close/>
                  <a:moveTo>
                    <a:pt x="7330" y="2533"/>
                  </a:moveTo>
                  <a:lnTo>
                    <a:pt x="7330" y="2990"/>
                  </a:lnTo>
                  <a:cubicBezTo>
                    <a:pt x="7330" y="3243"/>
                    <a:pt x="7125" y="3448"/>
                    <a:pt x="6871" y="3448"/>
                  </a:cubicBezTo>
                  <a:cubicBezTo>
                    <a:pt x="6620" y="3448"/>
                    <a:pt x="6415" y="3243"/>
                    <a:pt x="6415" y="2990"/>
                  </a:cubicBezTo>
                  <a:lnTo>
                    <a:pt x="6415" y="2533"/>
                  </a:lnTo>
                  <a:close/>
                  <a:moveTo>
                    <a:pt x="18539" y="2533"/>
                  </a:moveTo>
                  <a:lnTo>
                    <a:pt x="18539" y="2990"/>
                  </a:lnTo>
                  <a:cubicBezTo>
                    <a:pt x="18539" y="3243"/>
                    <a:pt x="18334" y="3448"/>
                    <a:pt x="18080" y="3448"/>
                  </a:cubicBezTo>
                  <a:cubicBezTo>
                    <a:pt x="17827" y="3448"/>
                    <a:pt x="17622" y="3243"/>
                    <a:pt x="17622" y="2990"/>
                  </a:cubicBezTo>
                  <a:lnTo>
                    <a:pt x="17624" y="2533"/>
                  </a:lnTo>
                  <a:close/>
                  <a:moveTo>
                    <a:pt x="12477" y="13311"/>
                  </a:moveTo>
                  <a:cubicBezTo>
                    <a:pt x="13918" y="13311"/>
                    <a:pt x="15091" y="14484"/>
                    <a:pt x="15091" y="15925"/>
                  </a:cubicBezTo>
                  <a:cubicBezTo>
                    <a:pt x="15091" y="17366"/>
                    <a:pt x="13917" y="18539"/>
                    <a:pt x="12477" y="18539"/>
                  </a:cubicBezTo>
                  <a:lnTo>
                    <a:pt x="12477" y="18539"/>
                  </a:lnTo>
                  <a:cubicBezTo>
                    <a:pt x="11036" y="18539"/>
                    <a:pt x="9863" y="17368"/>
                    <a:pt x="9863" y="15925"/>
                  </a:cubicBezTo>
                  <a:cubicBezTo>
                    <a:pt x="9863" y="14483"/>
                    <a:pt x="11036" y="13311"/>
                    <a:pt x="12477" y="13311"/>
                  </a:cubicBezTo>
                  <a:close/>
                  <a:moveTo>
                    <a:pt x="14643" y="2102"/>
                  </a:moveTo>
                  <a:cubicBezTo>
                    <a:pt x="15389" y="2102"/>
                    <a:pt x="16126" y="2252"/>
                    <a:pt x="16814" y="2542"/>
                  </a:cubicBezTo>
                  <a:lnTo>
                    <a:pt x="16814" y="2991"/>
                  </a:lnTo>
                  <a:cubicBezTo>
                    <a:pt x="16814" y="3473"/>
                    <a:pt x="17086" y="3912"/>
                    <a:pt x="17517" y="4126"/>
                  </a:cubicBezTo>
                  <a:cubicBezTo>
                    <a:pt x="17695" y="4214"/>
                    <a:pt x="17887" y="4258"/>
                    <a:pt x="18078" y="4258"/>
                  </a:cubicBezTo>
                  <a:cubicBezTo>
                    <a:pt x="18350" y="4258"/>
                    <a:pt x="18620" y="4170"/>
                    <a:pt x="18845" y="3999"/>
                  </a:cubicBezTo>
                  <a:cubicBezTo>
                    <a:pt x="19762" y="5027"/>
                    <a:pt x="20267" y="6357"/>
                    <a:pt x="20263" y="7733"/>
                  </a:cubicBezTo>
                  <a:lnTo>
                    <a:pt x="20263" y="12072"/>
                  </a:lnTo>
                  <a:lnTo>
                    <a:pt x="18942" y="12072"/>
                  </a:lnTo>
                  <a:cubicBezTo>
                    <a:pt x="17506" y="12072"/>
                    <a:pt x="16382" y="14049"/>
                    <a:pt x="16382" y="16573"/>
                  </a:cubicBezTo>
                  <a:cubicBezTo>
                    <a:pt x="16382" y="17614"/>
                    <a:pt x="16574" y="18561"/>
                    <a:pt x="16900" y="19316"/>
                  </a:cubicBezTo>
                  <a:cubicBezTo>
                    <a:pt x="16386" y="19671"/>
                    <a:pt x="15831" y="19964"/>
                    <a:pt x="15248" y="20187"/>
                  </a:cubicBezTo>
                  <a:lnTo>
                    <a:pt x="15750" y="16923"/>
                  </a:lnTo>
                  <a:cubicBezTo>
                    <a:pt x="15849" y="16599"/>
                    <a:pt x="15900" y="16262"/>
                    <a:pt x="15900" y="15924"/>
                  </a:cubicBezTo>
                  <a:cubicBezTo>
                    <a:pt x="15900" y="14038"/>
                    <a:pt x="14364" y="12503"/>
                    <a:pt x="12477" y="12503"/>
                  </a:cubicBezTo>
                  <a:cubicBezTo>
                    <a:pt x="10590" y="12503"/>
                    <a:pt x="9055" y="14038"/>
                    <a:pt x="9055" y="15925"/>
                  </a:cubicBezTo>
                  <a:cubicBezTo>
                    <a:pt x="9055" y="16264"/>
                    <a:pt x="9105" y="16599"/>
                    <a:pt x="9203" y="16923"/>
                  </a:cubicBezTo>
                  <a:lnTo>
                    <a:pt x="9705" y="20187"/>
                  </a:lnTo>
                  <a:cubicBezTo>
                    <a:pt x="9121" y="19964"/>
                    <a:pt x="8566" y="19673"/>
                    <a:pt x="8052" y="19316"/>
                  </a:cubicBezTo>
                  <a:cubicBezTo>
                    <a:pt x="8378" y="18561"/>
                    <a:pt x="8570" y="17614"/>
                    <a:pt x="8570" y="16573"/>
                  </a:cubicBezTo>
                  <a:cubicBezTo>
                    <a:pt x="8570" y="14049"/>
                    <a:pt x="7445" y="12072"/>
                    <a:pt x="6010" y="12072"/>
                  </a:cubicBezTo>
                  <a:lnTo>
                    <a:pt x="4689" y="12072"/>
                  </a:lnTo>
                  <a:lnTo>
                    <a:pt x="4689" y="7733"/>
                  </a:lnTo>
                  <a:cubicBezTo>
                    <a:pt x="4683" y="6357"/>
                    <a:pt x="5189" y="5027"/>
                    <a:pt x="6105" y="3999"/>
                  </a:cubicBezTo>
                  <a:cubicBezTo>
                    <a:pt x="6330" y="4170"/>
                    <a:pt x="6600" y="4258"/>
                    <a:pt x="6873" y="4258"/>
                  </a:cubicBezTo>
                  <a:cubicBezTo>
                    <a:pt x="7064" y="4258"/>
                    <a:pt x="7256" y="4214"/>
                    <a:pt x="7434" y="4126"/>
                  </a:cubicBezTo>
                  <a:cubicBezTo>
                    <a:pt x="7864" y="3912"/>
                    <a:pt x="8137" y="3473"/>
                    <a:pt x="8137" y="2991"/>
                  </a:cubicBezTo>
                  <a:lnTo>
                    <a:pt x="8137" y="2542"/>
                  </a:lnTo>
                  <a:cubicBezTo>
                    <a:pt x="8825" y="2252"/>
                    <a:pt x="9563" y="2102"/>
                    <a:pt x="10309" y="2102"/>
                  </a:cubicBezTo>
                  <a:cubicBezTo>
                    <a:pt x="10313" y="2102"/>
                    <a:pt x="10317" y="2102"/>
                    <a:pt x="10320" y="2102"/>
                  </a:cubicBezTo>
                  <a:lnTo>
                    <a:pt x="14632" y="2102"/>
                  </a:lnTo>
                  <a:cubicBezTo>
                    <a:pt x="14635" y="2102"/>
                    <a:pt x="14639" y="2102"/>
                    <a:pt x="14643" y="2102"/>
                  </a:cubicBezTo>
                  <a:close/>
                  <a:moveTo>
                    <a:pt x="2560" y="12879"/>
                  </a:moveTo>
                  <a:cubicBezTo>
                    <a:pt x="2973" y="12879"/>
                    <a:pt x="3398" y="13238"/>
                    <a:pt x="3727" y="13863"/>
                  </a:cubicBezTo>
                  <a:cubicBezTo>
                    <a:pt x="4105" y="14581"/>
                    <a:pt x="4312" y="15542"/>
                    <a:pt x="4312" y="16571"/>
                  </a:cubicBezTo>
                  <a:cubicBezTo>
                    <a:pt x="4312" y="17602"/>
                    <a:pt x="4105" y="18563"/>
                    <a:pt x="3727" y="19279"/>
                  </a:cubicBezTo>
                  <a:cubicBezTo>
                    <a:pt x="3398" y="19904"/>
                    <a:pt x="2973" y="20263"/>
                    <a:pt x="2560" y="20263"/>
                  </a:cubicBezTo>
                  <a:cubicBezTo>
                    <a:pt x="2149" y="20263"/>
                    <a:pt x="1722" y="19904"/>
                    <a:pt x="1394" y="19279"/>
                  </a:cubicBezTo>
                  <a:cubicBezTo>
                    <a:pt x="1016" y="18563"/>
                    <a:pt x="809" y="17601"/>
                    <a:pt x="809" y="16571"/>
                  </a:cubicBezTo>
                  <a:cubicBezTo>
                    <a:pt x="809" y="15542"/>
                    <a:pt x="1016" y="14581"/>
                    <a:pt x="1394" y="13863"/>
                  </a:cubicBezTo>
                  <a:cubicBezTo>
                    <a:pt x="1724" y="13238"/>
                    <a:pt x="2149" y="12879"/>
                    <a:pt x="2560" y="12879"/>
                  </a:cubicBezTo>
                  <a:close/>
                  <a:moveTo>
                    <a:pt x="20911" y="12879"/>
                  </a:moveTo>
                  <a:cubicBezTo>
                    <a:pt x="20255" y="13686"/>
                    <a:pt x="19832" y="15025"/>
                    <a:pt x="19832" y="16571"/>
                  </a:cubicBezTo>
                  <a:cubicBezTo>
                    <a:pt x="19832" y="18116"/>
                    <a:pt x="20255" y="19456"/>
                    <a:pt x="20911" y="20263"/>
                  </a:cubicBezTo>
                  <a:lnTo>
                    <a:pt x="20668" y="20263"/>
                  </a:lnTo>
                  <a:cubicBezTo>
                    <a:pt x="20257" y="20263"/>
                    <a:pt x="19830" y="19904"/>
                    <a:pt x="19502" y="19279"/>
                  </a:cubicBezTo>
                  <a:cubicBezTo>
                    <a:pt x="19125" y="18563"/>
                    <a:pt x="18917" y="17601"/>
                    <a:pt x="18917" y="16571"/>
                  </a:cubicBezTo>
                  <a:cubicBezTo>
                    <a:pt x="18917" y="16230"/>
                    <a:pt x="18940" y="15889"/>
                    <a:pt x="18988" y="15550"/>
                  </a:cubicBezTo>
                  <a:cubicBezTo>
                    <a:pt x="19016" y="15331"/>
                    <a:pt x="18864" y="15130"/>
                    <a:pt x="18644" y="15098"/>
                  </a:cubicBezTo>
                  <a:cubicBezTo>
                    <a:pt x="18625" y="15095"/>
                    <a:pt x="18606" y="15094"/>
                    <a:pt x="18588" y="15094"/>
                  </a:cubicBezTo>
                  <a:cubicBezTo>
                    <a:pt x="18392" y="15094"/>
                    <a:pt x="18220" y="15237"/>
                    <a:pt x="18189" y="15436"/>
                  </a:cubicBezTo>
                  <a:cubicBezTo>
                    <a:pt x="18135" y="15811"/>
                    <a:pt x="18108" y="16190"/>
                    <a:pt x="18108" y="16571"/>
                  </a:cubicBezTo>
                  <a:cubicBezTo>
                    <a:pt x="18108" y="18116"/>
                    <a:pt x="18532" y="19456"/>
                    <a:pt x="19188" y="20263"/>
                  </a:cubicBezTo>
                  <a:lnTo>
                    <a:pt x="18944" y="20263"/>
                  </a:lnTo>
                  <a:cubicBezTo>
                    <a:pt x="18532" y="20263"/>
                    <a:pt x="18107" y="19904"/>
                    <a:pt x="17777" y="19279"/>
                  </a:cubicBezTo>
                  <a:cubicBezTo>
                    <a:pt x="17399" y="18563"/>
                    <a:pt x="17193" y="17601"/>
                    <a:pt x="17193" y="16571"/>
                  </a:cubicBezTo>
                  <a:cubicBezTo>
                    <a:pt x="17193" y="15542"/>
                    <a:pt x="17401" y="14580"/>
                    <a:pt x="17777" y="13863"/>
                  </a:cubicBezTo>
                  <a:cubicBezTo>
                    <a:pt x="18107" y="13238"/>
                    <a:pt x="18532" y="12879"/>
                    <a:pt x="18944" y="12879"/>
                  </a:cubicBezTo>
                  <a:lnTo>
                    <a:pt x="19180" y="12879"/>
                  </a:lnTo>
                  <a:cubicBezTo>
                    <a:pt x="19006" y="13099"/>
                    <a:pt x="18857" y="13336"/>
                    <a:pt x="18734" y="13588"/>
                  </a:cubicBezTo>
                  <a:cubicBezTo>
                    <a:pt x="18631" y="13789"/>
                    <a:pt x="18712" y="14035"/>
                    <a:pt x="18914" y="14136"/>
                  </a:cubicBezTo>
                  <a:cubicBezTo>
                    <a:pt x="18972" y="14164"/>
                    <a:pt x="19033" y="14178"/>
                    <a:pt x="19093" y="14178"/>
                  </a:cubicBezTo>
                  <a:cubicBezTo>
                    <a:pt x="19244" y="14178"/>
                    <a:pt x="19389" y="14093"/>
                    <a:pt x="19459" y="13947"/>
                  </a:cubicBezTo>
                  <a:cubicBezTo>
                    <a:pt x="19794" y="13269"/>
                    <a:pt x="20235" y="12879"/>
                    <a:pt x="20668" y="12879"/>
                  </a:cubicBezTo>
                  <a:close/>
                  <a:moveTo>
                    <a:pt x="22393" y="12879"/>
                  </a:moveTo>
                  <a:cubicBezTo>
                    <a:pt x="22806" y="12879"/>
                    <a:pt x="23231" y="13238"/>
                    <a:pt x="23560" y="13863"/>
                  </a:cubicBezTo>
                  <a:cubicBezTo>
                    <a:pt x="23937" y="14580"/>
                    <a:pt x="24145" y="15542"/>
                    <a:pt x="24145" y="16571"/>
                  </a:cubicBezTo>
                  <a:cubicBezTo>
                    <a:pt x="24145" y="17601"/>
                    <a:pt x="23937" y="18563"/>
                    <a:pt x="23559" y="19279"/>
                  </a:cubicBezTo>
                  <a:lnTo>
                    <a:pt x="23560" y="19279"/>
                  </a:lnTo>
                  <a:cubicBezTo>
                    <a:pt x="23231" y="19904"/>
                    <a:pt x="22806" y="20263"/>
                    <a:pt x="22393" y="20263"/>
                  </a:cubicBezTo>
                  <a:cubicBezTo>
                    <a:pt x="21980" y="20263"/>
                    <a:pt x="21556" y="19904"/>
                    <a:pt x="21226" y="19279"/>
                  </a:cubicBezTo>
                  <a:cubicBezTo>
                    <a:pt x="20850" y="18563"/>
                    <a:pt x="20642" y="17601"/>
                    <a:pt x="20642" y="16571"/>
                  </a:cubicBezTo>
                  <a:cubicBezTo>
                    <a:pt x="20642" y="15542"/>
                    <a:pt x="20850" y="14580"/>
                    <a:pt x="21226" y="13863"/>
                  </a:cubicBezTo>
                  <a:cubicBezTo>
                    <a:pt x="21556" y="13238"/>
                    <a:pt x="21980" y="12879"/>
                    <a:pt x="22393" y="12879"/>
                  </a:cubicBezTo>
                  <a:close/>
                  <a:moveTo>
                    <a:pt x="6010" y="12881"/>
                  </a:moveTo>
                  <a:cubicBezTo>
                    <a:pt x="6422" y="12881"/>
                    <a:pt x="6848" y="13238"/>
                    <a:pt x="7176" y="13863"/>
                  </a:cubicBezTo>
                  <a:cubicBezTo>
                    <a:pt x="7554" y="14581"/>
                    <a:pt x="7762" y="15542"/>
                    <a:pt x="7762" y="16571"/>
                  </a:cubicBezTo>
                  <a:cubicBezTo>
                    <a:pt x="7762" y="17602"/>
                    <a:pt x="7552" y="18563"/>
                    <a:pt x="7176" y="19279"/>
                  </a:cubicBezTo>
                  <a:cubicBezTo>
                    <a:pt x="6847" y="19904"/>
                    <a:pt x="6422" y="20263"/>
                    <a:pt x="6010" y="20263"/>
                  </a:cubicBezTo>
                  <a:lnTo>
                    <a:pt x="5766" y="20263"/>
                  </a:lnTo>
                  <a:cubicBezTo>
                    <a:pt x="6423" y="19456"/>
                    <a:pt x="6845" y="18118"/>
                    <a:pt x="6845" y="16571"/>
                  </a:cubicBezTo>
                  <a:cubicBezTo>
                    <a:pt x="6845" y="16192"/>
                    <a:pt x="6819" y="15813"/>
                    <a:pt x="6766" y="15436"/>
                  </a:cubicBezTo>
                  <a:cubicBezTo>
                    <a:pt x="6734" y="15237"/>
                    <a:pt x="6562" y="15095"/>
                    <a:pt x="6366" y="15095"/>
                  </a:cubicBezTo>
                  <a:cubicBezTo>
                    <a:pt x="6347" y="15095"/>
                    <a:pt x="6328" y="15097"/>
                    <a:pt x="6309" y="15099"/>
                  </a:cubicBezTo>
                  <a:cubicBezTo>
                    <a:pt x="6089" y="15130"/>
                    <a:pt x="5937" y="15332"/>
                    <a:pt x="5965" y="15552"/>
                  </a:cubicBezTo>
                  <a:cubicBezTo>
                    <a:pt x="6013" y="15890"/>
                    <a:pt x="6037" y="16231"/>
                    <a:pt x="6037" y="16573"/>
                  </a:cubicBezTo>
                  <a:cubicBezTo>
                    <a:pt x="6037" y="17602"/>
                    <a:pt x="5829" y="18564"/>
                    <a:pt x="5452" y="19280"/>
                  </a:cubicBezTo>
                  <a:cubicBezTo>
                    <a:pt x="5123" y="19906"/>
                    <a:pt x="4698" y="20265"/>
                    <a:pt x="4285" y="20265"/>
                  </a:cubicBezTo>
                  <a:lnTo>
                    <a:pt x="4041" y="20265"/>
                  </a:lnTo>
                  <a:cubicBezTo>
                    <a:pt x="4698" y="19458"/>
                    <a:pt x="5120" y="18118"/>
                    <a:pt x="5120" y="16573"/>
                  </a:cubicBezTo>
                  <a:cubicBezTo>
                    <a:pt x="5120" y="15026"/>
                    <a:pt x="4698" y="13688"/>
                    <a:pt x="4041" y="12881"/>
                  </a:cubicBezTo>
                  <a:lnTo>
                    <a:pt x="4285" y="12881"/>
                  </a:lnTo>
                  <a:cubicBezTo>
                    <a:pt x="4717" y="12881"/>
                    <a:pt x="5158" y="13269"/>
                    <a:pt x="5493" y="13947"/>
                  </a:cubicBezTo>
                  <a:cubicBezTo>
                    <a:pt x="5564" y="14090"/>
                    <a:pt x="5708" y="14173"/>
                    <a:pt x="5857" y="14173"/>
                  </a:cubicBezTo>
                  <a:cubicBezTo>
                    <a:pt x="5917" y="14173"/>
                    <a:pt x="5978" y="14160"/>
                    <a:pt x="6035" y="14131"/>
                  </a:cubicBezTo>
                  <a:cubicBezTo>
                    <a:pt x="6236" y="14032"/>
                    <a:pt x="6318" y="13789"/>
                    <a:pt x="6220" y="13590"/>
                  </a:cubicBezTo>
                  <a:cubicBezTo>
                    <a:pt x="6097" y="13338"/>
                    <a:pt x="5947" y="13099"/>
                    <a:pt x="5773" y="12881"/>
                  </a:cubicBezTo>
                  <a:close/>
                  <a:moveTo>
                    <a:pt x="10270" y="18538"/>
                  </a:moveTo>
                  <a:lnTo>
                    <a:pt x="10270" y="18538"/>
                  </a:lnTo>
                  <a:cubicBezTo>
                    <a:pt x="10907" y="19078"/>
                    <a:pt x="11692" y="19347"/>
                    <a:pt x="12477" y="19347"/>
                  </a:cubicBezTo>
                  <a:cubicBezTo>
                    <a:pt x="13262" y="19347"/>
                    <a:pt x="14047" y="19078"/>
                    <a:pt x="14684" y="18538"/>
                  </a:cubicBezTo>
                  <a:lnTo>
                    <a:pt x="14684" y="18538"/>
                  </a:lnTo>
                  <a:lnTo>
                    <a:pt x="14346" y="20738"/>
                  </a:lnTo>
                  <a:cubicBezTo>
                    <a:pt x="14313" y="20961"/>
                    <a:pt x="14121" y="21126"/>
                    <a:pt x="13897" y="21126"/>
                  </a:cubicBezTo>
                  <a:cubicBezTo>
                    <a:pt x="13896" y="21126"/>
                    <a:pt x="13895" y="21126"/>
                    <a:pt x="13894" y="21126"/>
                  </a:cubicBezTo>
                  <a:lnTo>
                    <a:pt x="11061" y="21126"/>
                  </a:lnTo>
                  <a:cubicBezTo>
                    <a:pt x="11060" y="21126"/>
                    <a:pt x="11059" y="21126"/>
                    <a:pt x="11058" y="21126"/>
                  </a:cubicBezTo>
                  <a:cubicBezTo>
                    <a:pt x="10833" y="21126"/>
                    <a:pt x="10641" y="20961"/>
                    <a:pt x="10609" y="20738"/>
                  </a:cubicBezTo>
                  <a:lnTo>
                    <a:pt x="10270" y="18538"/>
                  </a:lnTo>
                  <a:close/>
                  <a:moveTo>
                    <a:pt x="6441" y="1"/>
                  </a:moveTo>
                  <a:cubicBezTo>
                    <a:pt x="5980" y="1"/>
                    <a:pt x="5605" y="374"/>
                    <a:pt x="5605" y="836"/>
                  </a:cubicBezTo>
                  <a:lnTo>
                    <a:pt x="5605" y="2991"/>
                  </a:lnTo>
                  <a:cubicBezTo>
                    <a:pt x="5605" y="3097"/>
                    <a:pt x="5618" y="3202"/>
                    <a:pt x="5644" y="3306"/>
                  </a:cubicBezTo>
                  <a:cubicBezTo>
                    <a:pt x="4505" y="4507"/>
                    <a:pt x="3881" y="6070"/>
                    <a:pt x="3881" y="7733"/>
                  </a:cubicBezTo>
                  <a:lnTo>
                    <a:pt x="3881" y="12072"/>
                  </a:lnTo>
                  <a:lnTo>
                    <a:pt x="2560" y="12072"/>
                  </a:lnTo>
                  <a:cubicBezTo>
                    <a:pt x="1125" y="12072"/>
                    <a:pt x="0" y="14049"/>
                    <a:pt x="0" y="16573"/>
                  </a:cubicBezTo>
                  <a:cubicBezTo>
                    <a:pt x="0" y="19094"/>
                    <a:pt x="1125" y="21072"/>
                    <a:pt x="2560" y="21072"/>
                  </a:cubicBezTo>
                  <a:lnTo>
                    <a:pt x="6009" y="21072"/>
                  </a:lnTo>
                  <a:cubicBezTo>
                    <a:pt x="6646" y="21072"/>
                    <a:pt x="7220" y="20683"/>
                    <a:pt x="7664" y="20030"/>
                  </a:cubicBezTo>
                  <a:cubicBezTo>
                    <a:pt x="8343" y="20492"/>
                    <a:pt x="9087" y="20852"/>
                    <a:pt x="9871" y="21101"/>
                  </a:cubicBezTo>
                  <a:cubicBezTo>
                    <a:pt x="10050" y="21601"/>
                    <a:pt x="10523" y="21934"/>
                    <a:pt x="11053" y="21934"/>
                  </a:cubicBezTo>
                  <a:cubicBezTo>
                    <a:pt x="11055" y="21934"/>
                    <a:pt x="11057" y="21934"/>
                    <a:pt x="11060" y="21934"/>
                  </a:cubicBezTo>
                  <a:lnTo>
                    <a:pt x="13892" y="21934"/>
                  </a:lnTo>
                  <a:cubicBezTo>
                    <a:pt x="13894" y="21934"/>
                    <a:pt x="13897" y="21934"/>
                    <a:pt x="13899" y="21934"/>
                  </a:cubicBezTo>
                  <a:cubicBezTo>
                    <a:pt x="14429" y="21934"/>
                    <a:pt x="14902" y="21601"/>
                    <a:pt x="15081" y="21101"/>
                  </a:cubicBezTo>
                  <a:cubicBezTo>
                    <a:pt x="15865" y="20852"/>
                    <a:pt x="16609" y="20492"/>
                    <a:pt x="17288" y="20030"/>
                  </a:cubicBezTo>
                  <a:cubicBezTo>
                    <a:pt x="17732" y="20683"/>
                    <a:pt x="18306" y="21072"/>
                    <a:pt x="18943" y="21072"/>
                  </a:cubicBezTo>
                  <a:lnTo>
                    <a:pt x="22392" y="21072"/>
                  </a:lnTo>
                  <a:cubicBezTo>
                    <a:pt x="23827" y="21072"/>
                    <a:pt x="24952" y="19094"/>
                    <a:pt x="24952" y="16573"/>
                  </a:cubicBezTo>
                  <a:cubicBezTo>
                    <a:pt x="24952" y="14049"/>
                    <a:pt x="23828" y="12072"/>
                    <a:pt x="22392" y="12072"/>
                  </a:cubicBezTo>
                  <a:lnTo>
                    <a:pt x="21072" y="12072"/>
                  </a:lnTo>
                  <a:lnTo>
                    <a:pt x="21072" y="7733"/>
                  </a:lnTo>
                  <a:cubicBezTo>
                    <a:pt x="21072" y="6070"/>
                    <a:pt x="20447" y="4506"/>
                    <a:pt x="19308" y="3305"/>
                  </a:cubicBezTo>
                  <a:cubicBezTo>
                    <a:pt x="19334" y="3202"/>
                    <a:pt x="19347" y="3097"/>
                    <a:pt x="19347" y="2991"/>
                  </a:cubicBezTo>
                  <a:lnTo>
                    <a:pt x="19347" y="836"/>
                  </a:lnTo>
                  <a:cubicBezTo>
                    <a:pt x="19347" y="374"/>
                    <a:pt x="18974" y="1"/>
                    <a:pt x="18512" y="1"/>
                  </a:cubicBezTo>
                  <a:lnTo>
                    <a:pt x="17650" y="1"/>
                  </a:lnTo>
                  <a:cubicBezTo>
                    <a:pt x="17189" y="1"/>
                    <a:pt x="16815" y="374"/>
                    <a:pt x="16814" y="836"/>
                  </a:cubicBezTo>
                  <a:lnTo>
                    <a:pt x="16814" y="1673"/>
                  </a:lnTo>
                  <a:cubicBezTo>
                    <a:pt x="16119" y="1421"/>
                    <a:pt x="15384" y="1294"/>
                    <a:pt x="14644" y="1294"/>
                  </a:cubicBezTo>
                  <a:cubicBezTo>
                    <a:pt x="14640" y="1294"/>
                    <a:pt x="14636" y="1294"/>
                    <a:pt x="14632" y="1294"/>
                  </a:cubicBezTo>
                  <a:lnTo>
                    <a:pt x="10320" y="1294"/>
                  </a:lnTo>
                  <a:cubicBezTo>
                    <a:pt x="10316" y="1294"/>
                    <a:pt x="10312" y="1294"/>
                    <a:pt x="10308" y="1294"/>
                  </a:cubicBezTo>
                  <a:cubicBezTo>
                    <a:pt x="9568" y="1294"/>
                    <a:pt x="8834" y="1421"/>
                    <a:pt x="8138" y="1673"/>
                  </a:cubicBezTo>
                  <a:lnTo>
                    <a:pt x="8138" y="836"/>
                  </a:lnTo>
                  <a:cubicBezTo>
                    <a:pt x="8137" y="374"/>
                    <a:pt x="7763" y="1"/>
                    <a:pt x="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6727525" y="1907825"/>
              <a:ext cx="41800" cy="74150"/>
            </a:xfrm>
            <a:custGeom>
              <a:avLst/>
              <a:gdLst/>
              <a:ahLst/>
              <a:cxnLst/>
              <a:rect l="l" t="t" r="r" b="b"/>
              <a:pathLst>
                <a:path w="1672" h="2966" extrusionOk="0">
                  <a:moveTo>
                    <a:pt x="835" y="0"/>
                  </a:moveTo>
                  <a:cubicBezTo>
                    <a:pt x="420" y="0"/>
                    <a:pt x="0" y="459"/>
                    <a:pt x="0" y="1484"/>
                  </a:cubicBezTo>
                  <a:cubicBezTo>
                    <a:pt x="0" y="2509"/>
                    <a:pt x="420" y="2966"/>
                    <a:pt x="835" y="2966"/>
                  </a:cubicBezTo>
                  <a:cubicBezTo>
                    <a:pt x="1251" y="2966"/>
                    <a:pt x="1671" y="2509"/>
                    <a:pt x="1671" y="1484"/>
                  </a:cubicBezTo>
                  <a:cubicBezTo>
                    <a:pt x="1671" y="459"/>
                    <a:pt x="1251" y="0"/>
                    <a:pt x="8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6328700" y="1681475"/>
              <a:ext cx="149575" cy="149600"/>
            </a:xfrm>
            <a:custGeom>
              <a:avLst/>
              <a:gdLst/>
              <a:ahLst/>
              <a:cxnLst/>
              <a:rect l="l" t="t" r="r" b="b"/>
              <a:pathLst>
                <a:path w="5983" h="5984" extrusionOk="0">
                  <a:moveTo>
                    <a:pt x="2993" y="809"/>
                  </a:moveTo>
                  <a:cubicBezTo>
                    <a:pt x="3274" y="809"/>
                    <a:pt x="3557" y="863"/>
                    <a:pt x="3827" y="975"/>
                  </a:cubicBezTo>
                  <a:cubicBezTo>
                    <a:pt x="4643" y="1313"/>
                    <a:pt x="5175" y="2108"/>
                    <a:pt x="5175" y="2991"/>
                  </a:cubicBezTo>
                  <a:cubicBezTo>
                    <a:pt x="5173" y="4197"/>
                    <a:pt x="4196" y="5173"/>
                    <a:pt x="2993" y="5175"/>
                  </a:cubicBezTo>
                  <a:cubicBezTo>
                    <a:pt x="2109" y="5175"/>
                    <a:pt x="1313" y="4643"/>
                    <a:pt x="975" y="3828"/>
                  </a:cubicBezTo>
                  <a:cubicBezTo>
                    <a:pt x="638" y="3012"/>
                    <a:pt x="824" y="2073"/>
                    <a:pt x="1448" y="1448"/>
                  </a:cubicBezTo>
                  <a:cubicBezTo>
                    <a:pt x="1866" y="1030"/>
                    <a:pt x="2424" y="809"/>
                    <a:pt x="2993" y="809"/>
                  </a:cubicBezTo>
                  <a:close/>
                  <a:moveTo>
                    <a:pt x="2993" y="1"/>
                  </a:moveTo>
                  <a:cubicBezTo>
                    <a:pt x="1342" y="1"/>
                    <a:pt x="1" y="1342"/>
                    <a:pt x="1" y="2991"/>
                  </a:cubicBezTo>
                  <a:cubicBezTo>
                    <a:pt x="1" y="4640"/>
                    <a:pt x="1342" y="5983"/>
                    <a:pt x="2993" y="5983"/>
                  </a:cubicBezTo>
                  <a:cubicBezTo>
                    <a:pt x="4642" y="5983"/>
                    <a:pt x="5983" y="4642"/>
                    <a:pt x="5983" y="2991"/>
                  </a:cubicBezTo>
                  <a:cubicBezTo>
                    <a:pt x="5983" y="1342"/>
                    <a:pt x="4642" y="1"/>
                    <a:pt x="2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6522700" y="1681475"/>
              <a:ext cx="149600" cy="149600"/>
            </a:xfrm>
            <a:custGeom>
              <a:avLst/>
              <a:gdLst/>
              <a:ahLst/>
              <a:cxnLst/>
              <a:rect l="l" t="t" r="r" b="b"/>
              <a:pathLst>
                <a:path w="5984" h="5984" extrusionOk="0">
                  <a:moveTo>
                    <a:pt x="2993" y="809"/>
                  </a:moveTo>
                  <a:cubicBezTo>
                    <a:pt x="3274" y="809"/>
                    <a:pt x="3557" y="863"/>
                    <a:pt x="3828" y="975"/>
                  </a:cubicBezTo>
                  <a:cubicBezTo>
                    <a:pt x="4643" y="1313"/>
                    <a:pt x="5175" y="2108"/>
                    <a:pt x="5175" y="2991"/>
                  </a:cubicBezTo>
                  <a:cubicBezTo>
                    <a:pt x="5173" y="4197"/>
                    <a:pt x="4197" y="5173"/>
                    <a:pt x="2993" y="5175"/>
                  </a:cubicBezTo>
                  <a:cubicBezTo>
                    <a:pt x="2110" y="5175"/>
                    <a:pt x="1313" y="4643"/>
                    <a:pt x="976" y="3828"/>
                  </a:cubicBezTo>
                  <a:cubicBezTo>
                    <a:pt x="638" y="3012"/>
                    <a:pt x="824" y="2073"/>
                    <a:pt x="1449" y="1448"/>
                  </a:cubicBezTo>
                  <a:cubicBezTo>
                    <a:pt x="1867" y="1030"/>
                    <a:pt x="2425" y="809"/>
                    <a:pt x="2993" y="809"/>
                  </a:cubicBezTo>
                  <a:close/>
                  <a:moveTo>
                    <a:pt x="2993" y="1"/>
                  </a:moveTo>
                  <a:cubicBezTo>
                    <a:pt x="1342" y="1"/>
                    <a:pt x="1" y="1342"/>
                    <a:pt x="1" y="2991"/>
                  </a:cubicBezTo>
                  <a:cubicBezTo>
                    <a:pt x="1" y="4642"/>
                    <a:pt x="1344" y="5983"/>
                    <a:pt x="2993" y="5983"/>
                  </a:cubicBezTo>
                  <a:cubicBezTo>
                    <a:pt x="4642" y="5983"/>
                    <a:pt x="5983" y="4642"/>
                    <a:pt x="5983" y="2991"/>
                  </a:cubicBezTo>
                  <a:cubicBezTo>
                    <a:pt x="5983" y="1342"/>
                    <a:pt x="4642" y="1"/>
                    <a:pt x="2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6454400" y="1886250"/>
              <a:ext cx="91100" cy="84850"/>
            </a:xfrm>
            <a:custGeom>
              <a:avLst/>
              <a:gdLst/>
              <a:ahLst/>
              <a:cxnLst/>
              <a:rect l="l" t="t" r="r" b="b"/>
              <a:pathLst>
                <a:path w="3644" h="3394" extrusionOk="0">
                  <a:moveTo>
                    <a:pt x="1846" y="1"/>
                  </a:moveTo>
                  <a:cubicBezTo>
                    <a:pt x="1218" y="1"/>
                    <a:pt x="631" y="350"/>
                    <a:pt x="337" y="923"/>
                  </a:cubicBezTo>
                  <a:cubicBezTo>
                    <a:pt x="0" y="1581"/>
                    <a:pt x="126" y="2380"/>
                    <a:pt x="650" y="2900"/>
                  </a:cubicBezTo>
                  <a:cubicBezTo>
                    <a:pt x="976" y="3224"/>
                    <a:pt x="1409" y="3394"/>
                    <a:pt x="1847" y="3394"/>
                  </a:cubicBezTo>
                  <a:cubicBezTo>
                    <a:pt x="2113" y="3394"/>
                    <a:pt x="2382" y="3331"/>
                    <a:pt x="2630" y="3202"/>
                  </a:cubicBezTo>
                  <a:cubicBezTo>
                    <a:pt x="3285" y="2861"/>
                    <a:pt x="3644" y="2134"/>
                    <a:pt x="3518" y="1406"/>
                  </a:cubicBezTo>
                  <a:cubicBezTo>
                    <a:pt x="3483" y="1211"/>
                    <a:pt x="3313" y="1072"/>
                    <a:pt x="3121" y="1072"/>
                  </a:cubicBezTo>
                  <a:cubicBezTo>
                    <a:pt x="3097" y="1072"/>
                    <a:pt x="3073" y="1074"/>
                    <a:pt x="3049" y="1078"/>
                  </a:cubicBezTo>
                  <a:cubicBezTo>
                    <a:pt x="2830" y="1115"/>
                    <a:pt x="2682" y="1324"/>
                    <a:pt x="2720" y="1546"/>
                  </a:cubicBezTo>
                  <a:cubicBezTo>
                    <a:pt x="2787" y="1926"/>
                    <a:pt x="2598" y="2307"/>
                    <a:pt x="2255" y="2487"/>
                  </a:cubicBezTo>
                  <a:cubicBezTo>
                    <a:pt x="2125" y="2555"/>
                    <a:pt x="1985" y="2588"/>
                    <a:pt x="1845" y="2588"/>
                  </a:cubicBezTo>
                  <a:cubicBezTo>
                    <a:pt x="1615" y="2588"/>
                    <a:pt x="1388" y="2499"/>
                    <a:pt x="1217" y="2329"/>
                  </a:cubicBezTo>
                  <a:cubicBezTo>
                    <a:pt x="943" y="2055"/>
                    <a:pt x="876" y="1636"/>
                    <a:pt x="1053" y="1292"/>
                  </a:cubicBezTo>
                  <a:cubicBezTo>
                    <a:pt x="1207" y="993"/>
                    <a:pt x="1516" y="810"/>
                    <a:pt x="1844" y="810"/>
                  </a:cubicBezTo>
                  <a:cubicBezTo>
                    <a:pt x="1893" y="810"/>
                    <a:pt x="1942" y="814"/>
                    <a:pt x="1992" y="822"/>
                  </a:cubicBezTo>
                  <a:cubicBezTo>
                    <a:pt x="2014" y="826"/>
                    <a:pt x="2037" y="828"/>
                    <a:pt x="2059" y="828"/>
                  </a:cubicBezTo>
                  <a:cubicBezTo>
                    <a:pt x="2254" y="828"/>
                    <a:pt x="2425" y="688"/>
                    <a:pt x="2458" y="490"/>
                  </a:cubicBezTo>
                  <a:cubicBezTo>
                    <a:pt x="2494" y="270"/>
                    <a:pt x="2346" y="62"/>
                    <a:pt x="2127" y="24"/>
                  </a:cubicBezTo>
                  <a:cubicBezTo>
                    <a:pt x="2033" y="8"/>
                    <a:pt x="1939" y="1"/>
                    <a:pt x="1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5"/>
          <p:cNvGrpSpPr/>
          <p:nvPr/>
        </p:nvGrpSpPr>
        <p:grpSpPr>
          <a:xfrm>
            <a:off x="7009672" y="1982564"/>
            <a:ext cx="501223" cy="501263"/>
            <a:chOff x="10103675" y="4018300"/>
            <a:chExt cx="623800" cy="623850"/>
          </a:xfrm>
        </p:grpSpPr>
        <p:sp>
          <p:nvSpPr>
            <p:cNvPr id="291" name="Google Shape;291;p35"/>
            <p:cNvSpPr/>
            <p:nvPr/>
          </p:nvSpPr>
          <p:spPr>
            <a:xfrm>
              <a:off x="10148300" y="4154675"/>
              <a:ext cx="444075" cy="442825"/>
            </a:xfrm>
            <a:custGeom>
              <a:avLst/>
              <a:gdLst/>
              <a:ahLst/>
              <a:cxnLst/>
              <a:rect l="l" t="t" r="r" b="b"/>
              <a:pathLst>
                <a:path w="17763" h="17713" extrusionOk="0">
                  <a:moveTo>
                    <a:pt x="8431" y="6615"/>
                  </a:moveTo>
                  <a:lnTo>
                    <a:pt x="14173" y="12357"/>
                  </a:lnTo>
                  <a:cubicBezTo>
                    <a:pt x="13838" y="12677"/>
                    <a:pt x="13392" y="12855"/>
                    <a:pt x="12930" y="12855"/>
                  </a:cubicBezTo>
                  <a:cubicBezTo>
                    <a:pt x="12928" y="12855"/>
                    <a:pt x="12926" y="12855"/>
                    <a:pt x="12924" y="12855"/>
                  </a:cubicBezTo>
                  <a:lnTo>
                    <a:pt x="10013" y="12855"/>
                  </a:lnTo>
                  <a:cubicBezTo>
                    <a:pt x="9203" y="12854"/>
                    <a:pt x="8453" y="12419"/>
                    <a:pt x="8050" y="11716"/>
                  </a:cubicBezTo>
                  <a:lnTo>
                    <a:pt x="5502" y="7255"/>
                  </a:lnTo>
                  <a:cubicBezTo>
                    <a:pt x="5398" y="7074"/>
                    <a:pt x="5450" y="6842"/>
                    <a:pt x="5622" y="6722"/>
                  </a:cubicBezTo>
                  <a:cubicBezTo>
                    <a:pt x="5692" y="6674"/>
                    <a:pt x="5772" y="6651"/>
                    <a:pt x="5851" y="6651"/>
                  </a:cubicBezTo>
                  <a:cubicBezTo>
                    <a:pt x="5968" y="6651"/>
                    <a:pt x="6083" y="6701"/>
                    <a:pt x="6163" y="6795"/>
                  </a:cubicBezTo>
                  <a:lnTo>
                    <a:pt x="7690" y="8629"/>
                  </a:lnTo>
                  <a:cubicBezTo>
                    <a:pt x="7771" y="8726"/>
                    <a:pt x="7891" y="8780"/>
                    <a:pt x="8013" y="8780"/>
                  </a:cubicBezTo>
                  <a:cubicBezTo>
                    <a:pt x="8060" y="8780"/>
                    <a:pt x="8108" y="8772"/>
                    <a:pt x="8154" y="8755"/>
                  </a:cubicBezTo>
                  <a:cubicBezTo>
                    <a:pt x="8320" y="8695"/>
                    <a:pt x="8431" y="8537"/>
                    <a:pt x="8431" y="8361"/>
                  </a:cubicBezTo>
                  <a:lnTo>
                    <a:pt x="8431" y="6615"/>
                  </a:lnTo>
                  <a:close/>
                  <a:moveTo>
                    <a:pt x="2825" y="0"/>
                  </a:moveTo>
                  <a:cubicBezTo>
                    <a:pt x="2706" y="0"/>
                    <a:pt x="2588" y="51"/>
                    <a:pt x="2504" y="150"/>
                  </a:cubicBezTo>
                  <a:cubicBezTo>
                    <a:pt x="888" y="2075"/>
                    <a:pt x="2" y="4508"/>
                    <a:pt x="0" y="7022"/>
                  </a:cubicBezTo>
                  <a:cubicBezTo>
                    <a:pt x="0" y="12917"/>
                    <a:pt x="4796" y="17713"/>
                    <a:pt x="10691" y="17713"/>
                  </a:cubicBezTo>
                  <a:cubicBezTo>
                    <a:pt x="13205" y="17712"/>
                    <a:pt x="15638" y="16826"/>
                    <a:pt x="17564" y="15209"/>
                  </a:cubicBezTo>
                  <a:cubicBezTo>
                    <a:pt x="17751" y="15051"/>
                    <a:pt x="17763" y="14766"/>
                    <a:pt x="17590" y="14592"/>
                  </a:cubicBezTo>
                  <a:lnTo>
                    <a:pt x="16795" y="13796"/>
                  </a:lnTo>
                  <a:cubicBezTo>
                    <a:pt x="16713" y="13716"/>
                    <a:pt x="16607" y="13677"/>
                    <a:pt x="16502" y="13677"/>
                  </a:cubicBezTo>
                  <a:cubicBezTo>
                    <a:pt x="16395" y="13677"/>
                    <a:pt x="16288" y="13717"/>
                    <a:pt x="16206" y="13798"/>
                  </a:cubicBezTo>
                  <a:cubicBezTo>
                    <a:pt x="16044" y="13961"/>
                    <a:pt x="16042" y="14223"/>
                    <a:pt x="16202" y="14387"/>
                  </a:cubicBezTo>
                  <a:lnTo>
                    <a:pt x="16667" y="14853"/>
                  </a:lnTo>
                  <a:cubicBezTo>
                    <a:pt x="14951" y="16162"/>
                    <a:pt x="12851" y="16872"/>
                    <a:pt x="10691" y="16874"/>
                  </a:cubicBezTo>
                  <a:cubicBezTo>
                    <a:pt x="5259" y="16874"/>
                    <a:pt x="839" y="12454"/>
                    <a:pt x="839" y="7021"/>
                  </a:cubicBezTo>
                  <a:cubicBezTo>
                    <a:pt x="839" y="4862"/>
                    <a:pt x="1550" y="2762"/>
                    <a:pt x="2859" y="1046"/>
                  </a:cubicBezTo>
                  <a:lnTo>
                    <a:pt x="7594" y="5779"/>
                  </a:lnTo>
                  <a:lnTo>
                    <a:pt x="7594" y="7205"/>
                  </a:lnTo>
                  <a:lnTo>
                    <a:pt x="6806" y="6261"/>
                  </a:lnTo>
                  <a:cubicBezTo>
                    <a:pt x="6561" y="5966"/>
                    <a:pt x="6208" y="5812"/>
                    <a:pt x="5850" y="5812"/>
                  </a:cubicBezTo>
                  <a:cubicBezTo>
                    <a:pt x="5605" y="5812"/>
                    <a:pt x="5358" y="5884"/>
                    <a:pt x="5142" y="6034"/>
                  </a:cubicBezTo>
                  <a:cubicBezTo>
                    <a:pt x="4613" y="6401"/>
                    <a:pt x="4454" y="7112"/>
                    <a:pt x="4774" y="7671"/>
                  </a:cubicBezTo>
                  <a:lnTo>
                    <a:pt x="7323" y="12132"/>
                  </a:lnTo>
                  <a:cubicBezTo>
                    <a:pt x="7875" y="13096"/>
                    <a:pt x="8901" y="13692"/>
                    <a:pt x="10013" y="13693"/>
                  </a:cubicBezTo>
                  <a:lnTo>
                    <a:pt x="12923" y="13693"/>
                  </a:lnTo>
                  <a:cubicBezTo>
                    <a:pt x="13610" y="13692"/>
                    <a:pt x="14269" y="13425"/>
                    <a:pt x="14762" y="12949"/>
                  </a:cubicBezTo>
                  <a:lnTo>
                    <a:pt x="14936" y="13123"/>
                  </a:lnTo>
                  <a:cubicBezTo>
                    <a:pt x="15018" y="13205"/>
                    <a:pt x="15126" y="13246"/>
                    <a:pt x="15233" y="13246"/>
                  </a:cubicBezTo>
                  <a:cubicBezTo>
                    <a:pt x="15340" y="13246"/>
                    <a:pt x="15447" y="13205"/>
                    <a:pt x="15528" y="13123"/>
                  </a:cubicBezTo>
                  <a:cubicBezTo>
                    <a:pt x="15692" y="12959"/>
                    <a:pt x="15692" y="12694"/>
                    <a:pt x="15528" y="12532"/>
                  </a:cubicBezTo>
                  <a:lnTo>
                    <a:pt x="3121" y="123"/>
                  </a:lnTo>
                  <a:cubicBezTo>
                    <a:pt x="3039" y="41"/>
                    <a:pt x="2932" y="0"/>
                    <a:pt x="2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0103675" y="4018300"/>
              <a:ext cx="623800" cy="623850"/>
            </a:xfrm>
            <a:custGeom>
              <a:avLst/>
              <a:gdLst/>
              <a:ahLst/>
              <a:cxnLst/>
              <a:rect l="l" t="t" r="r" b="b"/>
              <a:pathLst>
                <a:path w="24952" h="24954" extrusionOk="0">
                  <a:moveTo>
                    <a:pt x="12476" y="838"/>
                  </a:moveTo>
                  <a:cubicBezTo>
                    <a:pt x="18893" y="838"/>
                    <a:pt x="24115" y="6059"/>
                    <a:pt x="24115" y="12476"/>
                  </a:cubicBezTo>
                  <a:cubicBezTo>
                    <a:pt x="24115" y="18895"/>
                    <a:pt x="18893" y="24115"/>
                    <a:pt x="12476" y="24115"/>
                  </a:cubicBezTo>
                  <a:cubicBezTo>
                    <a:pt x="6059" y="24115"/>
                    <a:pt x="838" y="18895"/>
                    <a:pt x="838" y="12476"/>
                  </a:cubicBezTo>
                  <a:cubicBezTo>
                    <a:pt x="838" y="6059"/>
                    <a:pt x="6059" y="838"/>
                    <a:pt x="12476" y="838"/>
                  </a:cubicBezTo>
                  <a:close/>
                  <a:moveTo>
                    <a:pt x="12476" y="0"/>
                  </a:moveTo>
                  <a:cubicBezTo>
                    <a:pt x="9144" y="0"/>
                    <a:pt x="6010" y="1298"/>
                    <a:pt x="3654" y="3654"/>
                  </a:cubicBezTo>
                  <a:cubicBezTo>
                    <a:pt x="1298" y="6010"/>
                    <a:pt x="0" y="9144"/>
                    <a:pt x="0" y="12476"/>
                  </a:cubicBezTo>
                  <a:cubicBezTo>
                    <a:pt x="0" y="15809"/>
                    <a:pt x="1298" y="18942"/>
                    <a:pt x="3654" y="21298"/>
                  </a:cubicBezTo>
                  <a:cubicBezTo>
                    <a:pt x="6010" y="23654"/>
                    <a:pt x="9143" y="24953"/>
                    <a:pt x="12476" y="24953"/>
                  </a:cubicBezTo>
                  <a:cubicBezTo>
                    <a:pt x="15809" y="24953"/>
                    <a:pt x="18942" y="23656"/>
                    <a:pt x="21298" y="21299"/>
                  </a:cubicBezTo>
                  <a:cubicBezTo>
                    <a:pt x="23654" y="18943"/>
                    <a:pt x="24952" y="15809"/>
                    <a:pt x="24952" y="12477"/>
                  </a:cubicBezTo>
                  <a:cubicBezTo>
                    <a:pt x="24952" y="9144"/>
                    <a:pt x="23654" y="6010"/>
                    <a:pt x="21298" y="3654"/>
                  </a:cubicBezTo>
                  <a:cubicBezTo>
                    <a:pt x="18942" y="1298"/>
                    <a:pt x="15809" y="0"/>
                    <a:pt x="12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0238750" y="4062950"/>
              <a:ext cx="444100" cy="442825"/>
            </a:xfrm>
            <a:custGeom>
              <a:avLst/>
              <a:gdLst/>
              <a:ahLst/>
              <a:cxnLst/>
              <a:rect l="l" t="t" r="r" b="b"/>
              <a:pathLst>
                <a:path w="17764" h="17713" extrusionOk="0">
                  <a:moveTo>
                    <a:pt x="5286" y="5303"/>
                  </a:moveTo>
                  <a:cubicBezTo>
                    <a:pt x="5542" y="5303"/>
                    <a:pt x="5761" y="5510"/>
                    <a:pt x="5761" y="5778"/>
                  </a:cubicBezTo>
                  <a:lnTo>
                    <a:pt x="5761" y="7524"/>
                  </a:lnTo>
                  <a:lnTo>
                    <a:pt x="4812" y="6575"/>
                  </a:lnTo>
                  <a:lnTo>
                    <a:pt x="4812" y="5825"/>
                  </a:lnTo>
                  <a:cubicBezTo>
                    <a:pt x="4812" y="5572"/>
                    <a:pt x="4985" y="5346"/>
                    <a:pt x="5204" y="5309"/>
                  </a:cubicBezTo>
                  <a:cubicBezTo>
                    <a:pt x="5232" y="5305"/>
                    <a:pt x="5259" y="5303"/>
                    <a:pt x="5286" y="5303"/>
                  </a:cubicBezTo>
                  <a:close/>
                  <a:moveTo>
                    <a:pt x="7072" y="4857"/>
                  </a:moveTo>
                  <a:cubicBezTo>
                    <a:pt x="7100" y="4857"/>
                    <a:pt x="7128" y="4859"/>
                    <a:pt x="7156" y="4864"/>
                  </a:cubicBezTo>
                  <a:cubicBezTo>
                    <a:pt x="7376" y="4899"/>
                    <a:pt x="7547" y="5126"/>
                    <a:pt x="7547" y="5380"/>
                  </a:cubicBezTo>
                  <a:lnTo>
                    <a:pt x="7547" y="9310"/>
                  </a:lnTo>
                  <a:lnTo>
                    <a:pt x="6598" y="8361"/>
                  </a:lnTo>
                  <a:lnTo>
                    <a:pt x="6598" y="5331"/>
                  </a:lnTo>
                  <a:cubicBezTo>
                    <a:pt x="6598" y="5064"/>
                    <a:pt x="6816" y="4857"/>
                    <a:pt x="7072" y="4857"/>
                  </a:cubicBezTo>
                  <a:close/>
                  <a:moveTo>
                    <a:pt x="8858" y="5304"/>
                  </a:moveTo>
                  <a:cubicBezTo>
                    <a:pt x="8886" y="5304"/>
                    <a:pt x="8914" y="5306"/>
                    <a:pt x="8942" y="5311"/>
                  </a:cubicBezTo>
                  <a:cubicBezTo>
                    <a:pt x="9161" y="5346"/>
                    <a:pt x="9334" y="5573"/>
                    <a:pt x="9334" y="5826"/>
                  </a:cubicBezTo>
                  <a:lnTo>
                    <a:pt x="9334" y="10243"/>
                  </a:lnTo>
                  <a:cubicBezTo>
                    <a:pt x="9334" y="10475"/>
                    <a:pt x="9521" y="10662"/>
                    <a:pt x="9753" y="10662"/>
                  </a:cubicBezTo>
                  <a:cubicBezTo>
                    <a:pt x="9984" y="10662"/>
                    <a:pt x="10170" y="10475"/>
                    <a:pt x="10170" y="10243"/>
                  </a:cubicBezTo>
                  <a:lnTo>
                    <a:pt x="10170" y="6671"/>
                  </a:lnTo>
                  <a:cubicBezTo>
                    <a:pt x="10172" y="6404"/>
                    <a:pt x="10390" y="6196"/>
                    <a:pt x="10647" y="6196"/>
                  </a:cubicBezTo>
                  <a:cubicBezTo>
                    <a:pt x="10673" y="6196"/>
                    <a:pt x="10701" y="6198"/>
                    <a:pt x="10728" y="6203"/>
                  </a:cubicBezTo>
                  <a:cubicBezTo>
                    <a:pt x="10948" y="6239"/>
                    <a:pt x="11119" y="6465"/>
                    <a:pt x="11119" y="6718"/>
                  </a:cubicBezTo>
                  <a:lnTo>
                    <a:pt x="11119" y="12882"/>
                  </a:lnTo>
                  <a:lnTo>
                    <a:pt x="8385" y="10147"/>
                  </a:lnTo>
                  <a:lnTo>
                    <a:pt x="8385" y="5778"/>
                  </a:lnTo>
                  <a:cubicBezTo>
                    <a:pt x="8385" y="5639"/>
                    <a:pt x="8445" y="5506"/>
                    <a:pt x="8552" y="5416"/>
                  </a:cubicBezTo>
                  <a:cubicBezTo>
                    <a:pt x="8639" y="5343"/>
                    <a:pt x="8747" y="5304"/>
                    <a:pt x="8858" y="5304"/>
                  </a:cubicBezTo>
                  <a:close/>
                  <a:moveTo>
                    <a:pt x="7073" y="1"/>
                  </a:moveTo>
                  <a:cubicBezTo>
                    <a:pt x="4560" y="2"/>
                    <a:pt x="2126" y="888"/>
                    <a:pt x="200" y="2504"/>
                  </a:cubicBezTo>
                  <a:cubicBezTo>
                    <a:pt x="13" y="2662"/>
                    <a:pt x="1" y="2947"/>
                    <a:pt x="174" y="3120"/>
                  </a:cubicBezTo>
                  <a:lnTo>
                    <a:pt x="1417" y="4363"/>
                  </a:lnTo>
                  <a:cubicBezTo>
                    <a:pt x="1499" y="4445"/>
                    <a:pt x="1606" y="4486"/>
                    <a:pt x="1713" y="4486"/>
                  </a:cubicBezTo>
                  <a:cubicBezTo>
                    <a:pt x="1821" y="4486"/>
                    <a:pt x="1927" y="4445"/>
                    <a:pt x="2009" y="4363"/>
                  </a:cubicBezTo>
                  <a:cubicBezTo>
                    <a:pt x="2173" y="4199"/>
                    <a:pt x="2173" y="3934"/>
                    <a:pt x="2009" y="3772"/>
                  </a:cubicBezTo>
                  <a:lnTo>
                    <a:pt x="1096" y="2859"/>
                  </a:lnTo>
                  <a:cubicBezTo>
                    <a:pt x="2814" y="1549"/>
                    <a:pt x="4913" y="838"/>
                    <a:pt x="7073" y="838"/>
                  </a:cubicBezTo>
                  <a:cubicBezTo>
                    <a:pt x="12506" y="838"/>
                    <a:pt x="16926" y="5258"/>
                    <a:pt x="16926" y="10690"/>
                  </a:cubicBezTo>
                  <a:cubicBezTo>
                    <a:pt x="16924" y="12850"/>
                    <a:pt x="16214" y="14950"/>
                    <a:pt x="14905" y="16666"/>
                  </a:cubicBezTo>
                  <a:lnTo>
                    <a:pt x="11957" y="13720"/>
                  </a:lnTo>
                  <a:lnTo>
                    <a:pt x="11957" y="6718"/>
                  </a:lnTo>
                  <a:cubicBezTo>
                    <a:pt x="11957" y="6055"/>
                    <a:pt x="11487" y="5478"/>
                    <a:pt x="10863" y="5377"/>
                  </a:cubicBezTo>
                  <a:cubicBezTo>
                    <a:pt x="10791" y="5365"/>
                    <a:pt x="10719" y="5359"/>
                    <a:pt x="10647" y="5359"/>
                  </a:cubicBezTo>
                  <a:cubicBezTo>
                    <a:pt x="10468" y="5359"/>
                    <a:pt x="10289" y="5396"/>
                    <a:pt x="10123" y="5468"/>
                  </a:cubicBezTo>
                  <a:cubicBezTo>
                    <a:pt x="9990" y="4964"/>
                    <a:pt x="9584" y="4567"/>
                    <a:pt x="9076" y="4484"/>
                  </a:cubicBezTo>
                  <a:cubicBezTo>
                    <a:pt x="9005" y="4472"/>
                    <a:pt x="8933" y="4466"/>
                    <a:pt x="8862" y="4466"/>
                  </a:cubicBezTo>
                  <a:cubicBezTo>
                    <a:pt x="8623" y="4466"/>
                    <a:pt x="8388" y="4531"/>
                    <a:pt x="8181" y="4655"/>
                  </a:cubicBezTo>
                  <a:cubicBezTo>
                    <a:pt x="7987" y="4333"/>
                    <a:pt x="7666" y="4098"/>
                    <a:pt x="7290" y="4037"/>
                  </a:cubicBezTo>
                  <a:cubicBezTo>
                    <a:pt x="6909" y="4437"/>
                    <a:pt x="6390" y="4650"/>
                    <a:pt x="5861" y="4650"/>
                  </a:cubicBezTo>
                  <a:cubicBezTo>
                    <a:pt x="5594" y="4650"/>
                    <a:pt x="5325" y="4596"/>
                    <a:pt x="5069" y="4484"/>
                  </a:cubicBezTo>
                  <a:cubicBezTo>
                    <a:pt x="4472" y="4582"/>
                    <a:pt x="4017" y="5113"/>
                    <a:pt x="3978" y="5742"/>
                  </a:cubicBezTo>
                  <a:lnTo>
                    <a:pt x="3274" y="5037"/>
                  </a:lnTo>
                  <a:cubicBezTo>
                    <a:pt x="3192" y="4955"/>
                    <a:pt x="3085" y="4914"/>
                    <a:pt x="2978" y="4914"/>
                  </a:cubicBezTo>
                  <a:cubicBezTo>
                    <a:pt x="2871" y="4914"/>
                    <a:pt x="2764" y="4955"/>
                    <a:pt x="2682" y="5037"/>
                  </a:cubicBezTo>
                  <a:cubicBezTo>
                    <a:pt x="2518" y="5200"/>
                    <a:pt x="2518" y="5465"/>
                    <a:pt x="2682" y="5629"/>
                  </a:cubicBezTo>
                  <a:lnTo>
                    <a:pt x="14643" y="17589"/>
                  </a:lnTo>
                  <a:cubicBezTo>
                    <a:pt x="14720" y="17668"/>
                    <a:pt x="14827" y="17712"/>
                    <a:pt x="14939" y="17712"/>
                  </a:cubicBezTo>
                  <a:lnTo>
                    <a:pt x="14956" y="17712"/>
                  </a:lnTo>
                  <a:cubicBezTo>
                    <a:pt x="15073" y="17706"/>
                    <a:pt x="15183" y="17652"/>
                    <a:pt x="15259" y="17563"/>
                  </a:cubicBezTo>
                  <a:cubicBezTo>
                    <a:pt x="16875" y="15637"/>
                    <a:pt x="17762" y="13204"/>
                    <a:pt x="17762" y="10691"/>
                  </a:cubicBezTo>
                  <a:cubicBezTo>
                    <a:pt x="17763" y="4795"/>
                    <a:pt x="12967" y="1"/>
                    <a:pt x="7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35"/>
          <p:cNvGrpSpPr/>
          <p:nvPr/>
        </p:nvGrpSpPr>
        <p:grpSpPr>
          <a:xfrm>
            <a:off x="1610658" y="2038350"/>
            <a:ext cx="446742" cy="478570"/>
            <a:chOff x="5596075" y="3093375"/>
            <a:chExt cx="582150" cy="623625"/>
          </a:xfrm>
        </p:grpSpPr>
        <p:sp>
          <p:nvSpPr>
            <p:cNvPr id="295" name="Google Shape;295;p35"/>
            <p:cNvSpPr/>
            <p:nvPr/>
          </p:nvSpPr>
          <p:spPr>
            <a:xfrm>
              <a:off x="5969250" y="3218225"/>
              <a:ext cx="29650" cy="40450"/>
            </a:xfrm>
            <a:custGeom>
              <a:avLst/>
              <a:gdLst/>
              <a:ahLst/>
              <a:cxnLst/>
              <a:rect l="l" t="t" r="r" b="b"/>
              <a:pathLst>
                <a:path w="1186" h="1618" extrusionOk="0">
                  <a:moveTo>
                    <a:pt x="443" y="1"/>
                  </a:moveTo>
                  <a:cubicBezTo>
                    <a:pt x="395" y="1"/>
                    <a:pt x="346" y="10"/>
                    <a:pt x="299" y="28"/>
                  </a:cubicBezTo>
                  <a:cubicBezTo>
                    <a:pt x="99" y="109"/>
                    <a:pt x="0" y="336"/>
                    <a:pt x="81" y="536"/>
                  </a:cubicBezTo>
                  <a:cubicBezTo>
                    <a:pt x="184" y="794"/>
                    <a:pt x="282" y="1066"/>
                    <a:pt x="374" y="1346"/>
                  </a:cubicBezTo>
                  <a:cubicBezTo>
                    <a:pt x="427" y="1512"/>
                    <a:pt x="580" y="1617"/>
                    <a:pt x="746" y="1617"/>
                  </a:cubicBezTo>
                  <a:cubicBezTo>
                    <a:pt x="786" y="1617"/>
                    <a:pt x="827" y="1611"/>
                    <a:pt x="867" y="1598"/>
                  </a:cubicBezTo>
                  <a:cubicBezTo>
                    <a:pt x="1074" y="1531"/>
                    <a:pt x="1185" y="1308"/>
                    <a:pt x="1116" y="1103"/>
                  </a:cubicBezTo>
                  <a:cubicBezTo>
                    <a:pt x="1020" y="809"/>
                    <a:pt x="916" y="520"/>
                    <a:pt x="807" y="248"/>
                  </a:cubicBezTo>
                  <a:cubicBezTo>
                    <a:pt x="746" y="94"/>
                    <a:pt x="598"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5596075" y="3093375"/>
              <a:ext cx="582150" cy="623625"/>
            </a:xfrm>
            <a:custGeom>
              <a:avLst/>
              <a:gdLst/>
              <a:ahLst/>
              <a:cxnLst/>
              <a:rect l="l" t="t" r="r" b="b"/>
              <a:pathLst>
                <a:path w="23286" h="24945" extrusionOk="0">
                  <a:moveTo>
                    <a:pt x="11644" y="2023"/>
                  </a:moveTo>
                  <a:cubicBezTo>
                    <a:pt x="12275" y="2023"/>
                    <a:pt x="13233" y="2352"/>
                    <a:pt x="14213" y="3922"/>
                  </a:cubicBezTo>
                  <a:cubicBezTo>
                    <a:pt x="14287" y="4041"/>
                    <a:pt x="14414" y="4106"/>
                    <a:pt x="14544" y="4106"/>
                  </a:cubicBezTo>
                  <a:cubicBezTo>
                    <a:pt x="14614" y="4106"/>
                    <a:pt x="14686" y="4087"/>
                    <a:pt x="14750" y="4047"/>
                  </a:cubicBezTo>
                  <a:cubicBezTo>
                    <a:pt x="14933" y="3934"/>
                    <a:pt x="14989" y="3692"/>
                    <a:pt x="14875" y="3509"/>
                  </a:cubicBezTo>
                  <a:cubicBezTo>
                    <a:pt x="14564" y="3011"/>
                    <a:pt x="14233" y="2594"/>
                    <a:pt x="13883" y="2256"/>
                  </a:cubicBezTo>
                  <a:lnTo>
                    <a:pt x="13883" y="2256"/>
                  </a:lnTo>
                  <a:cubicBezTo>
                    <a:pt x="18457" y="3219"/>
                    <a:pt x="21980" y="7068"/>
                    <a:pt x="22450" y="11801"/>
                  </a:cubicBezTo>
                  <a:cubicBezTo>
                    <a:pt x="21704" y="11171"/>
                    <a:pt x="20758" y="10827"/>
                    <a:pt x="19781" y="10827"/>
                  </a:cubicBezTo>
                  <a:cubicBezTo>
                    <a:pt x="19777" y="10827"/>
                    <a:pt x="19773" y="10827"/>
                    <a:pt x="19769" y="10827"/>
                  </a:cubicBezTo>
                  <a:lnTo>
                    <a:pt x="19769" y="10829"/>
                  </a:lnTo>
                  <a:cubicBezTo>
                    <a:pt x="19763" y="10829"/>
                    <a:pt x="19757" y="10829"/>
                    <a:pt x="19751" y="10829"/>
                  </a:cubicBezTo>
                  <a:cubicBezTo>
                    <a:pt x="18743" y="10829"/>
                    <a:pt x="17770" y="11197"/>
                    <a:pt x="17014" y="11866"/>
                  </a:cubicBezTo>
                  <a:cubicBezTo>
                    <a:pt x="16960" y="10448"/>
                    <a:pt x="16789" y="9084"/>
                    <a:pt x="16506" y="7800"/>
                  </a:cubicBezTo>
                  <a:cubicBezTo>
                    <a:pt x="16466" y="7618"/>
                    <a:pt x="16305" y="7493"/>
                    <a:pt x="16126" y="7493"/>
                  </a:cubicBezTo>
                  <a:cubicBezTo>
                    <a:pt x="16098" y="7493"/>
                    <a:pt x="16069" y="7497"/>
                    <a:pt x="16040" y="7503"/>
                  </a:cubicBezTo>
                  <a:cubicBezTo>
                    <a:pt x="15830" y="7550"/>
                    <a:pt x="15696" y="7758"/>
                    <a:pt x="15743" y="7969"/>
                  </a:cubicBezTo>
                  <a:cubicBezTo>
                    <a:pt x="16027" y="9259"/>
                    <a:pt x="16194" y="10635"/>
                    <a:pt x="16240" y="12068"/>
                  </a:cubicBezTo>
                  <a:cubicBezTo>
                    <a:pt x="15058" y="11281"/>
                    <a:pt x="13404" y="10827"/>
                    <a:pt x="11643" y="10827"/>
                  </a:cubicBezTo>
                  <a:cubicBezTo>
                    <a:pt x="9881" y="10827"/>
                    <a:pt x="8229" y="11281"/>
                    <a:pt x="7049" y="12068"/>
                  </a:cubicBezTo>
                  <a:cubicBezTo>
                    <a:pt x="7074" y="11243"/>
                    <a:pt x="7142" y="10422"/>
                    <a:pt x="7254" y="9604"/>
                  </a:cubicBezTo>
                  <a:cubicBezTo>
                    <a:pt x="7283" y="9391"/>
                    <a:pt x="7134" y="9193"/>
                    <a:pt x="6920" y="9164"/>
                  </a:cubicBezTo>
                  <a:cubicBezTo>
                    <a:pt x="6902" y="9161"/>
                    <a:pt x="6884" y="9160"/>
                    <a:pt x="6866" y="9160"/>
                  </a:cubicBezTo>
                  <a:cubicBezTo>
                    <a:pt x="6674" y="9160"/>
                    <a:pt x="6506" y="9302"/>
                    <a:pt x="6479" y="9497"/>
                  </a:cubicBezTo>
                  <a:cubicBezTo>
                    <a:pt x="6374" y="10268"/>
                    <a:pt x="6305" y="11060"/>
                    <a:pt x="6274" y="11866"/>
                  </a:cubicBezTo>
                  <a:cubicBezTo>
                    <a:pt x="5487" y="11174"/>
                    <a:pt x="4502" y="10827"/>
                    <a:pt x="3517" y="10827"/>
                  </a:cubicBezTo>
                  <a:cubicBezTo>
                    <a:pt x="2565" y="10827"/>
                    <a:pt x="1613" y="11151"/>
                    <a:pt x="836" y="11801"/>
                  </a:cubicBezTo>
                  <a:cubicBezTo>
                    <a:pt x="1308" y="7065"/>
                    <a:pt x="4834" y="3215"/>
                    <a:pt x="9411" y="2254"/>
                  </a:cubicBezTo>
                  <a:lnTo>
                    <a:pt x="9411" y="2254"/>
                  </a:lnTo>
                  <a:cubicBezTo>
                    <a:pt x="8274" y="3347"/>
                    <a:pt x="7339" y="5275"/>
                    <a:pt x="6782" y="7799"/>
                  </a:cubicBezTo>
                  <a:cubicBezTo>
                    <a:pt x="6735" y="8010"/>
                    <a:pt x="6869" y="8219"/>
                    <a:pt x="7079" y="8264"/>
                  </a:cubicBezTo>
                  <a:cubicBezTo>
                    <a:pt x="7107" y="8272"/>
                    <a:pt x="7135" y="8275"/>
                    <a:pt x="7163" y="8275"/>
                  </a:cubicBezTo>
                  <a:cubicBezTo>
                    <a:pt x="7347" y="8275"/>
                    <a:pt x="7506" y="8147"/>
                    <a:pt x="7545" y="7969"/>
                  </a:cubicBezTo>
                  <a:cubicBezTo>
                    <a:pt x="8342" y="4357"/>
                    <a:pt x="9951" y="2023"/>
                    <a:pt x="11644" y="2023"/>
                  </a:cubicBezTo>
                  <a:close/>
                  <a:moveTo>
                    <a:pt x="11643" y="0"/>
                  </a:moveTo>
                  <a:cubicBezTo>
                    <a:pt x="11430" y="0"/>
                    <a:pt x="11256" y="170"/>
                    <a:pt x="11252" y="384"/>
                  </a:cubicBezTo>
                  <a:lnTo>
                    <a:pt x="11252" y="1250"/>
                  </a:lnTo>
                  <a:cubicBezTo>
                    <a:pt x="8289" y="1348"/>
                    <a:pt x="5517" y="2546"/>
                    <a:pt x="3411" y="4653"/>
                  </a:cubicBezTo>
                  <a:cubicBezTo>
                    <a:pt x="1211" y="6853"/>
                    <a:pt x="0" y="9776"/>
                    <a:pt x="0" y="12886"/>
                  </a:cubicBezTo>
                  <a:cubicBezTo>
                    <a:pt x="0" y="13058"/>
                    <a:pt x="113" y="13210"/>
                    <a:pt x="278" y="13260"/>
                  </a:cubicBezTo>
                  <a:cubicBezTo>
                    <a:pt x="316" y="13271"/>
                    <a:pt x="354" y="13276"/>
                    <a:pt x="391" y="13276"/>
                  </a:cubicBezTo>
                  <a:cubicBezTo>
                    <a:pt x="520" y="13276"/>
                    <a:pt x="644" y="13212"/>
                    <a:pt x="718" y="13100"/>
                  </a:cubicBezTo>
                  <a:cubicBezTo>
                    <a:pt x="1333" y="12167"/>
                    <a:pt x="2378" y="11609"/>
                    <a:pt x="3516" y="11609"/>
                  </a:cubicBezTo>
                  <a:cubicBezTo>
                    <a:pt x="4654" y="11609"/>
                    <a:pt x="5700" y="12167"/>
                    <a:pt x="6315" y="13100"/>
                  </a:cubicBezTo>
                  <a:cubicBezTo>
                    <a:pt x="6391" y="13216"/>
                    <a:pt x="6516" y="13276"/>
                    <a:pt x="6642" y="13276"/>
                  </a:cubicBezTo>
                  <a:cubicBezTo>
                    <a:pt x="6738" y="13276"/>
                    <a:pt x="6834" y="13241"/>
                    <a:pt x="6911" y="13169"/>
                  </a:cubicBezTo>
                  <a:cubicBezTo>
                    <a:pt x="7870" y="12258"/>
                    <a:pt x="9474" y="11690"/>
                    <a:pt x="11252" y="11618"/>
                  </a:cubicBezTo>
                  <a:lnTo>
                    <a:pt x="11252" y="23304"/>
                  </a:lnTo>
                  <a:cubicBezTo>
                    <a:pt x="11252" y="24211"/>
                    <a:pt x="11987" y="24945"/>
                    <a:pt x="12893" y="24945"/>
                  </a:cubicBezTo>
                  <a:cubicBezTo>
                    <a:pt x="13800" y="24945"/>
                    <a:pt x="14534" y="24211"/>
                    <a:pt x="14534" y="23304"/>
                  </a:cubicBezTo>
                  <a:lnTo>
                    <a:pt x="14534" y="22054"/>
                  </a:lnTo>
                  <a:cubicBezTo>
                    <a:pt x="14534" y="21839"/>
                    <a:pt x="14359" y="21663"/>
                    <a:pt x="14143" y="21663"/>
                  </a:cubicBezTo>
                  <a:cubicBezTo>
                    <a:pt x="13927" y="21663"/>
                    <a:pt x="13753" y="21839"/>
                    <a:pt x="13753" y="22054"/>
                  </a:cubicBezTo>
                  <a:lnTo>
                    <a:pt x="13753" y="23304"/>
                  </a:lnTo>
                  <a:cubicBezTo>
                    <a:pt x="13732" y="23764"/>
                    <a:pt x="13353" y="24127"/>
                    <a:pt x="12893" y="24127"/>
                  </a:cubicBezTo>
                  <a:cubicBezTo>
                    <a:pt x="12432" y="24127"/>
                    <a:pt x="12054" y="23764"/>
                    <a:pt x="12034" y="23304"/>
                  </a:cubicBezTo>
                  <a:lnTo>
                    <a:pt x="12034" y="11617"/>
                  </a:lnTo>
                  <a:cubicBezTo>
                    <a:pt x="13813" y="11690"/>
                    <a:pt x="15415" y="12258"/>
                    <a:pt x="16374" y="13169"/>
                  </a:cubicBezTo>
                  <a:cubicBezTo>
                    <a:pt x="16451" y="13241"/>
                    <a:pt x="16548" y="13276"/>
                    <a:pt x="16643" y="13276"/>
                  </a:cubicBezTo>
                  <a:cubicBezTo>
                    <a:pt x="16769" y="13276"/>
                    <a:pt x="16894" y="13216"/>
                    <a:pt x="16970" y="13100"/>
                  </a:cubicBezTo>
                  <a:cubicBezTo>
                    <a:pt x="17586" y="12167"/>
                    <a:pt x="18631" y="11609"/>
                    <a:pt x="19769" y="11609"/>
                  </a:cubicBezTo>
                  <a:cubicBezTo>
                    <a:pt x="20907" y="11609"/>
                    <a:pt x="21953" y="12167"/>
                    <a:pt x="22569" y="13100"/>
                  </a:cubicBezTo>
                  <a:cubicBezTo>
                    <a:pt x="22643" y="13212"/>
                    <a:pt x="22766" y="13276"/>
                    <a:pt x="22894" y="13276"/>
                  </a:cubicBezTo>
                  <a:cubicBezTo>
                    <a:pt x="22932" y="13276"/>
                    <a:pt x="22970" y="13271"/>
                    <a:pt x="23007" y="13260"/>
                  </a:cubicBezTo>
                  <a:cubicBezTo>
                    <a:pt x="23172" y="13210"/>
                    <a:pt x="23285" y="13058"/>
                    <a:pt x="23285" y="12885"/>
                  </a:cubicBezTo>
                  <a:cubicBezTo>
                    <a:pt x="23285" y="9776"/>
                    <a:pt x="22074" y="6851"/>
                    <a:pt x="19876" y="4653"/>
                  </a:cubicBezTo>
                  <a:cubicBezTo>
                    <a:pt x="17769" y="2546"/>
                    <a:pt x="14996" y="1348"/>
                    <a:pt x="12034" y="1250"/>
                  </a:cubicBezTo>
                  <a:lnTo>
                    <a:pt x="12034" y="384"/>
                  </a:lnTo>
                  <a:cubicBezTo>
                    <a:pt x="12029" y="170"/>
                    <a:pt x="11855" y="0"/>
                    <a:pt x="11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1752600" y="1885950"/>
            <a:ext cx="2269800" cy="45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00" dirty="0" smtClean="0"/>
              <a:t>Pelaksanaan penilaian dengan Audit Eksternal</a:t>
            </a:r>
            <a:endParaRPr sz="1400"/>
          </a:p>
        </p:txBody>
      </p:sp>
      <p:sp>
        <p:nvSpPr>
          <p:cNvPr id="303" name="Google Shape;303;p36"/>
          <p:cNvSpPr txBox="1">
            <a:spLocks noGrp="1"/>
          </p:cNvSpPr>
          <p:nvPr>
            <p:ph type="title" idx="2"/>
          </p:nvPr>
        </p:nvSpPr>
        <p:spPr>
          <a:xfrm>
            <a:off x="304800" y="1733550"/>
            <a:ext cx="1202700" cy="745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01</a:t>
            </a:r>
            <a:endParaRPr/>
          </a:p>
        </p:txBody>
      </p:sp>
      <p:sp>
        <p:nvSpPr>
          <p:cNvPr id="307" name="Google Shape;307;p36"/>
          <p:cNvSpPr txBox="1">
            <a:spLocks noGrp="1"/>
          </p:cNvSpPr>
          <p:nvPr>
            <p:ph type="title" idx="6"/>
          </p:nvPr>
        </p:nvSpPr>
        <p:spPr>
          <a:xfrm>
            <a:off x="1676400" y="2724150"/>
            <a:ext cx="2590800" cy="45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Pengajuan permohonan Auditor</a:t>
            </a:r>
            <a:endParaRPr/>
          </a:p>
        </p:txBody>
      </p:sp>
      <p:sp>
        <p:nvSpPr>
          <p:cNvPr id="309" name="Google Shape;309;p36"/>
          <p:cNvSpPr txBox="1">
            <a:spLocks noGrp="1"/>
          </p:cNvSpPr>
          <p:nvPr>
            <p:ph type="title" idx="8"/>
          </p:nvPr>
        </p:nvSpPr>
        <p:spPr>
          <a:xfrm>
            <a:off x="381000" y="2647950"/>
            <a:ext cx="1202700" cy="611754"/>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02</a:t>
            </a:r>
            <a:endParaRPr/>
          </a:p>
        </p:txBody>
      </p:sp>
      <p:sp>
        <p:nvSpPr>
          <p:cNvPr id="310" name="Google Shape;310;p36"/>
          <p:cNvSpPr txBox="1">
            <a:spLocks noGrp="1"/>
          </p:cNvSpPr>
          <p:nvPr>
            <p:ph type="title" idx="9"/>
          </p:nvPr>
        </p:nvSpPr>
        <p:spPr>
          <a:xfrm>
            <a:off x="1828800" y="3486150"/>
            <a:ext cx="2590800" cy="45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Perencanaan Audit SMK3</a:t>
            </a:r>
            <a:endParaRPr/>
          </a:p>
        </p:txBody>
      </p:sp>
      <p:sp>
        <p:nvSpPr>
          <p:cNvPr id="312" name="Google Shape;312;p36"/>
          <p:cNvSpPr txBox="1">
            <a:spLocks noGrp="1"/>
          </p:cNvSpPr>
          <p:nvPr>
            <p:ph type="title" idx="14"/>
          </p:nvPr>
        </p:nvSpPr>
        <p:spPr>
          <a:xfrm>
            <a:off x="685800" y="3486150"/>
            <a:ext cx="914400" cy="745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03</a:t>
            </a:r>
            <a:endParaRPr/>
          </a:p>
        </p:txBody>
      </p:sp>
      <p:sp>
        <p:nvSpPr>
          <p:cNvPr id="14" name="Rectangle 13"/>
          <p:cNvSpPr/>
          <p:nvPr/>
        </p:nvSpPr>
        <p:spPr>
          <a:xfrm>
            <a:off x="914400" y="895350"/>
            <a:ext cx="5391219" cy="646331"/>
          </a:xfrm>
          <a:prstGeom prst="rect">
            <a:avLst/>
          </a:prstGeom>
          <a:noFill/>
        </p:spPr>
        <p:txBody>
          <a:bodyPr wrap="none" lIns="91440" tIns="45720" rIns="91440" bIns="45720">
            <a:spAutoFit/>
          </a:bodyPr>
          <a:lstStyle/>
          <a:p>
            <a:pPr algn="ctr"/>
            <a:r>
              <a:rPr lang="en-US" sz="36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Mekanisme</a:t>
            </a:r>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Audit SMK3</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8" name="Google Shape;312;p36"/>
          <p:cNvSpPr txBox="1">
            <a:spLocks/>
          </p:cNvSpPr>
          <p:nvPr/>
        </p:nvSpPr>
        <p:spPr>
          <a:xfrm>
            <a:off x="4648200" y="1962150"/>
            <a:ext cx="1202700" cy="7452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98BDF4"/>
              </a:buClr>
              <a:buSzPts val="3600"/>
              <a:buFont typeface="Anton"/>
              <a:buNone/>
              <a:tabLst/>
              <a:defRPr/>
            </a:pPr>
            <a:r>
              <a:rPr kumimoji="0" lang="en" sz="3600" b="0" i="0" u="none" strike="noStrike" kern="0" cap="none" spc="0" normalizeH="0" baseline="0" noProof="0" dirty="0" smtClean="0">
                <a:ln>
                  <a:noFill/>
                </a:ln>
                <a:solidFill>
                  <a:srgbClr val="98BDF4"/>
                </a:solidFill>
                <a:effectLst/>
                <a:uLnTx/>
                <a:uFillTx/>
                <a:latin typeface="Anton"/>
                <a:ea typeface="Anton"/>
                <a:cs typeface="Anton"/>
                <a:sym typeface="Anton"/>
              </a:rPr>
              <a:t>04</a:t>
            </a:r>
            <a:endParaRPr kumimoji="0" lang="en" sz="3600" b="0" i="0" u="none" strike="noStrike" kern="0" cap="none" spc="0" normalizeH="0" baseline="0" noProof="0" dirty="0">
              <a:ln>
                <a:noFill/>
              </a:ln>
              <a:solidFill>
                <a:srgbClr val="98BDF4"/>
              </a:solidFill>
              <a:effectLst/>
              <a:uLnTx/>
              <a:uFillTx/>
              <a:latin typeface="Anton"/>
              <a:ea typeface="Anton"/>
              <a:cs typeface="Anton"/>
              <a:sym typeface="Anton"/>
            </a:endParaRPr>
          </a:p>
        </p:txBody>
      </p:sp>
      <p:sp>
        <p:nvSpPr>
          <p:cNvPr id="19" name="Google Shape;312;p36"/>
          <p:cNvSpPr txBox="1">
            <a:spLocks/>
          </p:cNvSpPr>
          <p:nvPr/>
        </p:nvSpPr>
        <p:spPr>
          <a:xfrm>
            <a:off x="4648200" y="3333750"/>
            <a:ext cx="1202700" cy="7452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98BDF4"/>
              </a:buClr>
              <a:buSzPts val="3600"/>
              <a:buFont typeface="Anton"/>
              <a:buNone/>
              <a:tabLst/>
              <a:defRPr/>
            </a:pPr>
            <a:r>
              <a:rPr kumimoji="0" lang="en" sz="3600" b="0" i="0" u="none" strike="noStrike" kern="0" cap="none" spc="0" normalizeH="0" baseline="0" noProof="0" dirty="0" smtClean="0">
                <a:ln>
                  <a:noFill/>
                </a:ln>
                <a:solidFill>
                  <a:srgbClr val="98BDF4"/>
                </a:solidFill>
                <a:effectLst/>
                <a:uLnTx/>
                <a:uFillTx/>
                <a:latin typeface="Anton"/>
                <a:ea typeface="Anton"/>
                <a:cs typeface="Anton"/>
                <a:sym typeface="Anton"/>
              </a:rPr>
              <a:t>06</a:t>
            </a:r>
            <a:endParaRPr kumimoji="0" lang="en" sz="3600" b="0" i="0" u="none" strike="noStrike" kern="0" cap="none" spc="0" normalizeH="0" baseline="0" noProof="0" dirty="0">
              <a:ln>
                <a:noFill/>
              </a:ln>
              <a:solidFill>
                <a:srgbClr val="98BDF4"/>
              </a:solidFill>
              <a:effectLst/>
              <a:uLnTx/>
              <a:uFillTx/>
              <a:latin typeface="Anton"/>
              <a:ea typeface="Anton"/>
              <a:cs typeface="Anton"/>
              <a:sym typeface="Anton"/>
            </a:endParaRPr>
          </a:p>
        </p:txBody>
      </p:sp>
      <p:sp>
        <p:nvSpPr>
          <p:cNvPr id="20" name="Subtitle 19"/>
          <p:cNvSpPr>
            <a:spLocks noGrp="1"/>
          </p:cNvSpPr>
          <p:nvPr>
            <p:ph type="subTitle" idx="13"/>
          </p:nvPr>
        </p:nvSpPr>
        <p:spPr>
          <a:xfrm>
            <a:off x="5943600" y="3486150"/>
            <a:ext cx="2269800" cy="576000"/>
          </a:xfrm>
        </p:spPr>
        <p:txBody>
          <a:bodyPr/>
          <a:lstStyle/>
          <a:p>
            <a:pPr lvl="0"/>
            <a:r>
              <a:rPr lang="en-US" sz="1600" dirty="0" err="1" smtClean="0">
                <a:latin typeface="Anton"/>
                <a:ea typeface="Anton"/>
                <a:cs typeface="Anton"/>
                <a:sym typeface="Anton"/>
              </a:rPr>
              <a:t>Pelaporan</a:t>
            </a:r>
            <a:r>
              <a:rPr lang="en-US" sz="1600" dirty="0" smtClean="0">
                <a:latin typeface="Anton"/>
                <a:ea typeface="Anton"/>
                <a:cs typeface="Anton"/>
                <a:sym typeface="Anton"/>
              </a:rPr>
              <a:t> Audit SMK3</a:t>
            </a:r>
          </a:p>
          <a:p>
            <a:endParaRPr lang="en-US" sz="1600" dirty="0"/>
          </a:p>
        </p:txBody>
      </p:sp>
      <p:sp>
        <p:nvSpPr>
          <p:cNvPr id="21" name="Google Shape;310;p36"/>
          <p:cNvSpPr txBox="1">
            <a:spLocks/>
          </p:cNvSpPr>
          <p:nvPr/>
        </p:nvSpPr>
        <p:spPr>
          <a:xfrm>
            <a:off x="5943600" y="2038350"/>
            <a:ext cx="2498400" cy="4560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434343"/>
              </a:buClr>
              <a:buSzPts val="1800"/>
              <a:buFont typeface="Anton"/>
              <a:buNone/>
              <a:tabLst/>
              <a:defRPr/>
            </a:pPr>
            <a:r>
              <a:rPr kumimoji="0" lang="en-US" sz="1800" b="0" i="0" u="none" strike="noStrike" kern="0" cap="none" spc="0" normalizeH="0" baseline="0" noProof="0" dirty="0" err="1" smtClean="0">
                <a:ln>
                  <a:noFill/>
                </a:ln>
                <a:solidFill>
                  <a:srgbClr val="434343"/>
                </a:solidFill>
                <a:effectLst/>
                <a:uLnTx/>
                <a:uFillTx/>
                <a:latin typeface="Anton"/>
                <a:ea typeface="Anton"/>
                <a:cs typeface="Anton"/>
                <a:sym typeface="Anton"/>
              </a:rPr>
              <a:t>Pelaksanaan</a:t>
            </a:r>
            <a:r>
              <a:rPr kumimoji="0" lang="en-US" sz="1800" b="0" i="0" u="none" strike="noStrike" kern="0" cap="none" spc="0" normalizeH="0" noProof="0" dirty="0" smtClean="0">
                <a:ln>
                  <a:noFill/>
                </a:ln>
                <a:solidFill>
                  <a:srgbClr val="434343"/>
                </a:solidFill>
                <a:effectLst/>
                <a:uLnTx/>
                <a:uFillTx/>
                <a:latin typeface="Anton"/>
                <a:ea typeface="Anton"/>
                <a:cs typeface="Anton"/>
                <a:sym typeface="Anton"/>
              </a:rPr>
              <a:t> Audit SMK3</a:t>
            </a:r>
            <a:endParaRPr kumimoji="0" lang="en-US" sz="1800" b="0" i="0" u="none" strike="noStrike" kern="0" cap="none" spc="0" normalizeH="0" baseline="0" noProof="0" dirty="0">
              <a:ln>
                <a:noFill/>
              </a:ln>
              <a:solidFill>
                <a:srgbClr val="434343"/>
              </a:solidFill>
              <a:effectLst/>
              <a:uLnTx/>
              <a:uFillTx/>
              <a:latin typeface="Anton"/>
              <a:ea typeface="Anton"/>
              <a:cs typeface="Anton"/>
              <a:sym typeface="Anto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Google Shape;317;p37"/>
          <p:cNvSpPr txBox="1">
            <a:spLocks noGrp="1"/>
          </p:cNvSpPr>
          <p:nvPr>
            <p:ph type="title"/>
          </p:nvPr>
        </p:nvSpPr>
        <p:spPr>
          <a:xfrm>
            <a:off x="768025" y="1256850"/>
            <a:ext cx="3211800" cy="262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chemeClr val="lt1"/>
                </a:solidFill>
              </a:rPr>
              <a:t>Ready to do Audit? Or To be an auditor?</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title"/>
          </p:nvPr>
        </p:nvSpPr>
        <p:spPr>
          <a:xfrm>
            <a:off x="4038875" y="2131175"/>
            <a:ext cx="2816400" cy="12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Lembaga Audit SMK3</a:t>
            </a:r>
            <a:endParaRPr/>
          </a:p>
        </p:txBody>
      </p:sp>
      <p:sp>
        <p:nvSpPr>
          <p:cNvPr id="323" name="Google Shape;323;p38"/>
          <p:cNvSpPr txBox="1">
            <a:spLocks noGrp="1"/>
          </p:cNvSpPr>
          <p:nvPr>
            <p:ph type="title" idx="2"/>
          </p:nvPr>
        </p:nvSpPr>
        <p:spPr>
          <a:xfrm>
            <a:off x="3447275" y="1165775"/>
            <a:ext cx="3999600" cy="75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8BDF4"/>
        </a:solidFill>
        <a:effectLst/>
      </p:bgPr>
    </p:bg>
    <p:spTree>
      <p:nvGrpSpPr>
        <p:cNvPr id="1" name="Shape 328"/>
        <p:cNvGrpSpPr/>
        <p:nvPr/>
      </p:nvGrpSpPr>
      <p:grpSpPr>
        <a:xfrm>
          <a:off x="0" y="0"/>
          <a:ext cx="0" cy="0"/>
          <a:chOff x="0" y="0"/>
          <a:chExt cx="0" cy="0"/>
        </a:xfrm>
      </p:grpSpPr>
      <p:sp>
        <p:nvSpPr>
          <p:cNvPr id="329" name="Google Shape;329;p39"/>
          <p:cNvSpPr txBox="1">
            <a:spLocks noGrp="1"/>
          </p:cNvSpPr>
          <p:nvPr>
            <p:ph type="title"/>
          </p:nvPr>
        </p:nvSpPr>
        <p:spPr>
          <a:xfrm>
            <a:off x="1447800" y="285750"/>
            <a:ext cx="3021300" cy="68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t>Dasar Hukum Lembaga Audit SMK3</a:t>
            </a:r>
            <a:endParaRPr sz="1800"/>
          </a:p>
        </p:txBody>
      </p:sp>
      <p:sp>
        <p:nvSpPr>
          <p:cNvPr id="330" name="Google Shape;330;p39"/>
          <p:cNvSpPr txBox="1">
            <a:spLocks noGrp="1"/>
          </p:cNvSpPr>
          <p:nvPr>
            <p:ph type="subTitle" idx="1"/>
          </p:nvPr>
        </p:nvSpPr>
        <p:spPr>
          <a:xfrm>
            <a:off x="2743200" y="971550"/>
            <a:ext cx="3352800" cy="838200"/>
          </a:xfrm>
          <a:prstGeom prst="rect">
            <a:avLst/>
          </a:prstGeom>
        </p:spPr>
        <p:txBody>
          <a:bodyPr spcFirstLastPara="1" wrap="square" lIns="91425" tIns="91425" rIns="91425" bIns="91425" anchor="t" anchorCtr="0">
            <a:noAutofit/>
          </a:bodyPr>
          <a:lstStyle/>
          <a:p>
            <a:pPr marL="342900" lvl="0" algn="just" rtl="0">
              <a:spcBef>
                <a:spcPts val="0"/>
              </a:spcBef>
              <a:spcAft>
                <a:spcPts val="0"/>
              </a:spcAft>
              <a:buAutoNum type="arabicPeriod"/>
            </a:pPr>
            <a:r>
              <a:rPr lang="en-US" sz="1200" b="1" dirty="0" err="1" smtClean="0"/>
              <a:t>Permenaker</a:t>
            </a:r>
            <a:r>
              <a:rPr lang="en-US" sz="1200" b="1" dirty="0" smtClean="0"/>
              <a:t> No . 26 </a:t>
            </a:r>
            <a:r>
              <a:rPr lang="en-US" sz="1200" b="1" dirty="0" err="1" smtClean="0"/>
              <a:t>tahun</a:t>
            </a:r>
            <a:r>
              <a:rPr lang="en-US" sz="1200" b="1" dirty="0" smtClean="0"/>
              <a:t> 2014 </a:t>
            </a:r>
            <a:r>
              <a:rPr lang="en-US" sz="1200" b="1" dirty="0" err="1" smtClean="0"/>
              <a:t>tentang</a:t>
            </a:r>
            <a:r>
              <a:rPr lang="en-US" sz="1200" b="1" dirty="0" smtClean="0"/>
              <a:t> </a:t>
            </a:r>
            <a:r>
              <a:rPr lang="en-US" sz="1200" b="1" dirty="0" err="1" smtClean="0"/>
              <a:t>Penyelenggaraan</a:t>
            </a:r>
            <a:r>
              <a:rPr lang="en-US" sz="1200" b="1" dirty="0" smtClean="0"/>
              <a:t> </a:t>
            </a:r>
            <a:r>
              <a:rPr lang="en-US" sz="1200" b="1" dirty="0" err="1" smtClean="0"/>
              <a:t>Penilaian</a:t>
            </a:r>
            <a:r>
              <a:rPr lang="en-US" sz="1200" b="1" dirty="0" smtClean="0"/>
              <a:t> </a:t>
            </a:r>
            <a:r>
              <a:rPr lang="en-US" sz="1200" b="1" dirty="0" err="1" smtClean="0"/>
              <a:t>Penerapan</a:t>
            </a:r>
            <a:r>
              <a:rPr lang="en-US" sz="1200" b="1" dirty="0" smtClean="0"/>
              <a:t> SMK3</a:t>
            </a:r>
          </a:p>
          <a:p>
            <a:pPr marL="342900" lvl="0" algn="just" rtl="0">
              <a:spcBef>
                <a:spcPts val="0"/>
              </a:spcBef>
              <a:spcAft>
                <a:spcPts val="0"/>
              </a:spcAft>
              <a:buAutoNum type="arabicPeriod"/>
            </a:pPr>
            <a:r>
              <a:rPr lang="en-US" sz="1200" b="1" dirty="0" smtClean="0"/>
              <a:t>PP no. 50 </a:t>
            </a:r>
            <a:r>
              <a:rPr lang="en-US" sz="1200" b="1" dirty="0" err="1" smtClean="0"/>
              <a:t>tahun</a:t>
            </a:r>
            <a:r>
              <a:rPr lang="en-US" sz="1200" b="1" dirty="0" smtClean="0"/>
              <a:t> 2012</a:t>
            </a:r>
            <a:endParaRPr sz="1200" b="1"/>
          </a:p>
        </p:txBody>
      </p:sp>
      <p:sp>
        <p:nvSpPr>
          <p:cNvPr id="4" name="Google Shape;329;p39"/>
          <p:cNvSpPr txBox="1">
            <a:spLocks/>
          </p:cNvSpPr>
          <p:nvPr/>
        </p:nvSpPr>
        <p:spPr>
          <a:xfrm>
            <a:off x="5410200" y="2114550"/>
            <a:ext cx="3021300" cy="6858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434343"/>
              </a:buClr>
              <a:buSzPts val="2400"/>
              <a:buFont typeface="Anton"/>
              <a:buNone/>
              <a:tabLst/>
              <a:defRPr/>
            </a:pPr>
            <a:r>
              <a:rPr kumimoji="0" lang="pt-BR" sz="2000" b="0" i="0" u="none" strike="noStrike" kern="0" cap="none" spc="0" normalizeH="0" baseline="0" noProof="0" dirty="0" smtClean="0">
                <a:ln>
                  <a:noFill/>
                </a:ln>
                <a:solidFill>
                  <a:srgbClr val="434343"/>
                </a:solidFill>
                <a:effectLst/>
                <a:uLnTx/>
                <a:uFillTx/>
                <a:latin typeface="Anton"/>
                <a:ea typeface="Anton"/>
                <a:cs typeface="Anton"/>
                <a:sym typeface="Anton"/>
              </a:rPr>
              <a:t>Definisi Lembaga Audit SMK3</a:t>
            </a:r>
            <a:endParaRPr kumimoji="0" lang="pt-BR" sz="2000" b="0" i="0" u="none" strike="noStrike" kern="0" cap="none" spc="0" normalizeH="0" baseline="0" noProof="0" dirty="0">
              <a:ln>
                <a:noFill/>
              </a:ln>
              <a:solidFill>
                <a:srgbClr val="434343"/>
              </a:solidFill>
              <a:effectLst/>
              <a:uLnTx/>
              <a:uFillTx/>
              <a:latin typeface="Anton"/>
              <a:ea typeface="Anton"/>
              <a:cs typeface="Anton"/>
              <a:sym typeface="Anton"/>
            </a:endParaRPr>
          </a:p>
        </p:txBody>
      </p:sp>
      <p:sp>
        <p:nvSpPr>
          <p:cNvPr id="5" name="Google Shape;330;p39"/>
          <p:cNvSpPr txBox="1">
            <a:spLocks/>
          </p:cNvSpPr>
          <p:nvPr/>
        </p:nvSpPr>
        <p:spPr>
          <a:xfrm>
            <a:off x="5181600" y="2724150"/>
            <a:ext cx="3276600" cy="838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434343"/>
              </a:buClr>
              <a:buSzPts val="1400"/>
              <a:buFont typeface="Bitter"/>
              <a:buNone/>
              <a:tabLst/>
              <a:defRPr/>
            </a:pPr>
            <a:r>
              <a:rPr lang="en-US" dirty="0" err="1" smtClean="0">
                <a:solidFill>
                  <a:srgbClr val="434343"/>
                </a:solidFill>
                <a:latin typeface="Bitter"/>
                <a:ea typeface="Bitter"/>
                <a:cs typeface="Bitter"/>
                <a:sym typeface="Bitter"/>
              </a:rPr>
              <a:t>Badan</a:t>
            </a:r>
            <a:r>
              <a:rPr lang="en-US" dirty="0" smtClean="0">
                <a:solidFill>
                  <a:srgbClr val="434343"/>
                </a:solidFill>
                <a:latin typeface="Bitter"/>
                <a:ea typeface="Bitter"/>
                <a:cs typeface="Bitter"/>
                <a:sym typeface="Bitter"/>
              </a:rPr>
              <a:t> </a:t>
            </a:r>
            <a:r>
              <a:rPr lang="en-US" dirty="0" err="1" smtClean="0">
                <a:solidFill>
                  <a:srgbClr val="434343"/>
                </a:solidFill>
                <a:latin typeface="Bitter"/>
                <a:ea typeface="Bitter"/>
                <a:cs typeface="Bitter"/>
                <a:sym typeface="Bitter"/>
              </a:rPr>
              <a:t>hukum</a:t>
            </a:r>
            <a:r>
              <a:rPr lang="en-US" dirty="0" smtClean="0">
                <a:solidFill>
                  <a:srgbClr val="434343"/>
                </a:solidFill>
                <a:latin typeface="Bitter"/>
                <a:ea typeface="Bitter"/>
                <a:cs typeface="Bitter"/>
                <a:sym typeface="Bitter"/>
              </a:rPr>
              <a:t> yang </a:t>
            </a:r>
            <a:r>
              <a:rPr lang="en-US" dirty="0" err="1" smtClean="0">
                <a:solidFill>
                  <a:srgbClr val="434343"/>
                </a:solidFill>
                <a:latin typeface="Bitter"/>
                <a:ea typeface="Bitter"/>
                <a:cs typeface="Bitter"/>
                <a:sym typeface="Bitter"/>
              </a:rPr>
              <a:t>ditunjuk</a:t>
            </a:r>
            <a:r>
              <a:rPr lang="en-US" dirty="0" smtClean="0">
                <a:solidFill>
                  <a:srgbClr val="434343"/>
                </a:solidFill>
                <a:latin typeface="Bitter"/>
                <a:ea typeface="Bitter"/>
                <a:cs typeface="Bitter"/>
                <a:sym typeface="Bitter"/>
              </a:rPr>
              <a:t> </a:t>
            </a:r>
            <a:r>
              <a:rPr lang="en-US" dirty="0" err="1" smtClean="0">
                <a:solidFill>
                  <a:srgbClr val="434343"/>
                </a:solidFill>
                <a:latin typeface="Bitter"/>
                <a:ea typeface="Bitter"/>
                <a:cs typeface="Bitter"/>
                <a:sym typeface="Bitter"/>
              </a:rPr>
              <a:t>oleh</a:t>
            </a:r>
            <a:r>
              <a:rPr lang="en-US" dirty="0" smtClean="0">
                <a:solidFill>
                  <a:srgbClr val="434343"/>
                </a:solidFill>
                <a:latin typeface="Bitter"/>
                <a:ea typeface="Bitter"/>
                <a:cs typeface="Bitter"/>
                <a:sym typeface="Bitter"/>
              </a:rPr>
              <a:t> </a:t>
            </a:r>
            <a:r>
              <a:rPr lang="en-US" dirty="0" err="1" smtClean="0">
                <a:solidFill>
                  <a:srgbClr val="434343"/>
                </a:solidFill>
                <a:latin typeface="Bitter"/>
                <a:ea typeface="Bitter"/>
                <a:cs typeface="Bitter"/>
                <a:sym typeface="Bitter"/>
              </a:rPr>
              <a:t>Menteri</a:t>
            </a:r>
            <a:r>
              <a:rPr lang="en-US" dirty="0" smtClean="0">
                <a:solidFill>
                  <a:srgbClr val="434343"/>
                </a:solidFill>
                <a:latin typeface="Bitter"/>
                <a:ea typeface="Bitter"/>
                <a:cs typeface="Bitter"/>
                <a:sym typeface="Bitter"/>
              </a:rPr>
              <a:t> </a:t>
            </a:r>
            <a:r>
              <a:rPr lang="en-US" dirty="0" err="1" smtClean="0">
                <a:solidFill>
                  <a:srgbClr val="434343"/>
                </a:solidFill>
                <a:latin typeface="Bitter"/>
                <a:ea typeface="Bitter"/>
                <a:cs typeface="Bitter"/>
                <a:sym typeface="Bitter"/>
              </a:rPr>
              <a:t>untuk</a:t>
            </a:r>
            <a:r>
              <a:rPr lang="en-US" dirty="0" smtClean="0">
                <a:solidFill>
                  <a:srgbClr val="434343"/>
                </a:solidFill>
                <a:latin typeface="Bitter"/>
                <a:ea typeface="Bitter"/>
                <a:cs typeface="Bitter"/>
                <a:sym typeface="Bitter"/>
              </a:rPr>
              <a:t> </a:t>
            </a:r>
            <a:r>
              <a:rPr lang="en-US" dirty="0" err="1" smtClean="0">
                <a:solidFill>
                  <a:srgbClr val="434343"/>
                </a:solidFill>
                <a:latin typeface="Bitter"/>
                <a:ea typeface="Bitter"/>
                <a:cs typeface="Bitter"/>
                <a:sym typeface="Bitter"/>
              </a:rPr>
              <a:t>melaksanakan</a:t>
            </a:r>
            <a:r>
              <a:rPr lang="en-US" dirty="0" smtClean="0">
                <a:solidFill>
                  <a:srgbClr val="434343"/>
                </a:solidFill>
                <a:latin typeface="Bitter"/>
                <a:ea typeface="Bitter"/>
                <a:cs typeface="Bitter"/>
                <a:sym typeface="Bitter"/>
              </a:rPr>
              <a:t> </a:t>
            </a:r>
            <a:r>
              <a:rPr lang="en-US" sz="1800" b="1" dirty="0" smtClean="0">
                <a:solidFill>
                  <a:srgbClr val="434343"/>
                </a:solidFill>
                <a:latin typeface="Bitter"/>
                <a:ea typeface="Bitter"/>
                <a:cs typeface="Bitter"/>
                <a:sym typeface="Bitter"/>
              </a:rPr>
              <a:t>Audit </a:t>
            </a:r>
            <a:r>
              <a:rPr lang="en-US" sz="1800" b="1" dirty="0" err="1" smtClean="0">
                <a:solidFill>
                  <a:srgbClr val="434343"/>
                </a:solidFill>
                <a:latin typeface="Bitter"/>
                <a:ea typeface="Bitter"/>
                <a:cs typeface="Bitter"/>
                <a:sym typeface="Bitter"/>
              </a:rPr>
              <a:t>Eksternal</a:t>
            </a:r>
            <a:r>
              <a:rPr lang="en-US" sz="1800" b="1" dirty="0" smtClean="0">
                <a:solidFill>
                  <a:srgbClr val="434343"/>
                </a:solidFill>
                <a:latin typeface="Bitter"/>
                <a:ea typeface="Bitter"/>
                <a:cs typeface="Bitter"/>
                <a:sym typeface="Bitter"/>
              </a:rPr>
              <a:t> SMK3</a:t>
            </a:r>
            <a:endParaRPr kumimoji="0" lang="en-US" sz="1400" b="1" i="0" u="none" strike="noStrike" kern="0" cap="none" spc="0" normalizeH="0" baseline="0" noProof="0" dirty="0">
              <a:ln>
                <a:noFill/>
              </a:ln>
              <a:solidFill>
                <a:srgbClr val="434343"/>
              </a:solidFill>
              <a:effectLst/>
              <a:uLnTx/>
              <a:uFillTx/>
              <a:latin typeface="Bitter"/>
              <a:ea typeface="Bitter"/>
              <a:cs typeface="Bitter"/>
              <a:sym typeface="Bitter"/>
            </a:endParaRPr>
          </a:p>
        </p:txBody>
      </p:sp>
      <p:sp>
        <p:nvSpPr>
          <p:cNvPr id="6" name="Rectangle 5"/>
          <p:cNvSpPr/>
          <p:nvPr/>
        </p:nvSpPr>
        <p:spPr>
          <a:xfrm>
            <a:off x="609600" y="2038350"/>
            <a:ext cx="3124200" cy="2743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900" dirty="0" err="1" smtClean="0"/>
              <a:t>Lembaga</a:t>
            </a:r>
            <a:r>
              <a:rPr lang="en-US" sz="900" dirty="0" smtClean="0"/>
              <a:t> Audit SMK3 </a:t>
            </a:r>
            <a:r>
              <a:rPr lang="en-US" sz="900" dirty="0" err="1" smtClean="0"/>
              <a:t>adalah</a:t>
            </a:r>
            <a:r>
              <a:rPr lang="en-US" sz="900" dirty="0" smtClean="0"/>
              <a:t> </a:t>
            </a:r>
            <a:r>
              <a:rPr lang="en-US" sz="900" dirty="0" err="1" smtClean="0"/>
              <a:t>badan</a:t>
            </a:r>
            <a:r>
              <a:rPr lang="en-US" sz="900" dirty="0" smtClean="0"/>
              <a:t> </a:t>
            </a:r>
            <a:r>
              <a:rPr lang="en-US" sz="900" dirty="0" err="1" smtClean="0"/>
              <a:t>hukum</a:t>
            </a:r>
            <a:r>
              <a:rPr lang="en-US" sz="900" dirty="0" smtClean="0"/>
              <a:t> yang </a:t>
            </a:r>
            <a:r>
              <a:rPr lang="en-US" sz="900" dirty="0" err="1" smtClean="0"/>
              <a:t>ditunjuk</a:t>
            </a:r>
            <a:r>
              <a:rPr lang="en-US" sz="900" dirty="0" smtClean="0"/>
              <a:t> </a:t>
            </a:r>
            <a:r>
              <a:rPr lang="en-US" sz="900" dirty="0" err="1" smtClean="0"/>
              <a:t>oleh</a:t>
            </a:r>
            <a:r>
              <a:rPr lang="en-US" sz="900" dirty="0" smtClean="0"/>
              <a:t> </a:t>
            </a:r>
            <a:r>
              <a:rPr lang="en-US" sz="900" dirty="0" err="1" smtClean="0"/>
              <a:t>Menteri</a:t>
            </a:r>
            <a:r>
              <a:rPr lang="en-US" sz="900" dirty="0" smtClean="0"/>
              <a:t> </a:t>
            </a:r>
            <a:r>
              <a:rPr lang="en-US" sz="900" dirty="0" err="1" smtClean="0"/>
              <a:t>untuk</a:t>
            </a:r>
            <a:r>
              <a:rPr lang="en-US" sz="900" dirty="0" smtClean="0"/>
              <a:t> </a:t>
            </a:r>
            <a:r>
              <a:rPr lang="en-US" sz="900" dirty="0" err="1" smtClean="0"/>
              <a:t>melaksanakan</a:t>
            </a:r>
            <a:r>
              <a:rPr lang="en-US" sz="900" dirty="0" smtClean="0"/>
              <a:t> audit </a:t>
            </a:r>
            <a:r>
              <a:rPr lang="en-US" sz="900" dirty="0" err="1" smtClean="0"/>
              <a:t>eksternal</a:t>
            </a:r>
            <a:r>
              <a:rPr lang="en-US" sz="900" dirty="0" smtClean="0"/>
              <a:t> SMK3. </a:t>
            </a:r>
            <a:r>
              <a:rPr lang="en-US" sz="900" dirty="0" err="1" smtClean="0"/>
              <a:t>Untuk</a:t>
            </a:r>
            <a:r>
              <a:rPr lang="en-US" sz="900" dirty="0" smtClean="0"/>
              <a:t> </a:t>
            </a:r>
            <a:r>
              <a:rPr lang="en-US" sz="900" dirty="0" err="1" smtClean="0"/>
              <a:t>saat</a:t>
            </a:r>
            <a:r>
              <a:rPr lang="en-US" sz="900" dirty="0" smtClean="0"/>
              <a:t> </a:t>
            </a:r>
            <a:r>
              <a:rPr lang="en-US" sz="900" dirty="0" err="1" smtClean="0"/>
              <a:t>ini</a:t>
            </a:r>
            <a:r>
              <a:rPr lang="en-US" sz="900" dirty="0" smtClean="0"/>
              <a:t> </a:t>
            </a:r>
            <a:r>
              <a:rPr lang="en-US" sz="900" dirty="0" err="1" smtClean="0"/>
              <a:t>hanya</a:t>
            </a:r>
            <a:r>
              <a:rPr lang="en-US" sz="900" dirty="0" smtClean="0"/>
              <a:t> </a:t>
            </a:r>
            <a:r>
              <a:rPr lang="en-US" sz="900" dirty="0" err="1" smtClean="0"/>
              <a:t>ada</a:t>
            </a:r>
            <a:r>
              <a:rPr lang="en-US" sz="900" dirty="0" smtClean="0"/>
              <a:t> 8 </a:t>
            </a:r>
            <a:r>
              <a:rPr lang="en-US" sz="900" dirty="0" err="1" smtClean="0"/>
              <a:t>Lembaga</a:t>
            </a:r>
            <a:r>
              <a:rPr lang="en-US" sz="900" dirty="0" smtClean="0"/>
              <a:t> Audit SMK3 yang </a:t>
            </a:r>
            <a:r>
              <a:rPr lang="en-US" sz="900" dirty="0" err="1" smtClean="0"/>
              <a:t>resmi</a:t>
            </a:r>
            <a:r>
              <a:rPr lang="en-US" sz="900" dirty="0" smtClean="0"/>
              <a:t> </a:t>
            </a:r>
            <a:r>
              <a:rPr lang="en-US" sz="900" dirty="0" err="1" smtClean="0"/>
              <a:t>dari</a:t>
            </a:r>
            <a:r>
              <a:rPr lang="en-US" sz="900" dirty="0" smtClean="0"/>
              <a:t> </a:t>
            </a:r>
            <a:r>
              <a:rPr lang="en-US" sz="900" dirty="0" err="1" smtClean="0"/>
              <a:t>Kemnaker</a:t>
            </a:r>
            <a:r>
              <a:rPr lang="en-US" sz="900" dirty="0" smtClean="0"/>
              <a:t> R.I </a:t>
            </a:r>
            <a:r>
              <a:rPr lang="en-US" sz="900" dirty="0" err="1" smtClean="0"/>
              <a:t>yaitu</a:t>
            </a:r>
            <a:r>
              <a:rPr lang="en-US" sz="900" dirty="0" smtClean="0"/>
              <a:t> :</a:t>
            </a:r>
          </a:p>
          <a:p>
            <a:endParaRPr lang="en-US" sz="900" dirty="0" smtClean="0"/>
          </a:p>
          <a:p>
            <a:endParaRPr lang="en-US" sz="900" dirty="0" smtClean="0"/>
          </a:p>
          <a:p>
            <a:r>
              <a:rPr lang="en-US" sz="900" dirty="0" smtClean="0"/>
              <a:t>1. PT. </a:t>
            </a:r>
            <a:r>
              <a:rPr lang="en-US" sz="900" dirty="0" err="1" smtClean="0"/>
              <a:t>Sucofindo</a:t>
            </a:r>
            <a:r>
              <a:rPr lang="en-US" sz="900" dirty="0" smtClean="0"/>
              <a:t> International Certification Services (SICS)</a:t>
            </a:r>
          </a:p>
          <a:p>
            <a:r>
              <a:rPr lang="en-US" sz="900" dirty="0" smtClean="0"/>
              <a:t>2. PT. Surveyor Indonesia (</a:t>
            </a:r>
            <a:r>
              <a:rPr lang="en-US" sz="900" dirty="0" err="1" smtClean="0"/>
              <a:t>Persero</a:t>
            </a:r>
            <a:r>
              <a:rPr lang="en-US" sz="900" dirty="0" smtClean="0"/>
              <a:t>),</a:t>
            </a:r>
          </a:p>
          <a:p>
            <a:r>
              <a:rPr lang="en-US" sz="900" dirty="0" smtClean="0"/>
              <a:t>3. PT. </a:t>
            </a:r>
            <a:r>
              <a:rPr lang="en-US" sz="900" dirty="0" err="1" smtClean="0"/>
              <a:t>Jatim</a:t>
            </a:r>
            <a:r>
              <a:rPr lang="en-US" sz="900" dirty="0" smtClean="0"/>
              <a:t> </a:t>
            </a:r>
            <a:r>
              <a:rPr lang="en-US" sz="900" dirty="0" err="1" smtClean="0"/>
              <a:t>Aspek</a:t>
            </a:r>
            <a:r>
              <a:rPr lang="en-US" sz="900" dirty="0" smtClean="0"/>
              <a:t> Nusantara (JAN),</a:t>
            </a:r>
          </a:p>
          <a:p>
            <a:r>
              <a:rPr lang="en-US" sz="900" dirty="0" smtClean="0"/>
              <a:t>4. PT. ALKON Indo Sejahtera (AIS),</a:t>
            </a:r>
          </a:p>
          <a:p>
            <a:r>
              <a:rPr lang="en-US" sz="900" dirty="0" smtClean="0"/>
              <a:t>5. PT. Biro </a:t>
            </a:r>
            <a:r>
              <a:rPr lang="en-US" sz="900" dirty="0" err="1" smtClean="0"/>
              <a:t>Klasifikasi</a:t>
            </a:r>
            <a:r>
              <a:rPr lang="en-US" sz="900" dirty="0" smtClean="0"/>
              <a:t> Indonesia (BKI),</a:t>
            </a:r>
          </a:p>
          <a:p>
            <a:r>
              <a:rPr lang="en-US" sz="900" dirty="0" smtClean="0"/>
              <a:t>6. PT. </a:t>
            </a:r>
            <a:r>
              <a:rPr lang="en-US" sz="900" dirty="0" err="1" smtClean="0"/>
              <a:t>Jasa</a:t>
            </a:r>
            <a:r>
              <a:rPr lang="en-US" sz="900" dirty="0" smtClean="0"/>
              <a:t> </a:t>
            </a:r>
            <a:r>
              <a:rPr lang="en-US" sz="900" dirty="0" err="1" smtClean="0"/>
              <a:t>Sertifikasi</a:t>
            </a:r>
            <a:r>
              <a:rPr lang="en-US" sz="900" dirty="0" smtClean="0"/>
              <a:t> (JASER),</a:t>
            </a:r>
          </a:p>
          <a:p>
            <a:r>
              <a:rPr lang="en-US" sz="900" dirty="0" smtClean="0"/>
              <a:t>7. PT. SAI Global Indonesia (SAI),</a:t>
            </a:r>
          </a:p>
          <a:p>
            <a:r>
              <a:rPr lang="en-US" sz="900" dirty="0" smtClean="0"/>
              <a:t>8. PT. Multi </a:t>
            </a:r>
            <a:r>
              <a:rPr lang="en-US" sz="900" dirty="0" err="1" smtClean="0"/>
              <a:t>Sertifikasi</a:t>
            </a:r>
            <a:r>
              <a:rPr lang="en-US" sz="900" dirty="0" smtClean="0"/>
              <a:t> Indonesia (MSI)</a:t>
            </a:r>
          </a:p>
          <a:p>
            <a:pPr algn="ct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5143500"/>
          </a:xfrm>
          <a:prstGeom prst="rect">
            <a:avLst/>
          </a:prstGeom>
          <a:noFill/>
          <a:ln w="57150">
            <a:solidFill>
              <a:srgbClr val="FFFF66"/>
            </a:solidFill>
            <a:miter lim="800000"/>
            <a:headEnd/>
            <a:tailEnd/>
          </a:ln>
          <a:effectLst/>
        </p:spPr>
        <p:txBody>
          <a:bodyPr wrap="none" anchor="ctr"/>
          <a:lstStyle/>
          <a:p>
            <a:endParaRPr lang="en-US"/>
          </a:p>
        </p:txBody>
      </p:sp>
      <p:grpSp>
        <p:nvGrpSpPr>
          <p:cNvPr id="2" name="Group 3"/>
          <p:cNvGrpSpPr>
            <a:grpSpLocks/>
          </p:cNvGrpSpPr>
          <p:nvPr/>
        </p:nvGrpSpPr>
        <p:grpSpPr bwMode="auto">
          <a:xfrm>
            <a:off x="914400" y="685800"/>
            <a:ext cx="7086600" cy="1885950"/>
            <a:chOff x="288" y="624"/>
            <a:chExt cx="4272" cy="1392"/>
          </a:xfrm>
        </p:grpSpPr>
        <p:sp>
          <p:nvSpPr>
            <p:cNvPr id="41988" name="Text Box 4"/>
            <p:cNvSpPr txBox="1">
              <a:spLocks noChangeArrowheads="1"/>
            </p:cNvSpPr>
            <p:nvPr/>
          </p:nvSpPr>
          <p:spPr bwMode="auto">
            <a:xfrm>
              <a:off x="288" y="624"/>
              <a:ext cx="4272" cy="386"/>
            </a:xfrm>
            <a:prstGeom prst="rect">
              <a:avLst/>
            </a:prstGeom>
            <a:solidFill>
              <a:srgbClr val="333333"/>
            </a:solidFill>
            <a:ln w="9525">
              <a:solidFill>
                <a:srgbClr val="FF0000"/>
              </a:solidFill>
              <a:miter lim="800000"/>
              <a:headEnd/>
              <a:tailEnd/>
            </a:ln>
            <a:effectLst/>
          </p:spPr>
          <p:txBody>
            <a:bodyPr>
              <a:spAutoFit/>
            </a:bodyPr>
            <a:lstStyle/>
            <a:p>
              <a:pPr algn="ctr">
                <a:spcBef>
                  <a:spcPct val="50000"/>
                </a:spcBef>
              </a:pPr>
              <a:r>
                <a:rPr lang="en-US" sz="2800">
                  <a:solidFill>
                    <a:schemeClr val="bg1"/>
                  </a:solidFill>
                  <a:latin typeface="Tahoma" pitchFamily="34" charset="0"/>
                </a:rPr>
                <a:t>Badan Audit :</a:t>
              </a:r>
              <a:endParaRPr lang="en-GB" sz="2800">
                <a:solidFill>
                  <a:schemeClr val="bg1"/>
                </a:solidFill>
                <a:latin typeface="Tahoma" pitchFamily="34" charset="0"/>
              </a:endParaRPr>
            </a:p>
          </p:txBody>
        </p:sp>
        <p:sp>
          <p:nvSpPr>
            <p:cNvPr id="41989" name="Rectangle 5"/>
            <p:cNvSpPr>
              <a:spLocks noChangeArrowheads="1"/>
            </p:cNvSpPr>
            <p:nvPr/>
          </p:nvSpPr>
          <p:spPr bwMode="auto">
            <a:xfrm>
              <a:off x="288" y="912"/>
              <a:ext cx="4272" cy="1104"/>
            </a:xfrm>
            <a:prstGeom prst="rect">
              <a:avLst/>
            </a:prstGeom>
            <a:solidFill>
              <a:srgbClr val="003300"/>
            </a:solidFill>
            <a:ln w="9525">
              <a:solidFill>
                <a:srgbClr val="FF0000"/>
              </a:solidFill>
              <a:miter lim="800000"/>
              <a:headEnd/>
              <a:tailEnd/>
            </a:ln>
            <a:effectLst/>
          </p:spPr>
          <p:txBody>
            <a:bodyPr/>
            <a:lstStyle/>
            <a:p>
              <a:pPr marL="457200" indent="-457200">
                <a:spcBef>
                  <a:spcPct val="20000"/>
                </a:spcBef>
                <a:buFontTx/>
                <a:buAutoNum type="arabicPeriod"/>
              </a:pPr>
              <a:r>
                <a:rPr lang="en-US" b="1">
                  <a:solidFill>
                    <a:schemeClr val="bg1"/>
                  </a:solidFill>
                  <a:latin typeface="Tempus Sans ITC" pitchFamily="82" charset="0"/>
                  <a:sym typeface="Wingdings" pitchFamily="2" charset="2"/>
                </a:rPr>
                <a:t>Status Perusahaan BUMN atau Swasta Nasional</a:t>
              </a:r>
            </a:p>
            <a:p>
              <a:pPr marL="457200" indent="-457200">
                <a:spcBef>
                  <a:spcPct val="20000"/>
                </a:spcBef>
                <a:buFontTx/>
                <a:buAutoNum type="arabicPeriod"/>
              </a:pPr>
              <a:r>
                <a:rPr lang="en-US" b="1">
                  <a:solidFill>
                    <a:schemeClr val="bg1"/>
                  </a:solidFill>
                  <a:latin typeface="Tempus Sans ITC" pitchFamily="82" charset="0"/>
                  <a:sym typeface="Wingdings" pitchFamily="2" charset="2"/>
                </a:rPr>
                <a:t>Memiliki Kacab di Tk Propinsi</a:t>
              </a:r>
            </a:p>
            <a:p>
              <a:pPr marL="457200" indent="-457200">
                <a:spcBef>
                  <a:spcPct val="20000"/>
                </a:spcBef>
                <a:buFontTx/>
                <a:buAutoNum type="arabicPeriod"/>
              </a:pPr>
              <a:r>
                <a:rPr lang="en-US" b="1">
                  <a:solidFill>
                    <a:schemeClr val="bg1"/>
                  </a:solidFill>
                  <a:latin typeface="Tempus Sans ITC" pitchFamily="82" charset="0"/>
                  <a:sym typeface="Wingdings" pitchFamily="2" charset="2"/>
                </a:rPr>
                <a:t>Memiliki bukti Wajib Lapor Ke-TK-an</a:t>
              </a:r>
            </a:p>
            <a:p>
              <a:pPr marL="457200" indent="-457200">
                <a:spcBef>
                  <a:spcPct val="20000"/>
                </a:spcBef>
                <a:buFontTx/>
                <a:buAutoNum type="arabicPeriod"/>
              </a:pPr>
              <a:r>
                <a:rPr lang="en-US" b="1">
                  <a:solidFill>
                    <a:schemeClr val="bg1"/>
                  </a:solidFill>
                  <a:latin typeface="Tempus Sans ITC" pitchFamily="82" charset="0"/>
                  <a:sym typeface="Wingdings" pitchFamily="2" charset="2"/>
                </a:rPr>
                <a:t>Memiliki minimal 10 Auditor eksternal senior dan 20 Auditor junior</a:t>
              </a:r>
            </a:p>
            <a:p>
              <a:pPr marL="457200" indent="-457200">
                <a:spcBef>
                  <a:spcPct val="20000"/>
                </a:spcBef>
                <a:buFontTx/>
                <a:buAutoNum type="arabicPeriod"/>
              </a:pPr>
              <a:r>
                <a:rPr lang="en-US" b="1">
                  <a:solidFill>
                    <a:schemeClr val="bg1"/>
                  </a:solidFill>
                  <a:latin typeface="Tempus Sans ITC" pitchFamily="82" charset="0"/>
                  <a:sym typeface="Wingdings" pitchFamily="2" charset="2"/>
                </a:rPr>
                <a:t>Pengalaman dalam audit sistem </a:t>
              </a:r>
            </a:p>
          </p:txBody>
        </p:sp>
      </p:grpSp>
      <p:sp>
        <p:nvSpPr>
          <p:cNvPr id="41990" name="Rectangle 6"/>
          <p:cNvSpPr>
            <a:spLocks noChangeArrowheads="1"/>
          </p:cNvSpPr>
          <p:nvPr/>
        </p:nvSpPr>
        <p:spPr bwMode="auto">
          <a:xfrm>
            <a:off x="457200" y="114301"/>
            <a:ext cx="8305800" cy="707886"/>
          </a:xfrm>
          <a:prstGeom prst="rect">
            <a:avLst/>
          </a:prstGeom>
          <a:noFill/>
          <a:ln w="9525">
            <a:noFill/>
            <a:miter lim="800000"/>
            <a:headEnd/>
            <a:tailEnd/>
          </a:ln>
          <a:effectLst/>
        </p:spPr>
        <p:txBody>
          <a:bodyPr>
            <a:spAutoFit/>
          </a:bodyPr>
          <a:lstStyle/>
          <a:p>
            <a:pPr marL="490538" indent="-490538" algn="ctr" eaLnBrk="0" hangingPunct="0"/>
            <a:r>
              <a:rPr lang="en-US" sz="4000" b="1">
                <a:effectLst>
                  <a:outerShdw blurRad="38100" dist="38100" dir="2700000" algn="tl">
                    <a:srgbClr val="C0C0C0"/>
                  </a:outerShdw>
                </a:effectLst>
                <a:latin typeface="CG Times" pitchFamily="18" charset="0"/>
                <a:cs typeface="Times New Roman" pitchFamily="18" charset="0"/>
              </a:rPr>
              <a:t>Badan Audit SMK3</a:t>
            </a:r>
          </a:p>
        </p:txBody>
      </p:sp>
      <p:sp>
        <p:nvSpPr>
          <p:cNvPr id="41991" name="Rectangle 7"/>
          <p:cNvSpPr>
            <a:spLocks noChangeArrowheads="1"/>
          </p:cNvSpPr>
          <p:nvPr/>
        </p:nvSpPr>
        <p:spPr bwMode="auto">
          <a:xfrm>
            <a:off x="3276600" y="3886201"/>
            <a:ext cx="2514600" cy="646331"/>
          </a:xfrm>
          <a:prstGeom prst="rect">
            <a:avLst/>
          </a:prstGeom>
          <a:noFill/>
          <a:ln w="9525">
            <a:solidFill>
              <a:srgbClr val="FF0000"/>
            </a:solidFill>
            <a:miter lim="800000"/>
            <a:headEnd/>
            <a:tailEnd/>
          </a:ln>
          <a:effectLst/>
        </p:spPr>
        <p:txBody>
          <a:bodyPr>
            <a:spAutoFit/>
          </a:bodyPr>
          <a:lstStyle/>
          <a:p>
            <a:pPr marL="490538" indent="-490538" algn="ctr" eaLnBrk="0" hangingPunct="0"/>
            <a:r>
              <a:rPr lang="en-US" sz="3600">
                <a:solidFill>
                  <a:schemeClr val="hlink"/>
                </a:solidFill>
                <a:effectLst>
                  <a:outerShdw blurRad="38100" dist="38100" dir="2700000" algn="tl">
                    <a:srgbClr val="C0C0C0"/>
                  </a:outerShdw>
                </a:effectLst>
                <a:latin typeface="Verdana" pitchFamily="34" charset="0"/>
                <a:cs typeface="Times New Roman" pitchFamily="18" charset="0"/>
              </a:rPr>
              <a:t>Menteri</a:t>
            </a:r>
          </a:p>
        </p:txBody>
      </p:sp>
      <p:sp>
        <p:nvSpPr>
          <p:cNvPr id="41992" name="Freeform 8"/>
          <p:cNvSpPr>
            <a:spLocks/>
          </p:cNvSpPr>
          <p:nvPr/>
        </p:nvSpPr>
        <p:spPr bwMode="auto">
          <a:xfrm>
            <a:off x="1828800" y="2571750"/>
            <a:ext cx="1447800" cy="1543050"/>
          </a:xfrm>
          <a:custGeom>
            <a:avLst/>
            <a:gdLst/>
            <a:ahLst/>
            <a:cxnLst>
              <a:cxn ang="0">
                <a:pos x="0" y="0"/>
              </a:cxn>
              <a:cxn ang="0">
                <a:pos x="0" y="1392"/>
              </a:cxn>
              <a:cxn ang="0">
                <a:pos x="912" y="1392"/>
              </a:cxn>
            </a:cxnLst>
            <a:rect l="0" t="0" r="r" b="b"/>
            <a:pathLst>
              <a:path w="912" h="1392">
                <a:moveTo>
                  <a:pt x="0" y="0"/>
                </a:moveTo>
                <a:lnTo>
                  <a:pt x="0" y="1392"/>
                </a:lnTo>
                <a:lnTo>
                  <a:pt x="912" y="1392"/>
                </a:lnTo>
              </a:path>
            </a:pathLst>
          </a:custGeom>
          <a:noFill/>
          <a:ln w="38100" cmpd="sng">
            <a:solidFill>
              <a:srgbClr val="FF0000"/>
            </a:solidFill>
            <a:round/>
            <a:headEnd type="none" w="med" len="med"/>
            <a:tailEnd type="arrow" w="med" len="med"/>
          </a:ln>
          <a:effectLst/>
        </p:spPr>
        <p:txBody>
          <a:bodyPr wrap="none"/>
          <a:lstStyle/>
          <a:p>
            <a:endParaRPr lang="en-US"/>
          </a:p>
        </p:txBody>
      </p:sp>
      <p:sp>
        <p:nvSpPr>
          <p:cNvPr id="41993" name="AutoShape 9"/>
          <p:cNvSpPr>
            <a:spLocks noChangeArrowheads="1"/>
          </p:cNvSpPr>
          <p:nvPr/>
        </p:nvSpPr>
        <p:spPr bwMode="auto">
          <a:xfrm>
            <a:off x="1046163" y="2914651"/>
            <a:ext cx="1364594" cy="654784"/>
          </a:xfrm>
          <a:prstGeom prst="flowChartMultidocument">
            <a:avLst/>
          </a:prstGeom>
          <a:solidFill>
            <a:schemeClr val="tx1"/>
          </a:solidFill>
          <a:ln w="9525">
            <a:solidFill>
              <a:srgbClr val="FF0000"/>
            </a:solidFill>
            <a:miter lim="800000"/>
            <a:headEnd/>
            <a:tailEnd/>
          </a:ln>
          <a:effectLst/>
        </p:spPr>
        <p:txBody>
          <a:bodyPr wrap="none">
            <a:spAutoFit/>
          </a:bodyPr>
          <a:lstStyle/>
          <a:p>
            <a:pPr algn="ctr"/>
            <a:r>
              <a:rPr lang="en-US">
                <a:solidFill>
                  <a:srgbClr val="CCFF99"/>
                </a:solidFill>
                <a:latin typeface="Tahoma" pitchFamily="34" charset="0"/>
              </a:rPr>
              <a:t>Permohonan</a:t>
            </a:r>
          </a:p>
          <a:p>
            <a:pPr algn="ctr"/>
            <a:r>
              <a:rPr lang="en-US">
                <a:solidFill>
                  <a:srgbClr val="CCFF99"/>
                </a:solidFill>
                <a:latin typeface="Tahoma" pitchFamily="34" charset="0"/>
              </a:rPr>
              <a:t>Tertulis SKP</a:t>
            </a:r>
          </a:p>
        </p:txBody>
      </p:sp>
      <p:sp>
        <p:nvSpPr>
          <p:cNvPr id="41994" name="Freeform 10"/>
          <p:cNvSpPr>
            <a:spLocks/>
          </p:cNvSpPr>
          <p:nvPr/>
        </p:nvSpPr>
        <p:spPr bwMode="auto">
          <a:xfrm flipH="1">
            <a:off x="5791200" y="2571750"/>
            <a:ext cx="1447800" cy="1543050"/>
          </a:xfrm>
          <a:custGeom>
            <a:avLst/>
            <a:gdLst/>
            <a:ahLst/>
            <a:cxnLst>
              <a:cxn ang="0">
                <a:pos x="0" y="0"/>
              </a:cxn>
              <a:cxn ang="0">
                <a:pos x="0" y="1392"/>
              </a:cxn>
              <a:cxn ang="0">
                <a:pos x="912" y="1392"/>
              </a:cxn>
            </a:cxnLst>
            <a:rect l="0" t="0" r="r" b="b"/>
            <a:pathLst>
              <a:path w="912" h="1392">
                <a:moveTo>
                  <a:pt x="0" y="0"/>
                </a:moveTo>
                <a:lnTo>
                  <a:pt x="0" y="1392"/>
                </a:lnTo>
                <a:lnTo>
                  <a:pt x="912" y="1392"/>
                </a:lnTo>
              </a:path>
            </a:pathLst>
          </a:custGeom>
          <a:noFill/>
          <a:ln w="38100" cmpd="sng">
            <a:solidFill>
              <a:srgbClr val="FF0000"/>
            </a:solidFill>
            <a:round/>
            <a:headEnd type="arrow" w="med" len="med"/>
            <a:tailEnd type="none" w="med" len="med"/>
          </a:ln>
          <a:effectLst/>
        </p:spPr>
        <p:txBody>
          <a:bodyPr wrap="none"/>
          <a:lstStyle/>
          <a:p>
            <a:endParaRPr lang="en-US"/>
          </a:p>
        </p:txBody>
      </p:sp>
      <p:sp>
        <p:nvSpPr>
          <p:cNvPr id="41995" name="AutoShape 11"/>
          <p:cNvSpPr>
            <a:spLocks noChangeArrowheads="1"/>
          </p:cNvSpPr>
          <p:nvPr/>
        </p:nvSpPr>
        <p:spPr bwMode="auto">
          <a:xfrm>
            <a:off x="6096000" y="2953941"/>
            <a:ext cx="2133600" cy="649724"/>
          </a:xfrm>
          <a:prstGeom prst="flowChartDocument">
            <a:avLst/>
          </a:prstGeom>
          <a:solidFill>
            <a:schemeClr val="tx1"/>
          </a:solidFill>
          <a:ln w="9525">
            <a:solidFill>
              <a:srgbClr val="FF0000"/>
            </a:solidFill>
            <a:miter lim="800000"/>
            <a:headEnd/>
            <a:tailEnd/>
          </a:ln>
          <a:effectLst/>
        </p:spPr>
        <p:txBody>
          <a:bodyPr>
            <a:spAutoFit/>
          </a:bodyPr>
          <a:lstStyle/>
          <a:p>
            <a:pPr algn="ctr"/>
            <a:r>
              <a:rPr lang="en-US">
                <a:solidFill>
                  <a:srgbClr val="CCFF99"/>
                </a:solidFill>
                <a:latin typeface="Tahoma" pitchFamily="34" charset="0"/>
              </a:rPr>
              <a:t>SKP</a:t>
            </a:r>
          </a:p>
          <a:p>
            <a:pPr algn="ctr"/>
            <a:r>
              <a:rPr lang="en-US">
                <a:solidFill>
                  <a:srgbClr val="CCFF99"/>
                </a:solidFill>
                <a:latin typeface="Tahoma" pitchFamily="34" charset="0"/>
              </a:rPr>
              <a:t>(berlaku 3 th)</a:t>
            </a:r>
          </a:p>
        </p:txBody>
      </p:sp>
      <p:sp>
        <p:nvSpPr>
          <p:cNvPr id="41996" name="Rectangle 12"/>
          <p:cNvSpPr>
            <a:spLocks noChangeArrowheads="1"/>
          </p:cNvSpPr>
          <p:nvPr/>
        </p:nvSpPr>
        <p:spPr bwMode="auto">
          <a:xfrm>
            <a:off x="3429000" y="4389835"/>
            <a:ext cx="2514600" cy="523220"/>
          </a:xfrm>
          <a:prstGeom prst="rect">
            <a:avLst/>
          </a:prstGeom>
          <a:noFill/>
          <a:ln w="9525">
            <a:solidFill>
              <a:srgbClr val="FF0000"/>
            </a:solidFill>
            <a:miter lim="800000"/>
            <a:headEnd/>
            <a:tailEnd/>
          </a:ln>
          <a:effectLst/>
        </p:spPr>
        <p:txBody>
          <a:bodyPr>
            <a:spAutoFit/>
          </a:bodyPr>
          <a:lstStyle/>
          <a:p>
            <a:pPr marL="490538" indent="-490538" algn="ctr" eaLnBrk="0" hangingPunct="0"/>
            <a:r>
              <a:rPr lang="en-US" sz="2800">
                <a:solidFill>
                  <a:schemeClr val="hlink"/>
                </a:solidFill>
                <a:effectLst>
                  <a:outerShdw blurRad="38100" dist="38100" dir="2700000" algn="tl">
                    <a:srgbClr val="C0C0C0"/>
                  </a:outerShdw>
                </a:effectLst>
                <a:latin typeface="Verdana" pitchFamily="34" charset="0"/>
                <a:cs typeface="Times New Roman" pitchFamily="18" charset="0"/>
              </a:rPr>
              <a:t>Direktur</a:t>
            </a:r>
          </a:p>
        </p:txBody>
      </p:sp>
      <p:sp>
        <p:nvSpPr>
          <p:cNvPr id="41997" name="Freeform 13"/>
          <p:cNvSpPr>
            <a:spLocks/>
          </p:cNvSpPr>
          <p:nvPr/>
        </p:nvSpPr>
        <p:spPr bwMode="auto">
          <a:xfrm>
            <a:off x="5943600" y="857250"/>
            <a:ext cx="2895600" cy="3771900"/>
          </a:xfrm>
          <a:custGeom>
            <a:avLst/>
            <a:gdLst/>
            <a:ahLst/>
            <a:cxnLst>
              <a:cxn ang="0">
                <a:pos x="0" y="3120"/>
              </a:cxn>
              <a:cxn ang="0">
                <a:pos x="1680" y="3120"/>
              </a:cxn>
              <a:cxn ang="0">
                <a:pos x="1680" y="0"/>
              </a:cxn>
              <a:cxn ang="0">
                <a:pos x="1200" y="0"/>
              </a:cxn>
            </a:cxnLst>
            <a:rect l="0" t="0" r="r" b="b"/>
            <a:pathLst>
              <a:path w="1680" h="3120">
                <a:moveTo>
                  <a:pt x="0" y="3120"/>
                </a:moveTo>
                <a:lnTo>
                  <a:pt x="1680" y="3120"/>
                </a:lnTo>
                <a:lnTo>
                  <a:pt x="1680" y="0"/>
                </a:lnTo>
                <a:lnTo>
                  <a:pt x="1200" y="0"/>
                </a:lnTo>
              </a:path>
            </a:pathLst>
          </a:custGeom>
          <a:noFill/>
          <a:ln w="38100" cmpd="sng">
            <a:solidFill>
              <a:srgbClr val="FF0000"/>
            </a:solidFill>
            <a:round/>
            <a:headEnd type="arrow" w="med" len="med"/>
            <a:tailEnd type="none" w="med" len="med"/>
          </a:ln>
          <a:effectLst/>
        </p:spPr>
        <p:txBody>
          <a:bodyPr wrap="none"/>
          <a:lstStyle/>
          <a:p>
            <a:endParaRPr lang="en-US"/>
          </a:p>
        </p:txBody>
      </p:sp>
      <p:sp>
        <p:nvSpPr>
          <p:cNvPr id="41998" name="AutoShape 14"/>
          <p:cNvSpPr>
            <a:spLocks noChangeArrowheads="1"/>
          </p:cNvSpPr>
          <p:nvPr/>
        </p:nvSpPr>
        <p:spPr bwMode="auto">
          <a:xfrm>
            <a:off x="6324600" y="4229101"/>
            <a:ext cx="2300288" cy="735747"/>
          </a:xfrm>
          <a:prstGeom prst="flowChartTerminator">
            <a:avLst/>
          </a:prstGeom>
          <a:solidFill>
            <a:schemeClr val="tx1"/>
          </a:solidFill>
          <a:ln w="9525">
            <a:solidFill>
              <a:srgbClr val="FF0000"/>
            </a:solidFill>
            <a:miter lim="800000"/>
            <a:headEnd/>
            <a:tailEnd/>
          </a:ln>
          <a:effectLst/>
        </p:spPr>
        <p:txBody>
          <a:bodyPr>
            <a:spAutoFit/>
          </a:bodyPr>
          <a:lstStyle/>
          <a:p>
            <a:pPr algn="ctr"/>
            <a:r>
              <a:rPr lang="en-US">
                <a:solidFill>
                  <a:srgbClr val="CCFF99"/>
                </a:solidFill>
                <a:latin typeface="Tahoma" pitchFamily="34" charset="0"/>
              </a:rPr>
              <a:t>Evaluasi</a:t>
            </a:r>
          </a:p>
          <a:p>
            <a:pPr algn="ctr"/>
            <a:r>
              <a:rPr lang="en-US">
                <a:solidFill>
                  <a:srgbClr val="CCFF99"/>
                </a:solidFill>
                <a:latin typeface="Tahoma" pitchFamily="34" charset="0"/>
              </a:rPr>
              <a:t>(1 kali dlm 1 th)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ealth and Safety">
  <a:themeElements>
    <a:clrScheme name="Simple Light">
      <a:dk1>
        <a:srgbClr val="000000"/>
      </a:dk1>
      <a:lt1>
        <a:srgbClr val="FFFFFF"/>
      </a:lt1>
      <a:dk2>
        <a:srgbClr val="595959"/>
      </a:dk2>
      <a:lt2>
        <a:srgbClr val="EEEEEE"/>
      </a:lt2>
      <a:accent1>
        <a:srgbClr val="98BDF4"/>
      </a:accent1>
      <a:accent2>
        <a:srgbClr val="212121"/>
      </a:accent2>
      <a:accent3>
        <a:srgbClr val="7292C2"/>
      </a:accent3>
      <a:accent4>
        <a:srgbClr val="3D5475"/>
      </a:accent4>
      <a:accent5>
        <a:srgbClr val="D9D9D9"/>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1268</Words>
  <PresentationFormat>On-screen Show (16:9)</PresentationFormat>
  <Paragraphs>218</Paragraphs>
  <Slides>35</Slides>
  <Notes>12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35</vt:i4>
      </vt:variant>
    </vt:vector>
  </HeadingPairs>
  <TitlesOfParts>
    <vt:vector size="52" baseType="lpstr">
      <vt:lpstr>Arial</vt:lpstr>
      <vt:lpstr>Anton</vt:lpstr>
      <vt:lpstr>Bitter</vt:lpstr>
      <vt:lpstr>Tahoma</vt:lpstr>
      <vt:lpstr>Tempus Sans ITC</vt:lpstr>
      <vt:lpstr>Wingdings</vt:lpstr>
      <vt:lpstr>CG Times</vt:lpstr>
      <vt:lpstr>Times New Roman</vt:lpstr>
      <vt:lpstr>Verdana</vt:lpstr>
      <vt:lpstr>Arial Black</vt:lpstr>
      <vt:lpstr>Bradley Hand ITC</vt:lpstr>
      <vt:lpstr>Felix Titling</vt:lpstr>
      <vt:lpstr>Aharoni</vt:lpstr>
      <vt:lpstr>Proxima Nova Semibold</vt:lpstr>
      <vt:lpstr>Proxima Nova</vt:lpstr>
      <vt:lpstr>Health and Safety</vt:lpstr>
      <vt:lpstr>Slidesgo Final Pages</vt:lpstr>
      <vt:lpstr>Lembaga Audit SMK3 &amp; Mekanisme Audit SMK3</vt:lpstr>
      <vt:lpstr> Pemeriksaan secara sistematis dan independen terhadap pemenuhan kriteria yang telah ditetapkan untuk mengukur suatu hasil kegiatan yang telah direncanakan dan dilaksanakan dalam penerapan SMK3 di perusahaan.</vt:lpstr>
      <vt:lpstr>Subtopik Materi</vt:lpstr>
      <vt:lpstr>Lembaga Audit SMK3</vt:lpstr>
      <vt:lpstr>Pelaksanaan penilaian dengan Audit Eksternal</vt:lpstr>
      <vt:lpstr>Ready to do Audit? Or To be an auditor?</vt:lpstr>
      <vt:lpstr>Lembaga Audit SMK3</vt:lpstr>
      <vt:lpstr>Dasar Hukum Lembaga Audit SMK3</vt:lpstr>
      <vt:lpstr>Slide 9</vt:lpstr>
      <vt:lpstr>Persyaratan Pendirian Lembaga Audit SMK3</vt:lpstr>
      <vt:lpstr>Kewajiban dan Larangan Lembaga Audit SMK3</vt:lpstr>
      <vt:lpstr>Mekanisme Audit SMK3</vt:lpstr>
      <vt:lpstr>Slide 13</vt:lpstr>
      <vt:lpstr>MEKANISME PELAKSANAAN AUDIT </vt:lpstr>
      <vt:lpstr>Slide 15</vt:lpstr>
      <vt:lpstr>Audit Internal SMK3</vt:lpstr>
      <vt:lpstr>Tahapan Audit K3</vt:lpstr>
      <vt:lpstr>Tim Audit</vt:lpstr>
      <vt:lpstr>Lingkup audit internal</vt:lpstr>
      <vt:lpstr>Audit eksternal SMK3 adalah audit SMK3 yang diselenggarakan oleh lembaga audit yang ditunjuk oleh Menteri dalam rangka penilaian penerapan SMK3 di perusahaan. Dalam pelaksanaannya, audit eksternal akan dilakukan oleh auditor SMK3 yang ditunjuk oleh Direktur Jendera</vt:lpstr>
      <vt:lpstr>Pengajuan permohonan Audit SMK3</vt:lpstr>
      <vt:lpstr>Perencanaan Audit SMK3</vt:lpstr>
      <vt:lpstr>Slide 23</vt:lpstr>
      <vt:lpstr>Slide 24</vt:lpstr>
      <vt:lpstr>Pelaksanaan penilaian penerapan SMK3 melalui Audit Eksternal SMK3 :</vt:lpstr>
      <vt:lpstr>Pelaksanaan Audit SMK3</vt:lpstr>
      <vt:lpstr>Slide 27</vt:lpstr>
      <vt:lpstr>Slide 28</vt:lpstr>
      <vt:lpstr>Slide 29</vt:lpstr>
      <vt:lpstr>Slide 30</vt:lpstr>
      <vt:lpstr>Laporan Audit SMK3</vt:lpstr>
      <vt:lpstr>Bentuk laporan harus sesuai dengan PP Nomor 50 Tahun 2012, yang memuat:</vt:lpstr>
      <vt:lpstr>Bentuk laporan harus sesuai dengan PP Nomor 50 Tahun 2012, yang memuat:</vt:lpstr>
      <vt:lpstr>Bentuk laporan harus sesuai dengan PP Nomor 50 Tahun 2012, yang memuat:</vt:lpstr>
      <vt:lpstr>Terima Kasih  atas Perhatiannya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Lembaga Audit SMK3 &amp; Mekanisme Audit SMK3</dc:title>
  <dc:creator>Ratih Damayanti</dc:creator>
  <cp:lastModifiedBy>Ratih Damayanti</cp:lastModifiedBy>
  <cp:revision>10</cp:revision>
  <dcterms:modified xsi:type="dcterms:W3CDTF">2020-09-21T13:58:57Z</dcterms:modified>
</cp:coreProperties>
</file>