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Injury and Disease in Workplace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07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njury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Injury is the physical damage that result when a human body is suddenly or briefly subjected to intolerable level of energy. </a:t>
            </a:r>
          </a:p>
          <a:p>
            <a:r>
              <a:rPr lang="en-US" dirty="0" smtClean="0"/>
              <a:t>It can be a bodily lesion resulting from acute exposure to energy in amounts that exceed the threshold of </a:t>
            </a:r>
            <a:r>
              <a:rPr lang="en-US" dirty="0" err="1" smtClean="0"/>
              <a:t>pshycological</a:t>
            </a:r>
            <a:r>
              <a:rPr lang="en-US" dirty="0" smtClean="0"/>
              <a:t> tolerance or it can be impairment of function resulting from a lack of one or move vital element (</a:t>
            </a:r>
            <a:r>
              <a:rPr lang="en-US" dirty="0" err="1" smtClean="0"/>
              <a:t>i.e</a:t>
            </a:r>
            <a:r>
              <a:rPr lang="en-US" dirty="0" smtClean="0"/>
              <a:t> air, water, warmth.</a:t>
            </a:r>
          </a:p>
          <a:p>
            <a:r>
              <a:rPr lang="en-US" dirty="0" smtClean="0"/>
              <a:t>Injury is acute exposure to physical agents such as mechanical energy, heat, electricity, chemical, and radiations or sudden lack of essential agent such as heat and </a:t>
            </a:r>
            <a:r>
              <a:rPr lang="en-US" dirty="0" err="1" smtClean="0"/>
              <a:t>oxigent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396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Injury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Injuries can be classified by the intention of the act in to two group : Unintentional injuries and violence-related injuries.</a:t>
            </a:r>
          </a:p>
          <a:p>
            <a:pPr>
              <a:buAutoNum type="arabicPeriod"/>
            </a:pPr>
            <a:r>
              <a:rPr lang="en-US" dirty="0" smtClean="0"/>
              <a:t>Unintentional injuries </a:t>
            </a:r>
          </a:p>
          <a:p>
            <a:pPr marL="403225" indent="53975">
              <a:buNone/>
            </a:pPr>
            <a:r>
              <a:rPr lang="en-US" dirty="0" smtClean="0"/>
              <a:t>this group of includes injuries related to transportation or occurring at home, in the workplace, public place and natural disaster.</a:t>
            </a:r>
          </a:p>
          <a:p>
            <a:pPr marL="0" indent="0">
              <a:buNone/>
            </a:pPr>
            <a:r>
              <a:rPr lang="en-US" dirty="0" smtClean="0"/>
              <a:t>2. Violence-related injuries</a:t>
            </a:r>
          </a:p>
          <a:p>
            <a:pPr marL="403225" indent="53975">
              <a:buNone/>
            </a:pPr>
            <a:r>
              <a:rPr lang="en-US" dirty="0" smtClean="0"/>
              <a:t>This group includes injuries related with interpersonal, collective, terror-related, and self inflicted violence.</a:t>
            </a:r>
          </a:p>
        </p:txBody>
      </p:sp>
    </p:spTree>
    <p:extLst>
      <p:ext uri="{BB962C8B-B14F-4D97-AF65-F5344CB8AC3E}">
        <p14:creationId xmlns:p14="http://schemas.microsoft.com/office/powerpoint/2010/main" val="913991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Unintentional injuries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Unintentional injuries occur by number of mechanism, including falls, road traffic, water hazard, fire and hot liquids and </a:t>
            </a:r>
            <a:r>
              <a:rPr lang="en-US" dirty="0" err="1" smtClean="0"/>
              <a:t>poisionings</a:t>
            </a:r>
            <a:r>
              <a:rPr lang="en-US" dirty="0" smtClean="0"/>
              <a:t>. The energy causes injury may be :</a:t>
            </a:r>
          </a:p>
          <a:p>
            <a:pPr>
              <a:buAutoNum type="arabicPeriod"/>
            </a:pPr>
            <a:r>
              <a:rPr lang="en-US" dirty="0" smtClean="0"/>
              <a:t>Mechanical (an impact with </a:t>
            </a:r>
            <a:r>
              <a:rPr lang="en-US" dirty="0" err="1" smtClean="0"/>
              <a:t>amoving</a:t>
            </a:r>
            <a:r>
              <a:rPr lang="en-US" dirty="0" smtClean="0"/>
              <a:t> or stationary object such as surface, knife or vehicle)</a:t>
            </a:r>
          </a:p>
          <a:p>
            <a:pPr>
              <a:buAutoNum type="arabicPeriod"/>
            </a:pPr>
            <a:r>
              <a:rPr lang="en-US" dirty="0" smtClean="0"/>
              <a:t>Radiant ( ultraviolet  radiation)</a:t>
            </a:r>
          </a:p>
          <a:p>
            <a:pPr>
              <a:buAutoNum type="arabicPeriod"/>
            </a:pPr>
            <a:r>
              <a:rPr lang="en-US" dirty="0" smtClean="0"/>
              <a:t>Thermal ( air or water  that’s is too hot or too cold)</a:t>
            </a:r>
          </a:p>
          <a:p>
            <a:pPr>
              <a:buAutoNum type="arabicPeriod"/>
            </a:pPr>
            <a:r>
              <a:rPr lang="en-US" dirty="0" smtClean="0"/>
              <a:t>Electrical ( lighting strike, electric shock)</a:t>
            </a:r>
          </a:p>
          <a:p>
            <a:pPr>
              <a:buAutoNum type="arabicPeriod"/>
            </a:pPr>
            <a:r>
              <a:rPr lang="en-US" dirty="0" smtClean="0"/>
              <a:t>Chemical (a poison or mind-altering substance such as drugs or alcohol)</a:t>
            </a:r>
          </a:p>
          <a:p>
            <a:pPr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727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Violence- related injuries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defines violence as:  the intentional </a:t>
            </a:r>
            <a:r>
              <a:rPr lang="en-US" dirty="0" err="1" smtClean="0"/>
              <a:t>useof</a:t>
            </a:r>
            <a:r>
              <a:rPr lang="en-US" dirty="0" smtClean="0"/>
              <a:t> physical force power, threated or actual, against oneself, another person, or against another community that resulting in </a:t>
            </a:r>
            <a:r>
              <a:rPr lang="en-US" dirty="0" err="1" smtClean="0"/>
              <a:t>injury,death</a:t>
            </a:r>
            <a:r>
              <a:rPr lang="en-US" dirty="0" smtClean="0"/>
              <a:t>, </a:t>
            </a:r>
            <a:r>
              <a:rPr lang="en-US" dirty="0" err="1" smtClean="0"/>
              <a:t>pshycological</a:t>
            </a:r>
            <a:r>
              <a:rPr lang="en-US" dirty="0" smtClean="0"/>
              <a:t> </a:t>
            </a:r>
            <a:r>
              <a:rPr lang="en-US" dirty="0" err="1" smtClean="0"/>
              <a:t>harm,maldevelopment,or</a:t>
            </a:r>
            <a:r>
              <a:rPr lang="en-US" dirty="0" smtClean="0"/>
              <a:t> deprivation.</a:t>
            </a:r>
          </a:p>
        </p:txBody>
      </p:sp>
    </p:spTree>
    <p:extLst>
      <p:ext uri="{BB962C8B-B14F-4D97-AF65-F5344CB8AC3E}">
        <p14:creationId xmlns:p14="http://schemas.microsoft.com/office/powerpoint/2010/main" val="371926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Disease in workplace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Occupational disease are disease that are caused or made worst by occupation</a:t>
            </a:r>
          </a:p>
          <a:p>
            <a:r>
              <a:rPr lang="en-US" dirty="0" smtClean="0"/>
              <a:t>Occupational disease ( ILO) are disease contracted as a result of an exposure </a:t>
            </a:r>
            <a:r>
              <a:rPr lang="en-US" b="1" dirty="0" smtClean="0"/>
              <a:t>over a period of time </a:t>
            </a:r>
            <a:r>
              <a:rPr lang="en-US" dirty="0" smtClean="0"/>
              <a:t>to risk factors arising from work activity</a:t>
            </a:r>
          </a:p>
        </p:txBody>
      </p:sp>
    </p:spTree>
    <p:extLst>
      <p:ext uri="{BB962C8B-B14F-4D97-AF65-F5344CB8AC3E}">
        <p14:creationId xmlns:p14="http://schemas.microsoft.com/office/powerpoint/2010/main" val="3769216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Injury is </a:t>
            </a:r>
            <a:r>
              <a:rPr lang="en-US" b="1" dirty="0" smtClean="0">
                <a:solidFill>
                  <a:srgbClr val="00B0F0"/>
                </a:solidFill>
              </a:rPr>
              <a:t>acute exposure</a:t>
            </a:r>
          </a:p>
          <a:p>
            <a:r>
              <a:rPr lang="en-US" dirty="0" smtClean="0"/>
              <a:t>Occupational disease is a </a:t>
            </a:r>
            <a:r>
              <a:rPr lang="en-US" b="1" dirty="0" smtClean="0">
                <a:solidFill>
                  <a:srgbClr val="00B0F0"/>
                </a:solidFill>
              </a:rPr>
              <a:t>result of  exposure </a:t>
            </a:r>
            <a:r>
              <a:rPr lang="en-US" dirty="0" smtClean="0"/>
              <a:t>over period of time from work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80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occupational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Byssinosis</a:t>
            </a:r>
            <a:endParaRPr lang="en-US" dirty="0" smtClean="0"/>
          </a:p>
          <a:p>
            <a:r>
              <a:rPr lang="en-US" dirty="0" smtClean="0"/>
              <a:t>Pneumoconiosis</a:t>
            </a:r>
          </a:p>
          <a:p>
            <a:r>
              <a:rPr lang="en-US" dirty="0" smtClean="0"/>
              <a:t>Carpal </a:t>
            </a:r>
            <a:r>
              <a:rPr lang="en-US" dirty="0" err="1" smtClean="0"/>
              <a:t>tunel</a:t>
            </a:r>
            <a:r>
              <a:rPr lang="en-US" dirty="0" smtClean="0"/>
              <a:t> syndrome</a:t>
            </a:r>
          </a:p>
          <a:p>
            <a:r>
              <a:rPr lang="en-US" dirty="0" err="1" smtClean="0"/>
              <a:t>Ankylostomiasis</a:t>
            </a:r>
            <a:endParaRPr lang="en-US" dirty="0" smtClean="0"/>
          </a:p>
          <a:p>
            <a:r>
              <a:rPr lang="en-US" dirty="0" smtClean="0"/>
              <a:t>Latex allergy</a:t>
            </a:r>
          </a:p>
          <a:p>
            <a:r>
              <a:rPr lang="en-US" dirty="0" smtClean="0"/>
              <a:t>Carcinoma</a:t>
            </a:r>
          </a:p>
          <a:p>
            <a:r>
              <a:rPr lang="en-US" dirty="0" smtClean="0"/>
              <a:t>Occupational </a:t>
            </a:r>
            <a:r>
              <a:rPr lang="en-US" dirty="0" err="1" smtClean="0"/>
              <a:t>vitiligo</a:t>
            </a:r>
            <a:endParaRPr lang="en-US" dirty="0" smtClean="0"/>
          </a:p>
          <a:p>
            <a:r>
              <a:rPr lang="en-US" smtClean="0"/>
              <a:t>asthma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19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CDC.Injury</a:t>
            </a:r>
            <a:r>
              <a:rPr lang="en-US" dirty="0" smtClean="0"/>
              <a:t> Surveillance Guidelines.2011. Atlanta, GA.</a:t>
            </a:r>
          </a:p>
          <a:p>
            <a:r>
              <a:rPr lang="en-US" dirty="0" smtClean="0"/>
              <a:t>CDC. Injury Surveillance Training Manual.2012. Atlanta GA.</a:t>
            </a:r>
          </a:p>
          <a:p>
            <a:r>
              <a:rPr lang="en-US" dirty="0" smtClean="0"/>
              <a:t>UCD. A review of the occupational disease reporting system in the republic of Ireland. 2007.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174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1781</TotalTime>
  <Words>414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Injury and Disease in Workplace</vt:lpstr>
      <vt:lpstr>Injury</vt:lpstr>
      <vt:lpstr>Injury classification</vt:lpstr>
      <vt:lpstr>Unintentional injuries</vt:lpstr>
      <vt:lpstr>Violence- related injuries</vt:lpstr>
      <vt:lpstr>Disease in workplace</vt:lpstr>
      <vt:lpstr>Conclution</vt:lpstr>
      <vt:lpstr>Example occupational Disease</vt:lpstr>
      <vt:lpstr>reference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Injury and Disease in Workplace</dc:title>
  <dc:creator>firman sr</dc:creator>
  <cp:lastModifiedBy>firman sr</cp:lastModifiedBy>
  <cp:revision>14</cp:revision>
  <dcterms:created xsi:type="dcterms:W3CDTF">2017-05-16T03:35:53Z</dcterms:created>
  <dcterms:modified xsi:type="dcterms:W3CDTF">2017-05-17T09:17:27Z</dcterms:modified>
</cp:coreProperties>
</file>