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Poppins Light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oppins Medium Bold" panose="020B0604020202020204" charset="0"/>
      <p:regular r:id="rId18"/>
    </p:embeddedFont>
    <p:embeddedFont>
      <p:font typeface="Poppins Medium" panose="020B0604020202020204" charset="0"/>
      <p:regular r:id="rId19"/>
    </p:embeddedFont>
    <p:embeddedFont>
      <p:font typeface="Poppins Light Bold" panose="020B0604020202020204" charset="0"/>
      <p:regular r:id="rId20"/>
    </p:embeddedFont>
    <p:embeddedFont>
      <p:font typeface="Glacial Indifference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-2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svg"/><Relationship Id="rId7" Type="http://schemas.openxmlformats.org/officeDocument/2006/relationships/image" Target="../media/image3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4.svg"/><Relationship Id="rId4" Type="http://schemas.openxmlformats.org/officeDocument/2006/relationships/image" Target="../media/image17.png"/><Relationship Id="rId9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2.sv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606684" y="-216453"/>
            <a:ext cx="10588697" cy="1113534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10922725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8577984" cy="2973752"/>
            <a:chOff x="0" y="0"/>
            <a:chExt cx="11437313" cy="3965003"/>
          </a:xfrm>
        </p:grpSpPr>
        <p:sp>
          <p:nvSpPr>
            <p:cNvPr id="5" name="TextBox 5"/>
            <p:cNvSpPr txBox="1"/>
            <p:nvPr/>
          </p:nvSpPr>
          <p:spPr>
            <a:xfrm>
              <a:off x="0" y="1250080"/>
              <a:ext cx="11437313" cy="2731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52"/>
                </a:lnSpc>
              </a:pPr>
              <a:r>
                <a:rPr lang="en-US" sz="7100">
                  <a:solidFill>
                    <a:srgbClr val="000000"/>
                  </a:solidFill>
                  <a:latin typeface="Poppins Medium Bold"/>
                </a:rPr>
                <a:t>Edukasi Investasi Generasi Millenial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1437313" cy="581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9"/>
                </a:lnSpc>
              </a:pPr>
              <a:r>
                <a:rPr lang="en-US" sz="2700" spc="135">
                  <a:solidFill>
                    <a:srgbClr val="000000"/>
                  </a:solidFill>
                  <a:latin typeface="Poppins Light Bold"/>
                </a:rPr>
                <a:t>UNIVERSITAS AIRLANGGA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8285257"/>
            <a:ext cx="8577984" cy="973043"/>
            <a:chOff x="0" y="0"/>
            <a:chExt cx="11437313" cy="129739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437313" cy="1297390"/>
              <a:chOff x="0" y="0"/>
              <a:chExt cx="5799135" cy="660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799135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5799135" h="660400">
                    <a:moveTo>
                      <a:pt x="5674675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74675" y="0"/>
                    </a:lnTo>
                    <a:cubicBezTo>
                      <a:pt x="5743255" y="0"/>
                      <a:pt x="5799135" y="55880"/>
                      <a:pt x="5799135" y="124460"/>
                    </a:cubicBezTo>
                    <a:lnTo>
                      <a:pt x="5799135" y="535940"/>
                    </a:lnTo>
                    <a:cubicBezTo>
                      <a:pt x="5799135" y="604520"/>
                      <a:pt x="5743255" y="660400"/>
                      <a:pt x="5674675" y="66040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450975" y="254784"/>
              <a:ext cx="10535362" cy="711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000000"/>
                  </a:solidFill>
                  <a:latin typeface="Poppins Light"/>
                </a:rPr>
                <a:t>Zidane Jomalik Ibrahim - 152010913013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484925"/>
            <a:ext cx="6912322" cy="2756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58"/>
              </a:lnSpc>
            </a:pPr>
            <a:r>
              <a:rPr lang="en-US" sz="5949">
                <a:solidFill>
                  <a:srgbClr val="000000"/>
                </a:solidFill>
                <a:latin typeface="Poppins Medium"/>
              </a:rPr>
              <a:t>Permasalahan yang biasanya muncul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1494450"/>
            <a:ext cx="8115300" cy="1074319"/>
            <a:chOff x="0" y="0"/>
            <a:chExt cx="7150846" cy="9466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150846" cy="946643"/>
            </a:xfrm>
            <a:custGeom>
              <a:avLst/>
              <a:gdLst/>
              <a:ahLst/>
              <a:cxnLst/>
              <a:rect l="l" t="t" r="r" b="b"/>
              <a:pathLst>
                <a:path w="7150846" h="946643">
                  <a:moveTo>
                    <a:pt x="7026387" y="946643"/>
                  </a:moveTo>
                  <a:lnTo>
                    <a:pt x="124460" y="946643"/>
                  </a:lnTo>
                  <a:cubicBezTo>
                    <a:pt x="55880" y="946643"/>
                    <a:pt x="0" y="890763"/>
                    <a:pt x="0" y="8221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026387" y="0"/>
                  </a:lnTo>
                  <a:cubicBezTo>
                    <a:pt x="7094967" y="0"/>
                    <a:pt x="7150846" y="55880"/>
                    <a:pt x="7150846" y="124460"/>
                  </a:cubicBezTo>
                  <a:lnTo>
                    <a:pt x="7150846" y="822183"/>
                  </a:lnTo>
                  <a:cubicBezTo>
                    <a:pt x="7150846" y="890763"/>
                    <a:pt x="7094967" y="946643"/>
                    <a:pt x="7026387" y="946643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144000" y="3050395"/>
            <a:ext cx="8115300" cy="1074319"/>
            <a:chOff x="0" y="0"/>
            <a:chExt cx="7150846" cy="9466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50846" cy="946643"/>
            </a:xfrm>
            <a:custGeom>
              <a:avLst/>
              <a:gdLst/>
              <a:ahLst/>
              <a:cxnLst/>
              <a:rect l="l" t="t" r="r" b="b"/>
              <a:pathLst>
                <a:path w="7150846" h="946643">
                  <a:moveTo>
                    <a:pt x="7026387" y="946643"/>
                  </a:moveTo>
                  <a:lnTo>
                    <a:pt x="124460" y="946643"/>
                  </a:lnTo>
                  <a:cubicBezTo>
                    <a:pt x="55880" y="946643"/>
                    <a:pt x="0" y="890763"/>
                    <a:pt x="0" y="8221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026387" y="0"/>
                  </a:lnTo>
                  <a:cubicBezTo>
                    <a:pt x="7094967" y="0"/>
                    <a:pt x="7150846" y="55880"/>
                    <a:pt x="7150846" y="124460"/>
                  </a:cubicBezTo>
                  <a:lnTo>
                    <a:pt x="7150846" y="822183"/>
                  </a:lnTo>
                  <a:cubicBezTo>
                    <a:pt x="7150846" y="890763"/>
                    <a:pt x="7094967" y="946643"/>
                    <a:pt x="7026387" y="946643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144000" y="4606340"/>
            <a:ext cx="8115300" cy="1074319"/>
            <a:chOff x="0" y="0"/>
            <a:chExt cx="7150846" cy="9466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150846" cy="946643"/>
            </a:xfrm>
            <a:custGeom>
              <a:avLst/>
              <a:gdLst/>
              <a:ahLst/>
              <a:cxnLst/>
              <a:rect l="l" t="t" r="r" b="b"/>
              <a:pathLst>
                <a:path w="7150846" h="946643">
                  <a:moveTo>
                    <a:pt x="7026387" y="946643"/>
                  </a:moveTo>
                  <a:lnTo>
                    <a:pt x="124460" y="946643"/>
                  </a:lnTo>
                  <a:cubicBezTo>
                    <a:pt x="55880" y="946643"/>
                    <a:pt x="0" y="890763"/>
                    <a:pt x="0" y="8221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026387" y="0"/>
                  </a:lnTo>
                  <a:cubicBezTo>
                    <a:pt x="7094967" y="0"/>
                    <a:pt x="7150846" y="55880"/>
                    <a:pt x="7150846" y="124460"/>
                  </a:cubicBezTo>
                  <a:lnTo>
                    <a:pt x="7150846" y="822183"/>
                  </a:lnTo>
                  <a:cubicBezTo>
                    <a:pt x="7150846" y="890763"/>
                    <a:pt x="7094967" y="946643"/>
                    <a:pt x="7026387" y="946643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158514" y="6276643"/>
            <a:ext cx="8115300" cy="1074319"/>
            <a:chOff x="0" y="0"/>
            <a:chExt cx="7150846" cy="9466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150846" cy="946643"/>
            </a:xfrm>
            <a:custGeom>
              <a:avLst/>
              <a:gdLst/>
              <a:ahLst/>
              <a:cxnLst/>
              <a:rect l="l" t="t" r="r" b="b"/>
              <a:pathLst>
                <a:path w="7150846" h="946643">
                  <a:moveTo>
                    <a:pt x="7026387" y="946643"/>
                  </a:moveTo>
                  <a:lnTo>
                    <a:pt x="124460" y="946643"/>
                  </a:lnTo>
                  <a:cubicBezTo>
                    <a:pt x="55880" y="946643"/>
                    <a:pt x="0" y="890763"/>
                    <a:pt x="0" y="8221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026387" y="0"/>
                  </a:lnTo>
                  <a:cubicBezTo>
                    <a:pt x="7094967" y="0"/>
                    <a:pt x="7150846" y="55880"/>
                    <a:pt x="7150846" y="124460"/>
                  </a:cubicBezTo>
                  <a:lnTo>
                    <a:pt x="7150846" y="822183"/>
                  </a:lnTo>
                  <a:cubicBezTo>
                    <a:pt x="7150846" y="890763"/>
                    <a:pt x="7094967" y="946643"/>
                    <a:pt x="7026387" y="946643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144000" y="7718231"/>
            <a:ext cx="7743625" cy="1074319"/>
            <a:chOff x="0" y="0"/>
            <a:chExt cx="6823343" cy="9466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823343" cy="946643"/>
            </a:xfrm>
            <a:custGeom>
              <a:avLst/>
              <a:gdLst/>
              <a:ahLst/>
              <a:cxnLst/>
              <a:rect l="l" t="t" r="r" b="b"/>
              <a:pathLst>
                <a:path w="6823343" h="946643">
                  <a:moveTo>
                    <a:pt x="6698883" y="946643"/>
                  </a:moveTo>
                  <a:lnTo>
                    <a:pt x="124460" y="946643"/>
                  </a:lnTo>
                  <a:cubicBezTo>
                    <a:pt x="55880" y="946643"/>
                    <a:pt x="0" y="890763"/>
                    <a:pt x="0" y="8221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98883" y="0"/>
                  </a:lnTo>
                  <a:cubicBezTo>
                    <a:pt x="6767463" y="0"/>
                    <a:pt x="6823343" y="55880"/>
                    <a:pt x="6823343" y="124460"/>
                  </a:cubicBezTo>
                  <a:lnTo>
                    <a:pt x="6823343" y="822183"/>
                  </a:lnTo>
                  <a:cubicBezTo>
                    <a:pt x="6823343" y="890763"/>
                    <a:pt x="6767463" y="946643"/>
                    <a:pt x="6698883" y="946643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730982">
            <a:off x="-1410861" y="5539670"/>
            <a:ext cx="6516026" cy="61369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166983" y="4921220"/>
            <a:ext cx="444559" cy="44455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166983" y="6477165"/>
            <a:ext cx="444559" cy="4445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166983" y="8033111"/>
            <a:ext cx="444559" cy="44455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9438977" y="1803010"/>
            <a:ext cx="7159823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Poppins Medium"/>
              </a:rPr>
              <a:t>Jangan terlalu cepat mengambil keputusan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166983" y="3365275"/>
            <a:ext cx="444559" cy="44455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166983" y="1809330"/>
            <a:ext cx="444559" cy="444559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9438977" y="3479632"/>
            <a:ext cx="6874768" cy="330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5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Poppins Medium"/>
              </a:rPr>
              <a:t>Tidak memiliki tujuan investasi yang jelas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438977" y="5002213"/>
            <a:ext cx="4012989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4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Poppins Medium"/>
              </a:rPr>
              <a:t>Takut akan kerugian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438977" y="6591523"/>
            <a:ext cx="7446665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5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Poppins Medium"/>
              </a:rPr>
              <a:t>Penyedia jasa Investasi yang tidak </a:t>
            </a:r>
            <a:r>
              <a:rPr lang="en-US" sz="2500" dirty="0" smtClean="0">
                <a:solidFill>
                  <a:srgbClr val="000000"/>
                </a:solidFill>
                <a:latin typeface="Poppins Medium"/>
              </a:rPr>
              <a:t>menjamin</a:t>
            </a:r>
          </a:p>
          <a:p>
            <a:pPr>
              <a:lnSpc>
                <a:spcPts val="2575"/>
              </a:lnSpc>
              <a:spcBef>
                <a:spcPct val="0"/>
              </a:spcBef>
            </a:pPr>
            <a:r>
              <a:rPr lang="en-US" sz="2500" dirty="0" smtClean="0">
                <a:solidFill>
                  <a:srgbClr val="000000"/>
                </a:solidFill>
                <a:latin typeface="Poppins Medium"/>
              </a:rPr>
              <a:t>(sekuritas yang tidak terdaftar dalam OJK)</a:t>
            </a:r>
          </a:p>
          <a:p>
            <a:pPr>
              <a:lnSpc>
                <a:spcPts val="2575"/>
              </a:lnSpc>
              <a:spcBef>
                <a:spcPct val="0"/>
              </a:spcBef>
            </a:pPr>
            <a:r>
              <a:rPr lang="en-US" sz="2500" dirty="0" smtClean="0">
                <a:solidFill>
                  <a:srgbClr val="000000"/>
                </a:solidFill>
                <a:latin typeface="Poppins Medium"/>
              </a:rPr>
              <a:t> </a:t>
            </a:r>
            <a:endParaRPr lang="en-US" sz="2500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438977" y="8147470"/>
            <a:ext cx="5833567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4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Poppins Medium"/>
              </a:rPr>
              <a:t>Tidak fokus ke rencana awal tujuan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84673" y="4905692"/>
            <a:ext cx="9118654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Poppins Medium Bold"/>
              </a:rPr>
              <a:t>TERIMA KASIH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700000">
            <a:off x="-2754484" y="6775015"/>
            <a:ext cx="7566367" cy="71261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410656">
            <a:off x="-1494282" y="-2140414"/>
            <a:ext cx="6431781" cy="63382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371318" y="5524817"/>
            <a:ext cx="5775964" cy="74747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528895">
            <a:off x="13970880" y="-3761244"/>
            <a:ext cx="6865981" cy="75224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5238" y="1254335"/>
            <a:ext cx="590495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Poppins Medium"/>
              </a:rPr>
              <a:t>SubTopik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502656" y="2647525"/>
            <a:ext cx="8756644" cy="2224619"/>
            <a:chOff x="0" y="0"/>
            <a:chExt cx="5919918" cy="15039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19918" cy="1503950"/>
            </a:xfrm>
            <a:custGeom>
              <a:avLst/>
              <a:gdLst/>
              <a:ahLst/>
              <a:cxnLst/>
              <a:rect l="l" t="t" r="r" b="b"/>
              <a:pathLst>
                <a:path w="5919918" h="1503950">
                  <a:moveTo>
                    <a:pt x="5795457" y="1503950"/>
                  </a:moveTo>
                  <a:lnTo>
                    <a:pt x="124460" y="1503950"/>
                  </a:lnTo>
                  <a:cubicBezTo>
                    <a:pt x="55880" y="1503950"/>
                    <a:pt x="0" y="1448070"/>
                    <a:pt x="0" y="1379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5458" y="0"/>
                  </a:lnTo>
                  <a:cubicBezTo>
                    <a:pt x="5864038" y="0"/>
                    <a:pt x="5919918" y="55880"/>
                    <a:pt x="5919918" y="124460"/>
                  </a:cubicBezTo>
                  <a:lnTo>
                    <a:pt x="5919918" y="1379491"/>
                  </a:lnTo>
                  <a:cubicBezTo>
                    <a:pt x="5919918" y="1448071"/>
                    <a:pt x="5864038" y="1503950"/>
                    <a:pt x="5795458" y="150395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502656" y="5414856"/>
            <a:ext cx="8756644" cy="2224619"/>
            <a:chOff x="0" y="0"/>
            <a:chExt cx="5919918" cy="15039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919918" cy="1503950"/>
            </a:xfrm>
            <a:custGeom>
              <a:avLst/>
              <a:gdLst/>
              <a:ahLst/>
              <a:cxnLst/>
              <a:rect l="l" t="t" r="r" b="b"/>
              <a:pathLst>
                <a:path w="5919918" h="1503950">
                  <a:moveTo>
                    <a:pt x="5795457" y="1503950"/>
                  </a:moveTo>
                  <a:lnTo>
                    <a:pt x="124460" y="1503950"/>
                  </a:lnTo>
                  <a:cubicBezTo>
                    <a:pt x="55880" y="1503950"/>
                    <a:pt x="0" y="1448070"/>
                    <a:pt x="0" y="1379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5458" y="0"/>
                  </a:lnTo>
                  <a:cubicBezTo>
                    <a:pt x="5864038" y="0"/>
                    <a:pt x="5919918" y="55880"/>
                    <a:pt x="5919918" y="124460"/>
                  </a:cubicBezTo>
                  <a:lnTo>
                    <a:pt x="5919918" y="1379491"/>
                  </a:lnTo>
                  <a:cubicBezTo>
                    <a:pt x="5919918" y="1448071"/>
                    <a:pt x="5864038" y="1503950"/>
                    <a:pt x="5795458" y="150395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85604" y="5406672"/>
            <a:ext cx="7154870" cy="530761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240569" y="3103880"/>
            <a:ext cx="7280817" cy="1245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Poppins Medium"/>
              </a:rPr>
              <a:t>Tips &amp; Trik dalam hal memulai investasi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40569" y="5871211"/>
            <a:ext cx="7280817" cy="1245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Poppins Medium"/>
              </a:rPr>
              <a:t>Permasalahan yang biasanya muncul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52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33714" y="3305175"/>
            <a:ext cx="10420571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Poppins Medium"/>
              </a:rPr>
              <a:t>Tips &amp; Trik dalam Hal Memulai Investasi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690353">
            <a:off x="-4412616" y="-4578467"/>
            <a:ext cx="8358343" cy="82367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690353">
            <a:off x="14392937" y="7007963"/>
            <a:ext cx="7401930" cy="72942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797015">
            <a:off x="11075994" y="8900561"/>
            <a:ext cx="11877200" cy="73854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900915">
            <a:off x="-8859465" y="-3262617"/>
            <a:ext cx="11877200" cy="73854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93557">
            <a:off x="-6933528" y="7102544"/>
            <a:ext cx="11877200" cy="73854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33300">
            <a:off x="11171053" y="-6119761"/>
            <a:ext cx="11877200" cy="738545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982245" y="4714875"/>
            <a:ext cx="12323509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rgbClr val="000000"/>
                </a:solidFill>
                <a:latin typeface="Poppins Medium"/>
              </a:rPr>
              <a:t>Menentukan Tujuan Investasi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797015">
            <a:off x="11075994" y="8900561"/>
            <a:ext cx="11877200" cy="73854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900915">
            <a:off x="-8859465" y="-3262617"/>
            <a:ext cx="11877200" cy="73854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93557">
            <a:off x="-6933528" y="7102544"/>
            <a:ext cx="11877200" cy="73854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33300">
            <a:off x="11171053" y="-6119761"/>
            <a:ext cx="11877200" cy="738545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225839" y="3876675"/>
            <a:ext cx="13836323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rgbClr val="000000"/>
                </a:solidFill>
                <a:latin typeface="Poppins Medium"/>
              </a:rPr>
              <a:t>Hitung biaya yang dibutuhkan &amp; jangka waktu untuk mencapai tujuan tersebut.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797015">
            <a:off x="11075994" y="8900561"/>
            <a:ext cx="11877200" cy="73854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900915">
            <a:off x="-8859465" y="-3262617"/>
            <a:ext cx="11877200" cy="73854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93557">
            <a:off x="-6933528" y="7102544"/>
            <a:ext cx="11877200" cy="73854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33300">
            <a:off x="11171053" y="-6119761"/>
            <a:ext cx="11877200" cy="738545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57748" y="4265939"/>
            <a:ext cx="14172503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rgbClr val="000000"/>
                </a:solidFill>
                <a:latin typeface="Poppins Medium"/>
              </a:rPr>
              <a:t>Pilihlah Produk Investasi yang sesuai dengan tujuan keuangan dan profil risiko kamu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797015">
            <a:off x="11075994" y="8900561"/>
            <a:ext cx="11877200" cy="73854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900915">
            <a:off x="-8859465" y="-3262617"/>
            <a:ext cx="11877200" cy="73854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93557">
            <a:off x="-6933528" y="7102544"/>
            <a:ext cx="11877200" cy="73854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33300">
            <a:off x="11171053" y="-6119761"/>
            <a:ext cx="11877200" cy="738545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57748" y="5104139"/>
            <a:ext cx="1417250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rgbClr val="000000"/>
                </a:solidFill>
                <a:latin typeface="Poppins Medium"/>
              </a:rPr>
              <a:t>Jangan menunda nunda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797015">
            <a:off x="11075994" y="8900561"/>
            <a:ext cx="11877200" cy="73854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900915">
            <a:off x="-8859465" y="-3262617"/>
            <a:ext cx="11877200" cy="73854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493557">
            <a:off x="-6933528" y="7102544"/>
            <a:ext cx="11877200" cy="73854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33300">
            <a:off x="11171053" y="-6119761"/>
            <a:ext cx="11877200" cy="738545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57748" y="4714875"/>
            <a:ext cx="1417250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rgbClr val="000000"/>
                </a:solidFill>
                <a:latin typeface="Poppins Medium"/>
              </a:rPr>
              <a:t>Niat dan konsisten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52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02744" y="6866351"/>
            <a:ext cx="6107412" cy="684129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95850" y="751625"/>
            <a:ext cx="7539038" cy="1921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27"/>
              </a:lnSpc>
            </a:pPr>
            <a:r>
              <a:rPr lang="en-US" sz="6272">
                <a:solidFill>
                  <a:srgbClr val="FFFFFF"/>
                </a:solidFill>
                <a:latin typeface="Poppins Medium"/>
              </a:rPr>
              <a:t>PRODUK PRODUK INVESTASI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96757" y="3682668"/>
            <a:ext cx="1591897" cy="15964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093749" y="3432103"/>
            <a:ext cx="1796637" cy="18470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271048" y="3682668"/>
            <a:ext cx="1840765" cy="15964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688991" y="3753184"/>
            <a:ext cx="1612606" cy="15259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1488577" y="4270538"/>
            <a:ext cx="2004960" cy="97331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646893" y="5464385"/>
            <a:ext cx="2690349" cy="46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spc="120">
                <a:solidFill>
                  <a:srgbClr val="FBF1EF"/>
                </a:solidFill>
                <a:latin typeface="Glacial Indifference Bold"/>
              </a:rPr>
              <a:t>Deposito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46256" y="5492960"/>
            <a:ext cx="2690349" cy="46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spc="120">
                <a:solidFill>
                  <a:srgbClr val="FBF1EF"/>
                </a:solidFill>
                <a:latin typeface="Glacial Indifference Bold"/>
              </a:rPr>
              <a:t>Properti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45618" y="5464385"/>
            <a:ext cx="2690349" cy="46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spc="120">
                <a:solidFill>
                  <a:srgbClr val="FBF1EF"/>
                </a:solidFill>
                <a:latin typeface="Glacial Indifference Bold"/>
              </a:rPr>
              <a:t>Emas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47531" y="5464385"/>
            <a:ext cx="2690349" cy="46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spc="120">
                <a:solidFill>
                  <a:srgbClr val="FBF1EF"/>
                </a:solidFill>
                <a:latin typeface="Glacial Indifference Bold"/>
              </a:rPr>
              <a:t>SAHAM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150120" y="5464385"/>
            <a:ext cx="2690349" cy="46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spc="120">
                <a:solidFill>
                  <a:srgbClr val="FBF1EF"/>
                </a:solidFill>
                <a:latin typeface="Glacial Indifference Bold"/>
              </a:rPr>
              <a:t>Reksa Dana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3314515" y="-1927224"/>
            <a:ext cx="5974166" cy="5376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113</Words>
  <Application>Microsoft Office PowerPoint</Application>
  <PresentationFormat>Custom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Poppins Light</vt:lpstr>
      <vt:lpstr>Calibri</vt:lpstr>
      <vt:lpstr>Poppins Medium Bold</vt:lpstr>
      <vt:lpstr>Poppins Medium</vt:lpstr>
      <vt:lpstr>Poppins Light Bold</vt:lpstr>
      <vt:lpstr>Glacial Indifference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EIGM p-3</dc:title>
  <dc:creator>Zidane Jomalik Ibrahim</dc:creator>
  <cp:lastModifiedBy>zidane</cp:lastModifiedBy>
  <cp:revision>2</cp:revision>
  <dcterms:created xsi:type="dcterms:W3CDTF">2006-08-16T00:00:00Z</dcterms:created>
  <dcterms:modified xsi:type="dcterms:W3CDTF">2021-12-06T01:08:42Z</dcterms:modified>
  <dc:identifier>DAEu6d8e0I0</dc:identifier>
</cp:coreProperties>
</file>