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1"/>
  </p:notesMasterIdLst>
  <p:sldIdLst>
    <p:sldId id="256" r:id="rId2"/>
    <p:sldId id="258" r:id="rId3"/>
    <p:sldId id="261" r:id="rId4"/>
    <p:sldId id="260" r:id="rId5"/>
    <p:sldId id="274" r:id="rId6"/>
    <p:sldId id="264" r:id="rId7"/>
    <p:sldId id="283" r:id="rId8"/>
    <p:sldId id="311" r:id="rId9"/>
    <p:sldId id="278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Palanquin SemiBold" panose="020B0604020202020204" charset="0"/>
      <p:regular r:id="rId16"/>
      <p:bold r:id="rId17"/>
    </p:embeddedFont>
    <p:embeddedFont>
      <p:font typeface="Playfair Display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3A1FB1-6757-42FC-BD0E-F7445F3E564A}">
  <a:tblStyle styleId="{5A3A1FB1-6757-42FC-BD0E-F7445F3E56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a36df63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a36df63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f35faa21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f35faa21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97b0c871f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97b0c871f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a00e37ba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a00e37ba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a5e0f777a9_0_5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a5e0f777a9_0_5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5e0f777a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a5e0f777a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a5e0f777a9_0_3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a5e0f777a9_0_3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a5e0f777a9_0_3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a5e0f777a9_0_3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21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a5e0f777a9_0_2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a5e0f777a9_0_2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1098950" y="1393575"/>
            <a:ext cx="3258600" cy="19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8950" y="3273479"/>
            <a:ext cx="2274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3687" y="0"/>
            <a:ext cx="1499875" cy="1607950"/>
            <a:chOff x="-33687" y="113450"/>
            <a:chExt cx="1499875" cy="1607950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-33687" y="113450"/>
              <a:ext cx="1002000" cy="1607950"/>
            </a:xfrm>
            <a:custGeom>
              <a:avLst/>
              <a:gdLst/>
              <a:ahLst/>
              <a:cxnLst/>
              <a:rect l="l" t="t" r="r" b="b"/>
              <a:pathLst>
                <a:path w="40080" h="64318" extrusionOk="0">
                  <a:moveTo>
                    <a:pt x="38384" y="1"/>
                  </a:moveTo>
                  <a:cubicBezTo>
                    <a:pt x="35907" y="1"/>
                    <a:pt x="31554" y="296"/>
                    <a:pt x="31201" y="321"/>
                  </a:cubicBezTo>
                  <a:cubicBezTo>
                    <a:pt x="24833" y="1064"/>
                    <a:pt x="18537" y="3187"/>
                    <a:pt x="13337" y="7042"/>
                  </a:cubicBezTo>
                  <a:cubicBezTo>
                    <a:pt x="10648" y="9059"/>
                    <a:pt x="8278" y="11499"/>
                    <a:pt x="6368" y="14294"/>
                  </a:cubicBezTo>
                  <a:cubicBezTo>
                    <a:pt x="8597" y="15284"/>
                    <a:pt x="10578" y="16735"/>
                    <a:pt x="12205" y="18574"/>
                  </a:cubicBezTo>
                  <a:cubicBezTo>
                    <a:pt x="15884" y="22854"/>
                    <a:pt x="11922" y="29682"/>
                    <a:pt x="8385" y="32653"/>
                  </a:cubicBezTo>
                  <a:cubicBezTo>
                    <a:pt x="5944" y="34705"/>
                    <a:pt x="3078" y="36226"/>
                    <a:pt x="1" y="37110"/>
                  </a:cubicBezTo>
                  <a:cubicBezTo>
                    <a:pt x="107" y="41709"/>
                    <a:pt x="1239" y="46272"/>
                    <a:pt x="3220" y="50411"/>
                  </a:cubicBezTo>
                  <a:cubicBezTo>
                    <a:pt x="11285" y="52321"/>
                    <a:pt x="18714" y="56283"/>
                    <a:pt x="24020" y="63004"/>
                  </a:cubicBezTo>
                  <a:cubicBezTo>
                    <a:pt x="24338" y="63428"/>
                    <a:pt x="24657" y="63853"/>
                    <a:pt x="24939" y="64277"/>
                  </a:cubicBezTo>
                  <a:cubicBezTo>
                    <a:pt x="25522" y="64305"/>
                    <a:pt x="26105" y="64318"/>
                    <a:pt x="26686" y="64318"/>
                  </a:cubicBezTo>
                  <a:cubicBezTo>
                    <a:pt x="28331" y="64318"/>
                    <a:pt x="29970" y="64212"/>
                    <a:pt x="31590" y="64029"/>
                  </a:cubicBezTo>
                  <a:cubicBezTo>
                    <a:pt x="32439" y="63923"/>
                    <a:pt x="40080" y="62862"/>
                    <a:pt x="40080" y="62261"/>
                  </a:cubicBezTo>
                  <a:lnTo>
                    <a:pt x="40080" y="180"/>
                  </a:lnTo>
                  <a:cubicBezTo>
                    <a:pt x="40069" y="48"/>
                    <a:pt x="39378" y="1"/>
                    <a:pt x="38384" y="1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344813" y="1374575"/>
              <a:ext cx="543025" cy="345825"/>
            </a:xfrm>
            <a:custGeom>
              <a:avLst/>
              <a:gdLst/>
              <a:ahLst/>
              <a:cxnLst/>
              <a:rect l="l" t="t" r="r" b="b"/>
              <a:pathLst>
                <a:path w="21721" h="13833" extrusionOk="0">
                  <a:moveTo>
                    <a:pt x="1" y="1"/>
                  </a:moveTo>
                  <a:cubicBezTo>
                    <a:pt x="2159" y="4352"/>
                    <a:pt x="5519" y="7995"/>
                    <a:pt x="9729" y="10472"/>
                  </a:cubicBezTo>
                  <a:cubicBezTo>
                    <a:pt x="13125" y="12382"/>
                    <a:pt x="16945" y="13549"/>
                    <a:pt x="20872" y="13797"/>
                  </a:cubicBezTo>
                  <a:lnTo>
                    <a:pt x="21720" y="13832"/>
                  </a:lnTo>
                  <a:cubicBezTo>
                    <a:pt x="21438" y="13408"/>
                    <a:pt x="21119" y="12983"/>
                    <a:pt x="20801" y="12594"/>
                  </a:cubicBezTo>
                  <a:cubicBezTo>
                    <a:pt x="15495" y="5873"/>
                    <a:pt x="8066" y="1911"/>
                    <a:pt x="1" y="1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09088" y="420675"/>
              <a:ext cx="657100" cy="644925"/>
            </a:xfrm>
            <a:custGeom>
              <a:avLst/>
              <a:gdLst/>
              <a:ahLst/>
              <a:cxnLst/>
              <a:rect l="l" t="t" r="r" b="b"/>
              <a:pathLst>
                <a:path w="26284" h="25797" extrusionOk="0">
                  <a:moveTo>
                    <a:pt x="16555" y="0"/>
                  </a:moveTo>
                  <a:cubicBezTo>
                    <a:pt x="14261" y="0"/>
                    <a:pt x="11956" y="260"/>
                    <a:pt x="9728" y="802"/>
                  </a:cubicBezTo>
                  <a:cubicBezTo>
                    <a:pt x="6863" y="1510"/>
                    <a:pt x="4811" y="3349"/>
                    <a:pt x="3219" y="5861"/>
                  </a:cubicBezTo>
                  <a:cubicBezTo>
                    <a:pt x="2618" y="6851"/>
                    <a:pt x="2088" y="7948"/>
                    <a:pt x="1698" y="9080"/>
                  </a:cubicBezTo>
                  <a:cubicBezTo>
                    <a:pt x="0" y="14067"/>
                    <a:pt x="1026" y="20965"/>
                    <a:pt x="5837" y="24007"/>
                  </a:cubicBezTo>
                  <a:cubicBezTo>
                    <a:pt x="7927" y="25325"/>
                    <a:pt x="10601" y="25796"/>
                    <a:pt x="13221" y="25796"/>
                  </a:cubicBezTo>
                  <a:cubicBezTo>
                    <a:pt x="14681" y="25796"/>
                    <a:pt x="16124" y="25650"/>
                    <a:pt x="17440" y="25422"/>
                  </a:cubicBezTo>
                  <a:cubicBezTo>
                    <a:pt x="18253" y="25281"/>
                    <a:pt x="19102" y="25104"/>
                    <a:pt x="19881" y="24856"/>
                  </a:cubicBezTo>
                  <a:cubicBezTo>
                    <a:pt x="19668" y="18772"/>
                    <a:pt x="20871" y="12723"/>
                    <a:pt x="23383" y="7170"/>
                  </a:cubicBezTo>
                  <a:cubicBezTo>
                    <a:pt x="24196" y="5365"/>
                    <a:pt x="25151" y="3632"/>
                    <a:pt x="26283" y="2005"/>
                  </a:cubicBezTo>
                  <a:cubicBezTo>
                    <a:pt x="24798" y="1333"/>
                    <a:pt x="23241" y="838"/>
                    <a:pt x="21649" y="519"/>
                  </a:cubicBezTo>
                  <a:cubicBezTo>
                    <a:pt x="20376" y="236"/>
                    <a:pt x="19067" y="95"/>
                    <a:pt x="17758" y="24"/>
                  </a:cubicBezTo>
                  <a:cubicBezTo>
                    <a:pt x="17358" y="8"/>
                    <a:pt x="16957" y="0"/>
                    <a:pt x="16555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856046" y="-399025"/>
            <a:ext cx="1530279" cy="1554808"/>
            <a:chOff x="-4" y="3974850"/>
            <a:chExt cx="1530279" cy="1554808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-4" y="3974850"/>
              <a:ext cx="1530279" cy="1554808"/>
            </a:xfrm>
            <a:custGeom>
              <a:avLst/>
              <a:gdLst/>
              <a:ahLst/>
              <a:cxnLst/>
              <a:rect l="l" t="t" r="r" b="b"/>
              <a:pathLst>
                <a:path w="35374" h="35941" extrusionOk="0">
                  <a:moveTo>
                    <a:pt x="0" y="0"/>
                  </a:moveTo>
                  <a:lnTo>
                    <a:pt x="0" y="35940"/>
                  </a:lnTo>
                  <a:lnTo>
                    <a:pt x="35374" y="35940"/>
                  </a:lnTo>
                  <a:cubicBezTo>
                    <a:pt x="35162" y="32898"/>
                    <a:pt x="34490" y="29856"/>
                    <a:pt x="33393" y="26991"/>
                  </a:cubicBezTo>
                  <a:lnTo>
                    <a:pt x="13018" y="26991"/>
                  </a:lnTo>
                  <a:cubicBezTo>
                    <a:pt x="12558" y="26991"/>
                    <a:pt x="13654" y="22109"/>
                    <a:pt x="13831" y="21614"/>
                  </a:cubicBezTo>
                  <a:cubicBezTo>
                    <a:pt x="14468" y="19810"/>
                    <a:pt x="15635" y="18218"/>
                    <a:pt x="17156" y="17015"/>
                  </a:cubicBezTo>
                  <a:cubicBezTo>
                    <a:pt x="18733" y="15867"/>
                    <a:pt x="20331" y="15543"/>
                    <a:pt x="21991" y="15543"/>
                  </a:cubicBezTo>
                  <a:cubicBezTo>
                    <a:pt x="23349" y="15543"/>
                    <a:pt x="24748" y="15759"/>
                    <a:pt x="26212" y="15919"/>
                  </a:cubicBezTo>
                  <a:cubicBezTo>
                    <a:pt x="26530" y="15954"/>
                    <a:pt x="26884" y="15989"/>
                    <a:pt x="27238" y="16025"/>
                  </a:cubicBezTo>
                  <a:cubicBezTo>
                    <a:pt x="25823" y="14150"/>
                    <a:pt x="24267" y="12417"/>
                    <a:pt x="22569" y="10825"/>
                  </a:cubicBezTo>
                  <a:cubicBezTo>
                    <a:pt x="21330" y="9693"/>
                    <a:pt x="19986" y="8667"/>
                    <a:pt x="18571" y="7712"/>
                  </a:cubicBezTo>
                  <a:cubicBezTo>
                    <a:pt x="16697" y="9127"/>
                    <a:pt x="14786" y="10436"/>
                    <a:pt x="12911" y="11603"/>
                  </a:cubicBezTo>
                  <a:cubicBezTo>
                    <a:pt x="12525" y="11861"/>
                    <a:pt x="5555" y="15351"/>
                    <a:pt x="4324" y="15351"/>
                  </a:cubicBezTo>
                  <a:cubicBezTo>
                    <a:pt x="4204" y="15351"/>
                    <a:pt x="4139" y="15318"/>
                    <a:pt x="4139" y="15246"/>
                  </a:cubicBezTo>
                  <a:lnTo>
                    <a:pt x="4139" y="1168"/>
                  </a:lnTo>
                  <a:cubicBezTo>
                    <a:pt x="2759" y="708"/>
                    <a:pt x="1380" y="354"/>
                    <a:pt x="0" y="0"/>
                  </a:cubicBezTo>
                  <a:close/>
                </a:path>
              </a:pathLst>
            </a:custGeom>
            <a:solidFill>
              <a:srgbClr val="FFA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25339" y="4016162"/>
              <a:ext cx="647343" cy="633283"/>
            </a:xfrm>
            <a:custGeom>
              <a:avLst/>
              <a:gdLst/>
              <a:ahLst/>
              <a:cxnLst/>
              <a:rect l="l" t="t" r="r" b="b"/>
              <a:pathLst>
                <a:path w="14964" h="14639" extrusionOk="0">
                  <a:moveTo>
                    <a:pt x="1" y="0"/>
                  </a:moveTo>
                  <a:lnTo>
                    <a:pt x="1" y="14539"/>
                  </a:lnTo>
                  <a:cubicBezTo>
                    <a:pt x="1" y="14607"/>
                    <a:pt x="63" y="14639"/>
                    <a:pt x="178" y="14639"/>
                  </a:cubicBezTo>
                  <a:cubicBezTo>
                    <a:pt x="1427" y="14639"/>
                    <a:pt x="8883" y="10907"/>
                    <a:pt x="9304" y="10648"/>
                  </a:cubicBezTo>
                  <a:cubicBezTo>
                    <a:pt x="11179" y="9481"/>
                    <a:pt x="13054" y="8172"/>
                    <a:pt x="14964" y="6757"/>
                  </a:cubicBezTo>
                  <a:cubicBezTo>
                    <a:pt x="10577" y="3785"/>
                    <a:pt x="5094" y="1557"/>
                    <a:pt x="1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85704" y="4647702"/>
              <a:ext cx="901365" cy="494765"/>
            </a:xfrm>
            <a:custGeom>
              <a:avLst/>
              <a:gdLst/>
              <a:ahLst/>
              <a:cxnLst/>
              <a:rect l="l" t="t" r="r" b="b"/>
              <a:pathLst>
                <a:path w="20836" h="11437" extrusionOk="0">
                  <a:moveTo>
                    <a:pt x="9485" y="1"/>
                  </a:moveTo>
                  <a:cubicBezTo>
                    <a:pt x="7802" y="1"/>
                    <a:pt x="6190" y="322"/>
                    <a:pt x="4599" y="1461"/>
                  </a:cubicBezTo>
                  <a:cubicBezTo>
                    <a:pt x="3078" y="2664"/>
                    <a:pt x="1911" y="4256"/>
                    <a:pt x="1274" y="6060"/>
                  </a:cubicBezTo>
                  <a:cubicBezTo>
                    <a:pt x="1097" y="6555"/>
                    <a:pt x="1" y="11437"/>
                    <a:pt x="461" y="11437"/>
                  </a:cubicBezTo>
                  <a:lnTo>
                    <a:pt x="20836" y="11437"/>
                  </a:lnTo>
                  <a:cubicBezTo>
                    <a:pt x="19315" y="7510"/>
                    <a:pt x="17263" y="3831"/>
                    <a:pt x="14716" y="471"/>
                  </a:cubicBezTo>
                  <a:cubicBezTo>
                    <a:pt x="14363" y="435"/>
                    <a:pt x="14009" y="400"/>
                    <a:pt x="13690" y="365"/>
                  </a:cubicBezTo>
                  <a:cubicBezTo>
                    <a:pt x="12227" y="207"/>
                    <a:pt x="10833" y="1"/>
                    <a:pt x="9485" y="1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/>
          <p:nvPr/>
        </p:nvSpPr>
        <p:spPr>
          <a:xfrm rot="10800000" flipH="1">
            <a:off x="7517437" y="4250066"/>
            <a:ext cx="503166" cy="909647"/>
          </a:xfrm>
          <a:custGeom>
            <a:avLst/>
            <a:gdLst/>
            <a:ahLst/>
            <a:cxnLst/>
            <a:rect l="l" t="t" r="r" b="b"/>
            <a:pathLst>
              <a:path w="25152" h="45471" extrusionOk="0">
                <a:moveTo>
                  <a:pt x="1" y="0"/>
                </a:moveTo>
                <a:lnTo>
                  <a:pt x="1" y="40574"/>
                </a:lnTo>
                <a:cubicBezTo>
                  <a:pt x="1" y="41777"/>
                  <a:pt x="2795" y="44005"/>
                  <a:pt x="3644" y="44571"/>
                </a:cubicBezTo>
                <a:cubicBezTo>
                  <a:pt x="4616" y="45195"/>
                  <a:pt x="5603" y="45471"/>
                  <a:pt x="6563" y="45471"/>
                </a:cubicBezTo>
                <a:cubicBezTo>
                  <a:pt x="8818" y="45471"/>
                  <a:pt x="10921" y="43946"/>
                  <a:pt x="12311" y="41812"/>
                </a:cubicBezTo>
                <a:cubicBezTo>
                  <a:pt x="14716" y="38027"/>
                  <a:pt x="16980" y="33641"/>
                  <a:pt x="20199" y="30316"/>
                </a:cubicBezTo>
                <a:cubicBezTo>
                  <a:pt x="20482" y="29997"/>
                  <a:pt x="20800" y="29679"/>
                  <a:pt x="21154" y="29396"/>
                </a:cubicBezTo>
                <a:cubicBezTo>
                  <a:pt x="21826" y="23665"/>
                  <a:pt x="24727" y="18289"/>
                  <a:pt x="24939" y="12487"/>
                </a:cubicBezTo>
                <a:cubicBezTo>
                  <a:pt x="25151" y="7960"/>
                  <a:pt x="23560" y="3573"/>
                  <a:pt x="20871" y="0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"/>
          <p:cNvSpPr/>
          <p:nvPr/>
        </p:nvSpPr>
        <p:spPr>
          <a:xfrm rot="10800000" flipH="1">
            <a:off x="7929992" y="4571627"/>
            <a:ext cx="439470" cy="594449"/>
          </a:xfrm>
          <a:custGeom>
            <a:avLst/>
            <a:gdLst/>
            <a:ahLst/>
            <a:cxnLst/>
            <a:rect l="l" t="t" r="r" b="b"/>
            <a:pathLst>
              <a:path w="21968" h="29715" extrusionOk="0">
                <a:moveTo>
                  <a:pt x="1" y="0"/>
                </a:moveTo>
                <a:cubicBezTo>
                  <a:pt x="2689" y="3573"/>
                  <a:pt x="4528" y="8278"/>
                  <a:pt x="4352" y="12841"/>
                </a:cubicBezTo>
                <a:cubicBezTo>
                  <a:pt x="4104" y="18607"/>
                  <a:pt x="1203" y="23983"/>
                  <a:pt x="531" y="29714"/>
                </a:cubicBezTo>
                <a:cubicBezTo>
                  <a:pt x="4245" y="26354"/>
                  <a:pt x="9021" y="24443"/>
                  <a:pt x="13124" y="21613"/>
                </a:cubicBezTo>
                <a:cubicBezTo>
                  <a:pt x="16308" y="19385"/>
                  <a:pt x="18713" y="16237"/>
                  <a:pt x="20093" y="12593"/>
                </a:cubicBezTo>
                <a:cubicBezTo>
                  <a:pt x="20517" y="11355"/>
                  <a:pt x="21968" y="318"/>
                  <a:pt x="19881" y="318"/>
                </a:cubicBezTo>
                <a:cubicBezTo>
                  <a:pt x="19881" y="318"/>
                  <a:pt x="9905" y="0"/>
                  <a:pt x="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 rot="10800000" flipH="1">
            <a:off x="6962268" y="4226313"/>
            <a:ext cx="434529" cy="276729"/>
          </a:xfrm>
          <a:custGeom>
            <a:avLst/>
            <a:gdLst/>
            <a:ahLst/>
            <a:cxnLst/>
            <a:rect l="l" t="t" r="r" b="b"/>
            <a:pathLst>
              <a:path w="21721" h="13833" extrusionOk="0">
                <a:moveTo>
                  <a:pt x="1" y="1"/>
                </a:moveTo>
                <a:cubicBezTo>
                  <a:pt x="2159" y="4352"/>
                  <a:pt x="5519" y="7995"/>
                  <a:pt x="9729" y="10472"/>
                </a:cubicBezTo>
                <a:cubicBezTo>
                  <a:pt x="13125" y="12382"/>
                  <a:pt x="16945" y="13549"/>
                  <a:pt x="20872" y="13797"/>
                </a:cubicBezTo>
                <a:lnTo>
                  <a:pt x="21720" y="13832"/>
                </a:lnTo>
                <a:cubicBezTo>
                  <a:pt x="21438" y="13408"/>
                  <a:pt x="21119" y="12983"/>
                  <a:pt x="20801" y="12594"/>
                </a:cubicBezTo>
                <a:cubicBezTo>
                  <a:pt x="15495" y="5873"/>
                  <a:pt x="8066" y="1911"/>
                  <a:pt x="1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 rot="10800000" flipH="1">
            <a:off x="6892931" y="4769795"/>
            <a:ext cx="322701" cy="457154"/>
          </a:xfrm>
          <a:custGeom>
            <a:avLst/>
            <a:gdLst/>
            <a:ahLst/>
            <a:cxnLst/>
            <a:rect l="l" t="t" r="r" b="b"/>
            <a:pathLst>
              <a:path w="16131" h="22852" extrusionOk="0">
                <a:moveTo>
                  <a:pt x="6615" y="1"/>
                </a:moveTo>
                <a:cubicBezTo>
                  <a:pt x="5483" y="1628"/>
                  <a:pt x="4528" y="3361"/>
                  <a:pt x="3715" y="5165"/>
                </a:cubicBezTo>
                <a:cubicBezTo>
                  <a:pt x="1203" y="10719"/>
                  <a:pt x="0" y="16768"/>
                  <a:pt x="213" y="22852"/>
                </a:cubicBezTo>
                <a:cubicBezTo>
                  <a:pt x="3325" y="21968"/>
                  <a:pt x="6155" y="20447"/>
                  <a:pt x="8632" y="18395"/>
                </a:cubicBezTo>
                <a:cubicBezTo>
                  <a:pt x="12169" y="15424"/>
                  <a:pt x="16131" y="8596"/>
                  <a:pt x="12452" y="4316"/>
                </a:cubicBezTo>
                <a:cubicBezTo>
                  <a:pt x="10825" y="2477"/>
                  <a:pt x="8844" y="1026"/>
                  <a:pt x="6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 rot="10800000" flipH="1">
            <a:off x="7857115" y="4285154"/>
            <a:ext cx="1314088" cy="954519"/>
          </a:xfrm>
          <a:custGeom>
            <a:avLst/>
            <a:gdLst/>
            <a:ahLst/>
            <a:cxnLst/>
            <a:rect l="l" t="t" r="r" b="b"/>
            <a:pathLst>
              <a:path w="65688" h="47714" extrusionOk="0">
                <a:moveTo>
                  <a:pt x="65300" y="0"/>
                </a:moveTo>
                <a:lnTo>
                  <a:pt x="0" y="36"/>
                </a:lnTo>
                <a:lnTo>
                  <a:pt x="0" y="36"/>
                </a:lnTo>
                <a:cubicBezTo>
                  <a:pt x="531" y="36"/>
                  <a:pt x="1663" y="1486"/>
                  <a:pt x="1981" y="1804"/>
                </a:cubicBezTo>
                <a:cubicBezTo>
                  <a:pt x="2653" y="2476"/>
                  <a:pt x="3290" y="3219"/>
                  <a:pt x="3891" y="3997"/>
                </a:cubicBezTo>
                <a:lnTo>
                  <a:pt x="23524" y="3997"/>
                </a:lnTo>
                <a:cubicBezTo>
                  <a:pt x="25611" y="3997"/>
                  <a:pt x="24160" y="14999"/>
                  <a:pt x="23736" y="16272"/>
                </a:cubicBezTo>
                <a:cubicBezTo>
                  <a:pt x="22356" y="19916"/>
                  <a:pt x="19951" y="23064"/>
                  <a:pt x="16767" y="25292"/>
                </a:cubicBezTo>
                <a:cubicBezTo>
                  <a:pt x="12664" y="28122"/>
                  <a:pt x="7888" y="30033"/>
                  <a:pt x="4139" y="33393"/>
                </a:cubicBezTo>
                <a:cubicBezTo>
                  <a:pt x="4139" y="33570"/>
                  <a:pt x="4103" y="33782"/>
                  <a:pt x="4068" y="33959"/>
                </a:cubicBezTo>
                <a:cubicBezTo>
                  <a:pt x="3431" y="41175"/>
                  <a:pt x="7464" y="47260"/>
                  <a:pt x="14999" y="47684"/>
                </a:cubicBezTo>
                <a:cubicBezTo>
                  <a:pt x="15353" y="47704"/>
                  <a:pt x="15707" y="47714"/>
                  <a:pt x="16062" y="47714"/>
                </a:cubicBezTo>
                <a:cubicBezTo>
                  <a:pt x="19467" y="47714"/>
                  <a:pt x="22903" y="46828"/>
                  <a:pt x="26106" y="45738"/>
                </a:cubicBezTo>
                <a:cubicBezTo>
                  <a:pt x="31341" y="43934"/>
                  <a:pt x="36435" y="41670"/>
                  <a:pt x="41281" y="38982"/>
                </a:cubicBezTo>
                <a:cubicBezTo>
                  <a:pt x="44996" y="36930"/>
                  <a:pt x="48639" y="34454"/>
                  <a:pt x="52601" y="32792"/>
                </a:cubicBezTo>
                <a:cubicBezTo>
                  <a:pt x="55323" y="31693"/>
                  <a:pt x="58722" y="30806"/>
                  <a:pt x="61897" y="30806"/>
                </a:cubicBezTo>
                <a:cubicBezTo>
                  <a:pt x="63013" y="30806"/>
                  <a:pt x="64102" y="30916"/>
                  <a:pt x="65123" y="31164"/>
                </a:cubicBezTo>
                <a:cubicBezTo>
                  <a:pt x="65125" y="31165"/>
                  <a:pt x="65126" y="31165"/>
                  <a:pt x="65127" y="31165"/>
                </a:cubicBezTo>
                <a:cubicBezTo>
                  <a:pt x="65688" y="31165"/>
                  <a:pt x="65300" y="0"/>
                  <a:pt x="65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/>
          <p:nvPr/>
        </p:nvSpPr>
        <p:spPr>
          <a:xfrm rot="10800000" flipH="1">
            <a:off x="6897873" y="4225493"/>
            <a:ext cx="801800" cy="1286682"/>
          </a:xfrm>
          <a:custGeom>
            <a:avLst/>
            <a:gdLst/>
            <a:ahLst/>
            <a:cxnLst/>
            <a:rect l="l" t="t" r="r" b="b"/>
            <a:pathLst>
              <a:path w="40080" h="64318" extrusionOk="0">
                <a:moveTo>
                  <a:pt x="38384" y="1"/>
                </a:moveTo>
                <a:cubicBezTo>
                  <a:pt x="35907" y="1"/>
                  <a:pt x="31554" y="296"/>
                  <a:pt x="31201" y="321"/>
                </a:cubicBezTo>
                <a:cubicBezTo>
                  <a:pt x="24833" y="1064"/>
                  <a:pt x="18537" y="3187"/>
                  <a:pt x="13337" y="7042"/>
                </a:cubicBezTo>
                <a:cubicBezTo>
                  <a:pt x="10648" y="9059"/>
                  <a:pt x="8278" y="11499"/>
                  <a:pt x="6368" y="14294"/>
                </a:cubicBezTo>
                <a:cubicBezTo>
                  <a:pt x="8597" y="15284"/>
                  <a:pt x="10578" y="16735"/>
                  <a:pt x="12205" y="18574"/>
                </a:cubicBezTo>
                <a:cubicBezTo>
                  <a:pt x="15884" y="22854"/>
                  <a:pt x="11922" y="29682"/>
                  <a:pt x="8385" y="32653"/>
                </a:cubicBezTo>
                <a:cubicBezTo>
                  <a:pt x="5944" y="34705"/>
                  <a:pt x="3078" y="36226"/>
                  <a:pt x="1" y="37110"/>
                </a:cubicBezTo>
                <a:cubicBezTo>
                  <a:pt x="107" y="41709"/>
                  <a:pt x="1239" y="46272"/>
                  <a:pt x="3220" y="50411"/>
                </a:cubicBezTo>
                <a:cubicBezTo>
                  <a:pt x="11285" y="52321"/>
                  <a:pt x="18714" y="56283"/>
                  <a:pt x="24020" y="63004"/>
                </a:cubicBezTo>
                <a:cubicBezTo>
                  <a:pt x="24338" y="63428"/>
                  <a:pt x="24657" y="63853"/>
                  <a:pt x="24939" y="64277"/>
                </a:cubicBezTo>
                <a:cubicBezTo>
                  <a:pt x="25522" y="64305"/>
                  <a:pt x="26105" y="64318"/>
                  <a:pt x="26686" y="64318"/>
                </a:cubicBezTo>
                <a:cubicBezTo>
                  <a:pt x="28331" y="64318"/>
                  <a:pt x="29970" y="64212"/>
                  <a:pt x="31590" y="64029"/>
                </a:cubicBezTo>
                <a:cubicBezTo>
                  <a:pt x="32439" y="63923"/>
                  <a:pt x="40080" y="62862"/>
                  <a:pt x="40080" y="62261"/>
                </a:cubicBezTo>
                <a:lnTo>
                  <a:pt x="40080" y="180"/>
                </a:lnTo>
                <a:cubicBezTo>
                  <a:pt x="40069" y="48"/>
                  <a:pt x="39378" y="1"/>
                  <a:pt x="38384" y="1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/>
          <p:nvPr/>
        </p:nvSpPr>
        <p:spPr>
          <a:xfrm rot="10800000" flipH="1">
            <a:off x="-61900" y="-16512"/>
            <a:ext cx="1783750" cy="545675"/>
          </a:xfrm>
          <a:custGeom>
            <a:avLst/>
            <a:gdLst/>
            <a:ahLst/>
            <a:cxnLst/>
            <a:rect l="l" t="t" r="r" b="b"/>
            <a:pathLst>
              <a:path w="71350" h="21827" extrusionOk="0">
                <a:moveTo>
                  <a:pt x="34242" y="1"/>
                </a:moveTo>
                <a:cubicBezTo>
                  <a:pt x="29988" y="1"/>
                  <a:pt x="25770" y="443"/>
                  <a:pt x="21791" y="1239"/>
                </a:cubicBezTo>
                <a:cubicBezTo>
                  <a:pt x="21069" y="1389"/>
                  <a:pt x="5824" y="3432"/>
                  <a:pt x="1272" y="3432"/>
                </a:cubicBezTo>
                <a:cubicBezTo>
                  <a:pt x="470" y="3432"/>
                  <a:pt x="0" y="3368"/>
                  <a:pt x="0" y="3220"/>
                </a:cubicBezTo>
                <a:lnTo>
                  <a:pt x="0" y="21827"/>
                </a:lnTo>
                <a:lnTo>
                  <a:pt x="71349" y="21827"/>
                </a:lnTo>
                <a:cubicBezTo>
                  <a:pt x="70960" y="19456"/>
                  <a:pt x="70040" y="17193"/>
                  <a:pt x="68625" y="15247"/>
                </a:cubicBezTo>
                <a:lnTo>
                  <a:pt x="67777" y="15212"/>
                </a:lnTo>
                <a:cubicBezTo>
                  <a:pt x="63850" y="14964"/>
                  <a:pt x="60030" y="13797"/>
                  <a:pt x="56634" y="11887"/>
                </a:cubicBezTo>
                <a:cubicBezTo>
                  <a:pt x="52424" y="9410"/>
                  <a:pt x="49028" y="5767"/>
                  <a:pt x="46906" y="1416"/>
                </a:cubicBezTo>
                <a:cubicBezTo>
                  <a:pt x="42785" y="443"/>
                  <a:pt x="38496" y="1"/>
                  <a:pt x="34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"/>
          <p:cNvSpPr/>
          <p:nvPr/>
        </p:nvSpPr>
        <p:spPr>
          <a:xfrm rot="10800000" flipH="1">
            <a:off x="1110725" y="147963"/>
            <a:ext cx="543025" cy="345825"/>
          </a:xfrm>
          <a:custGeom>
            <a:avLst/>
            <a:gdLst/>
            <a:ahLst/>
            <a:cxnLst/>
            <a:rect l="l" t="t" r="r" b="b"/>
            <a:pathLst>
              <a:path w="21721" h="13833" extrusionOk="0">
                <a:moveTo>
                  <a:pt x="1" y="1"/>
                </a:moveTo>
                <a:cubicBezTo>
                  <a:pt x="2159" y="4352"/>
                  <a:pt x="5519" y="7995"/>
                  <a:pt x="9729" y="10472"/>
                </a:cubicBezTo>
                <a:cubicBezTo>
                  <a:pt x="13125" y="12382"/>
                  <a:pt x="16945" y="13549"/>
                  <a:pt x="20872" y="13797"/>
                </a:cubicBezTo>
                <a:lnTo>
                  <a:pt x="21720" y="13832"/>
                </a:lnTo>
                <a:cubicBezTo>
                  <a:pt x="21438" y="13408"/>
                  <a:pt x="21119" y="12983"/>
                  <a:pt x="20801" y="12594"/>
                </a:cubicBezTo>
                <a:cubicBezTo>
                  <a:pt x="15495" y="5873"/>
                  <a:pt x="8066" y="1911"/>
                  <a:pt x="1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40"/>
          <p:cNvGrpSpPr/>
          <p:nvPr/>
        </p:nvGrpSpPr>
        <p:grpSpPr>
          <a:xfrm rot="5400000">
            <a:off x="8425408" y="-1217177"/>
            <a:ext cx="900907" cy="3335276"/>
            <a:chOff x="2810675" y="1400175"/>
            <a:chExt cx="1201850" cy="2625375"/>
          </a:xfrm>
        </p:grpSpPr>
        <p:sp>
          <p:nvSpPr>
            <p:cNvPr id="461" name="Google Shape;461;p40"/>
            <p:cNvSpPr/>
            <p:nvPr/>
          </p:nvSpPr>
          <p:spPr>
            <a:xfrm>
              <a:off x="2811550" y="1400175"/>
              <a:ext cx="1200975" cy="2428325"/>
            </a:xfrm>
            <a:custGeom>
              <a:avLst/>
              <a:gdLst/>
              <a:ahLst/>
              <a:cxnLst/>
              <a:rect l="l" t="t" r="r" b="b"/>
              <a:pathLst>
                <a:path w="48039" h="97133" extrusionOk="0">
                  <a:moveTo>
                    <a:pt x="429" y="0"/>
                  </a:moveTo>
                  <a:cubicBezTo>
                    <a:pt x="160" y="0"/>
                    <a:pt x="1" y="52"/>
                    <a:pt x="1" y="173"/>
                  </a:cubicBezTo>
                  <a:cubicBezTo>
                    <a:pt x="1" y="633"/>
                    <a:pt x="72" y="62077"/>
                    <a:pt x="72" y="90447"/>
                  </a:cubicBezTo>
                  <a:cubicBezTo>
                    <a:pt x="5166" y="92004"/>
                    <a:pt x="10578" y="94161"/>
                    <a:pt x="14929" y="97133"/>
                  </a:cubicBezTo>
                  <a:cubicBezTo>
                    <a:pt x="32085" y="84115"/>
                    <a:pt x="48039" y="60875"/>
                    <a:pt x="31413" y="41278"/>
                  </a:cubicBezTo>
                  <a:cubicBezTo>
                    <a:pt x="28052" y="37281"/>
                    <a:pt x="24055" y="33885"/>
                    <a:pt x="21119" y="29604"/>
                  </a:cubicBezTo>
                  <a:cubicBezTo>
                    <a:pt x="18218" y="25324"/>
                    <a:pt x="17263" y="20372"/>
                    <a:pt x="16450" y="15384"/>
                  </a:cubicBezTo>
                  <a:cubicBezTo>
                    <a:pt x="15919" y="12201"/>
                    <a:pt x="15282" y="8982"/>
                    <a:pt x="13584" y="6258"/>
                  </a:cubicBezTo>
                  <a:cubicBezTo>
                    <a:pt x="11851" y="3463"/>
                    <a:pt x="9623" y="2367"/>
                    <a:pt x="6616" y="1482"/>
                  </a:cubicBezTo>
                  <a:cubicBezTo>
                    <a:pt x="6024" y="1334"/>
                    <a:pt x="1800" y="0"/>
                    <a:pt x="429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2810675" y="3659575"/>
              <a:ext cx="374100" cy="365975"/>
            </a:xfrm>
            <a:custGeom>
              <a:avLst/>
              <a:gdLst/>
              <a:ahLst/>
              <a:cxnLst/>
              <a:rect l="l" t="t" r="r" b="b"/>
              <a:pathLst>
                <a:path w="14964" h="14639" extrusionOk="0">
                  <a:moveTo>
                    <a:pt x="1" y="0"/>
                  </a:moveTo>
                  <a:lnTo>
                    <a:pt x="1" y="14539"/>
                  </a:lnTo>
                  <a:cubicBezTo>
                    <a:pt x="1" y="14607"/>
                    <a:pt x="63" y="14639"/>
                    <a:pt x="178" y="14639"/>
                  </a:cubicBezTo>
                  <a:cubicBezTo>
                    <a:pt x="1427" y="14639"/>
                    <a:pt x="8883" y="10907"/>
                    <a:pt x="9304" y="10648"/>
                  </a:cubicBezTo>
                  <a:cubicBezTo>
                    <a:pt x="11179" y="9481"/>
                    <a:pt x="13054" y="8172"/>
                    <a:pt x="14964" y="6757"/>
                  </a:cubicBezTo>
                  <a:cubicBezTo>
                    <a:pt x="10577" y="3785"/>
                    <a:pt x="5094" y="1557"/>
                    <a:pt x="1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 rot="-3827617">
            <a:off x="6721359" y="-364131"/>
            <a:ext cx="713401" cy="893601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 rot="10800000" flipH="1">
            <a:off x="-304675" y="4429302"/>
            <a:ext cx="1493675" cy="754900"/>
          </a:xfrm>
          <a:custGeom>
            <a:avLst/>
            <a:gdLst/>
            <a:ahLst/>
            <a:cxnLst/>
            <a:rect l="l" t="t" r="r" b="b"/>
            <a:pathLst>
              <a:path w="59747" h="30196" extrusionOk="0">
                <a:moveTo>
                  <a:pt x="0" y="0"/>
                </a:moveTo>
                <a:lnTo>
                  <a:pt x="0" y="30139"/>
                </a:lnTo>
                <a:cubicBezTo>
                  <a:pt x="0" y="30178"/>
                  <a:pt x="76" y="30196"/>
                  <a:pt x="215" y="30196"/>
                </a:cubicBezTo>
                <a:cubicBezTo>
                  <a:pt x="1725" y="30196"/>
                  <a:pt x="10684" y="28099"/>
                  <a:pt x="11461" y="27839"/>
                </a:cubicBezTo>
                <a:cubicBezTo>
                  <a:pt x="15671" y="26495"/>
                  <a:pt x="19986" y="24762"/>
                  <a:pt x="23701" y="22286"/>
                </a:cubicBezTo>
                <a:cubicBezTo>
                  <a:pt x="28511" y="19138"/>
                  <a:pt x="33428" y="18076"/>
                  <a:pt x="39124" y="17829"/>
                </a:cubicBezTo>
                <a:cubicBezTo>
                  <a:pt x="45208" y="17546"/>
                  <a:pt x="51964" y="17546"/>
                  <a:pt x="57200" y="14008"/>
                </a:cubicBezTo>
                <a:cubicBezTo>
                  <a:pt x="58155" y="13372"/>
                  <a:pt x="59004" y="12593"/>
                  <a:pt x="59747" y="11744"/>
                </a:cubicBezTo>
                <a:cubicBezTo>
                  <a:pt x="54971" y="8879"/>
                  <a:pt x="51009" y="4847"/>
                  <a:pt x="4825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0"/>
          <p:cNvSpPr/>
          <p:nvPr/>
        </p:nvSpPr>
        <p:spPr>
          <a:xfrm rot="10800000" flipH="1">
            <a:off x="902450" y="4890577"/>
            <a:ext cx="385600" cy="293625"/>
          </a:xfrm>
          <a:custGeom>
            <a:avLst/>
            <a:gdLst/>
            <a:ahLst/>
            <a:cxnLst/>
            <a:rect l="l" t="t" r="r" b="b"/>
            <a:pathLst>
              <a:path w="15424" h="11745" extrusionOk="0">
                <a:moveTo>
                  <a:pt x="0" y="0"/>
                </a:moveTo>
                <a:cubicBezTo>
                  <a:pt x="2724" y="4847"/>
                  <a:pt x="6686" y="8879"/>
                  <a:pt x="11497" y="11744"/>
                </a:cubicBezTo>
                <a:cubicBezTo>
                  <a:pt x="14291" y="8596"/>
                  <a:pt x="15423" y="4351"/>
                  <a:pt x="14787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41"/>
          <p:cNvGrpSpPr/>
          <p:nvPr/>
        </p:nvGrpSpPr>
        <p:grpSpPr>
          <a:xfrm flipH="1">
            <a:off x="-276682" y="3505591"/>
            <a:ext cx="1985861" cy="1765938"/>
            <a:chOff x="3033525" y="2679425"/>
            <a:chExt cx="1834175" cy="1631050"/>
          </a:xfrm>
        </p:grpSpPr>
        <p:sp>
          <p:nvSpPr>
            <p:cNvPr id="468" name="Google Shape;468;p41"/>
            <p:cNvSpPr/>
            <p:nvPr/>
          </p:nvSpPr>
          <p:spPr>
            <a:xfrm>
              <a:off x="4141625" y="26794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3400525" y="2784075"/>
              <a:ext cx="1467175" cy="1526400"/>
            </a:xfrm>
            <a:custGeom>
              <a:avLst/>
              <a:gdLst/>
              <a:ahLst/>
              <a:cxnLst/>
              <a:rect l="l" t="t" r="r" b="b"/>
              <a:pathLst>
                <a:path w="58687" h="61056" extrusionOk="0">
                  <a:moveTo>
                    <a:pt x="58474" y="0"/>
                  </a:moveTo>
                  <a:cubicBezTo>
                    <a:pt x="58474" y="9268"/>
                    <a:pt x="58439" y="15919"/>
                    <a:pt x="58439" y="15919"/>
                  </a:cubicBezTo>
                  <a:cubicBezTo>
                    <a:pt x="57686" y="15982"/>
                    <a:pt x="56916" y="16013"/>
                    <a:pt x="56133" y="16013"/>
                  </a:cubicBezTo>
                  <a:cubicBezTo>
                    <a:pt x="47676" y="16013"/>
                    <a:pt x="37608" y="12407"/>
                    <a:pt x="29644" y="6580"/>
                  </a:cubicBezTo>
                  <a:cubicBezTo>
                    <a:pt x="27133" y="11426"/>
                    <a:pt x="25895" y="17086"/>
                    <a:pt x="25152" y="22321"/>
                  </a:cubicBezTo>
                  <a:cubicBezTo>
                    <a:pt x="23701" y="32721"/>
                    <a:pt x="21437" y="45562"/>
                    <a:pt x="9906" y="49311"/>
                  </a:cubicBezTo>
                  <a:cubicBezTo>
                    <a:pt x="7806" y="50011"/>
                    <a:pt x="5614" y="50250"/>
                    <a:pt x="3411" y="50250"/>
                  </a:cubicBezTo>
                  <a:cubicBezTo>
                    <a:pt x="2274" y="50250"/>
                    <a:pt x="1133" y="50186"/>
                    <a:pt x="1" y="50090"/>
                  </a:cubicBezTo>
                  <a:lnTo>
                    <a:pt x="1" y="50090"/>
                  </a:lnTo>
                  <a:cubicBezTo>
                    <a:pt x="2583" y="53450"/>
                    <a:pt x="4635" y="57129"/>
                    <a:pt x="6156" y="61056"/>
                  </a:cubicBezTo>
                  <a:lnTo>
                    <a:pt x="58686" y="61056"/>
                  </a:lnTo>
                  <a:lnTo>
                    <a:pt x="58686" y="991"/>
                  </a:lnTo>
                  <a:cubicBezTo>
                    <a:pt x="58686" y="673"/>
                    <a:pt x="58615" y="319"/>
                    <a:pt x="58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3033525" y="4024550"/>
              <a:ext cx="520900" cy="285925"/>
            </a:xfrm>
            <a:custGeom>
              <a:avLst/>
              <a:gdLst/>
              <a:ahLst/>
              <a:cxnLst/>
              <a:rect l="l" t="t" r="r" b="b"/>
              <a:pathLst>
                <a:path w="20836" h="11437" extrusionOk="0">
                  <a:moveTo>
                    <a:pt x="9485" y="1"/>
                  </a:moveTo>
                  <a:cubicBezTo>
                    <a:pt x="7802" y="1"/>
                    <a:pt x="6190" y="322"/>
                    <a:pt x="4599" y="1461"/>
                  </a:cubicBezTo>
                  <a:cubicBezTo>
                    <a:pt x="3078" y="2664"/>
                    <a:pt x="1911" y="4256"/>
                    <a:pt x="1274" y="6060"/>
                  </a:cubicBezTo>
                  <a:cubicBezTo>
                    <a:pt x="1097" y="6555"/>
                    <a:pt x="1" y="11437"/>
                    <a:pt x="461" y="11437"/>
                  </a:cubicBezTo>
                  <a:lnTo>
                    <a:pt x="20836" y="11437"/>
                  </a:lnTo>
                  <a:cubicBezTo>
                    <a:pt x="19315" y="7510"/>
                    <a:pt x="17263" y="3831"/>
                    <a:pt x="14716" y="471"/>
                  </a:cubicBezTo>
                  <a:cubicBezTo>
                    <a:pt x="14363" y="435"/>
                    <a:pt x="14009" y="400"/>
                    <a:pt x="13690" y="365"/>
                  </a:cubicBezTo>
                  <a:cubicBezTo>
                    <a:pt x="12227" y="207"/>
                    <a:pt x="10833" y="1"/>
                    <a:pt x="9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41"/>
          <p:cNvSpPr/>
          <p:nvPr/>
        </p:nvSpPr>
        <p:spPr>
          <a:xfrm>
            <a:off x="8313925" y="1595550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1"/>
          <p:cNvSpPr/>
          <p:nvPr/>
        </p:nvSpPr>
        <p:spPr>
          <a:xfrm>
            <a:off x="8119375" y="285825"/>
            <a:ext cx="1039125" cy="1679150"/>
          </a:xfrm>
          <a:custGeom>
            <a:avLst/>
            <a:gdLst/>
            <a:ahLst/>
            <a:cxnLst/>
            <a:rect l="l" t="t" r="r" b="b"/>
            <a:pathLst>
              <a:path w="41565" h="67166" extrusionOk="0">
                <a:moveTo>
                  <a:pt x="41564" y="1"/>
                </a:moveTo>
                <a:cubicBezTo>
                  <a:pt x="35091" y="1"/>
                  <a:pt x="28264" y="107"/>
                  <a:pt x="21967" y="1982"/>
                </a:cubicBezTo>
                <a:cubicBezTo>
                  <a:pt x="22356" y="4104"/>
                  <a:pt x="22427" y="6262"/>
                  <a:pt x="22109" y="8384"/>
                </a:cubicBezTo>
                <a:cubicBezTo>
                  <a:pt x="21401" y="13124"/>
                  <a:pt x="18394" y="19067"/>
                  <a:pt x="13973" y="21367"/>
                </a:cubicBezTo>
                <a:lnTo>
                  <a:pt x="13937" y="21367"/>
                </a:lnTo>
                <a:cubicBezTo>
                  <a:pt x="12310" y="22216"/>
                  <a:pt x="10435" y="22463"/>
                  <a:pt x="8631" y="22675"/>
                </a:cubicBezTo>
                <a:lnTo>
                  <a:pt x="2087" y="23418"/>
                </a:lnTo>
                <a:cubicBezTo>
                  <a:pt x="2016" y="23843"/>
                  <a:pt x="1910" y="24232"/>
                  <a:pt x="1804" y="24621"/>
                </a:cubicBezTo>
                <a:cubicBezTo>
                  <a:pt x="0" y="33111"/>
                  <a:pt x="1769" y="42414"/>
                  <a:pt x="6155" y="49842"/>
                </a:cubicBezTo>
                <a:cubicBezTo>
                  <a:pt x="6650" y="50691"/>
                  <a:pt x="7216" y="51540"/>
                  <a:pt x="7782" y="52389"/>
                </a:cubicBezTo>
                <a:cubicBezTo>
                  <a:pt x="12204" y="52814"/>
                  <a:pt x="16555" y="53981"/>
                  <a:pt x="20623" y="55821"/>
                </a:cubicBezTo>
                <a:cubicBezTo>
                  <a:pt x="20623" y="55821"/>
                  <a:pt x="27096" y="58686"/>
                  <a:pt x="31270" y="66786"/>
                </a:cubicBezTo>
                <a:cubicBezTo>
                  <a:pt x="31553" y="66822"/>
                  <a:pt x="31801" y="66857"/>
                  <a:pt x="32049" y="66857"/>
                </a:cubicBezTo>
                <a:cubicBezTo>
                  <a:pt x="32770" y="66911"/>
                  <a:pt x="37826" y="67166"/>
                  <a:pt x="40260" y="67166"/>
                </a:cubicBezTo>
                <a:cubicBezTo>
                  <a:pt x="41050" y="67166"/>
                  <a:pt x="41564" y="67139"/>
                  <a:pt x="41564" y="67069"/>
                </a:cubicBezTo>
                <a:lnTo>
                  <a:pt x="41564" y="1"/>
                </a:ln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1"/>
          <p:cNvSpPr/>
          <p:nvPr/>
        </p:nvSpPr>
        <p:spPr>
          <a:xfrm>
            <a:off x="7689575" y="0"/>
            <a:ext cx="979000" cy="893650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1"/>
          <p:cNvSpPr/>
          <p:nvPr/>
        </p:nvSpPr>
        <p:spPr>
          <a:xfrm>
            <a:off x="8171550" y="336250"/>
            <a:ext cx="508525" cy="535925"/>
          </a:xfrm>
          <a:custGeom>
            <a:avLst/>
            <a:gdLst/>
            <a:ahLst/>
            <a:cxnLst/>
            <a:rect l="l" t="t" r="r" b="b"/>
            <a:pathLst>
              <a:path w="20341" h="21437" extrusionOk="0">
                <a:moveTo>
                  <a:pt x="19880" y="0"/>
                </a:moveTo>
                <a:cubicBezTo>
                  <a:pt x="17687" y="637"/>
                  <a:pt x="15565" y="1521"/>
                  <a:pt x="13584" y="2653"/>
                </a:cubicBezTo>
                <a:cubicBezTo>
                  <a:pt x="6615" y="6580"/>
                  <a:pt x="1946" y="13796"/>
                  <a:pt x="0" y="21437"/>
                </a:cubicBezTo>
                <a:lnTo>
                  <a:pt x="6544" y="20694"/>
                </a:lnTo>
                <a:cubicBezTo>
                  <a:pt x="8348" y="20446"/>
                  <a:pt x="10223" y="20234"/>
                  <a:pt x="11850" y="19385"/>
                </a:cubicBezTo>
                <a:lnTo>
                  <a:pt x="11886" y="19385"/>
                </a:lnTo>
                <a:cubicBezTo>
                  <a:pt x="16307" y="17086"/>
                  <a:pt x="19314" y="11143"/>
                  <a:pt x="20022" y="6403"/>
                </a:cubicBezTo>
                <a:cubicBezTo>
                  <a:pt x="20340" y="4280"/>
                  <a:pt x="20269" y="2087"/>
                  <a:pt x="1988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16250" y="539496"/>
            <a:ext cx="3855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5700752" y="3875159"/>
            <a:ext cx="27225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703750" y="2647626"/>
            <a:ext cx="27225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5700758" y="3465340"/>
            <a:ext cx="27255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5700753" y="2239757"/>
            <a:ext cx="27255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 rot="-5400000">
            <a:off x="8053863" y="448288"/>
            <a:ext cx="1590075" cy="630850"/>
          </a:xfrm>
          <a:custGeom>
            <a:avLst/>
            <a:gdLst/>
            <a:ahLst/>
            <a:cxnLst/>
            <a:rect l="l" t="t" r="r" b="b"/>
            <a:pathLst>
              <a:path w="63603" h="25234" extrusionOk="0">
                <a:moveTo>
                  <a:pt x="34152" y="0"/>
                </a:moveTo>
                <a:cubicBezTo>
                  <a:pt x="11142" y="0"/>
                  <a:pt x="0" y="25234"/>
                  <a:pt x="0" y="25234"/>
                </a:cubicBezTo>
                <a:lnTo>
                  <a:pt x="63603" y="25234"/>
                </a:lnTo>
                <a:cubicBezTo>
                  <a:pt x="63178" y="21519"/>
                  <a:pt x="62081" y="17876"/>
                  <a:pt x="60383" y="14515"/>
                </a:cubicBezTo>
                <a:cubicBezTo>
                  <a:pt x="50903" y="13454"/>
                  <a:pt x="42378" y="7865"/>
                  <a:pt x="36895" y="118"/>
                </a:cubicBezTo>
                <a:cubicBezTo>
                  <a:pt x="35963" y="39"/>
                  <a:pt x="35048" y="0"/>
                  <a:pt x="34152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 rot="-5400000">
            <a:off x="8422788" y="162788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rot="-5400000">
            <a:off x="7546713" y="-528212"/>
            <a:ext cx="1039125" cy="1679150"/>
          </a:xfrm>
          <a:custGeom>
            <a:avLst/>
            <a:gdLst/>
            <a:ahLst/>
            <a:cxnLst/>
            <a:rect l="l" t="t" r="r" b="b"/>
            <a:pathLst>
              <a:path w="41565" h="67166" extrusionOk="0">
                <a:moveTo>
                  <a:pt x="41564" y="1"/>
                </a:moveTo>
                <a:cubicBezTo>
                  <a:pt x="35091" y="1"/>
                  <a:pt x="28264" y="107"/>
                  <a:pt x="21967" y="1982"/>
                </a:cubicBezTo>
                <a:cubicBezTo>
                  <a:pt x="22356" y="4104"/>
                  <a:pt x="22427" y="6262"/>
                  <a:pt x="22109" y="8384"/>
                </a:cubicBezTo>
                <a:cubicBezTo>
                  <a:pt x="21401" y="13124"/>
                  <a:pt x="18394" y="19067"/>
                  <a:pt x="13973" y="21367"/>
                </a:cubicBezTo>
                <a:lnTo>
                  <a:pt x="13937" y="21367"/>
                </a:lnTo>
                <a:cubicBezTo>
                  <a:pt x="12310" y="22216"/>
                  <a:pt x="10435" y="22463"/>
                  <a:pt x="8631" y="22675"/>
                </a:cubicBezTo>
                <a:lnTo>
                  <a:pt x="2087" y="23418"/>
                </a:lnTo>
                <a:cubicBezTo>
                  <a:pt x="2016" y="23843"/>
                  <a:pt x="1910" y="24232"/>
                  <a:pt x="1804" y="24621"/>
                </a:cubicBezTo>
                <a:cubicBezTo>
                  <a:pt x="0" y="33111"/>
                  <a:pt x="1769" y="42414"/>
                  <a:pt x="6155" y="49842"/>
                </a:cubicBezTo>
                <a:cubicBezTo>
                  <a:pt x="6650" y="50691"/>
                  <a:pt x="7216" y="51540"/>
                  <a:pt x="7782" y="52389"/>
                </a:cubicBezTo>
                <a:cubicBezTo>
                  <a:pt x="12204" y="52814"/>
                  <a:pt x="16555" y="53981"/>
                  <a:pt x="20623" y="55821"/>
                </a:cubicBezTo>
                <a:cubicBezTo>
                  <a:pt x="20623" y="55821"/>
                  <a:pt x="27096" y="58686"/>
                  <a:pt x="31270" y="66786"/>
                </a:cubicBezTo>
                <a:cubicBezTo>
                  <a:pt x="31553" y="66822"/>
                  <a:pt x="31801" y="66857"/>
                  <a:pt x="32049" y="66857"/>
                </a:cubicBezTo>
                <a:cubicBezTo>
                  <a:pt x="32770" y="66911"/>
                  <a:pt x="37826" y="67166"/>
                  <a:pt x="40260" y="67166"/>
                </a:cubicBezTo>
                <a:cubicBezTo>
                  <a:pt x="41050" y="67166"/>
                  <a:pt x="41564" y="67139"/>
                  <a:pt x="41564" y="67069"/>
                </a:cubicBezTo>
                <a:lnTo>
                  <a:pt x="41564" y="1"/>
                </a:ln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-5400000">
            <a:off x="6898200" y="324400"/>
            <a:ext cx="979000" cy="893650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-5400000">
            <a:off x="7290825" y="256525"/>
            <a:ext cx="508525" cy="535925"/>
          </a:xfrm>
          <a:custGeom>
            <a:avLst/>
            <a:gdLst/>
            <a:ahLst/>
            <a:cxnLst/>
            <a:rect l="l" t="t" r="r" b="b"/>
            <a:pathLst>
              <a:path w="20341" h="21437" extrusionOk="0">
                <a:moveTo>
                  <a:pt x="19880" y="0"/>
                </a:moveTo>
                <a:cubicBezTo>
                  <a:pt x="17687" y="637"/>
                  <a:pt x="15565" y="1521"/>
                  <a:pt x="13584" y="2653"/>
                </a:cubicBezTo>
                <a:cubicBezTo>
                  <a:pt x="6615" y="6580"/>
                  <a:pt x="1946" y="13796"/>
                  <a:pt x="0" y="21437"/>
                </a:cubicBezTo>
                <a:lnTo>
                  <a:pt x="6544" y="20694"/>
                </a:lnTo>
                <a:cubicBezTo>
                  <a:pt x="8348" y="20446"/>
                  <a:pt x="10223" y="20234"/>
                  <a:pt x="11850" y="19385"/>
                </a:cubicBezTo>
                <a:lnTo>
                  <a:pt x="11886" y="19385"/>
                </a:lnTo>
                <a:cubicBezTo>
                  <a:pt x="16307" y="17086"/>
                  <a:pt x="19314" y="11143"/>
                  <a:pt x="20022" y="6403"/>
                </a:cubicBezTo>
                <a:cubicBezTo>
                  <a:pt x="20340" y="4280"/>
                  <a:pt x="20269" y="2087"/>
                  <a:pt x="1988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>
            <a:off x="-804162" y="4002395"/>
            <a:ext cx="2127306" cy="1545218"/>
          </a:xfrm>
          <a:custGeom>
            <a:avLst/>
            <a:gdLst/>
            <a:ahLst/>
            <a:cxnLst/>
            <a:rect l="l" t="t" r="r" b="b"/>
            <a:pathLst>
              <a:path w="65688" h="47714" extrusionOk="0">
                <a:moveTo>
                  <a:pt x="65300" y="0"/>
                </a:moveTo>
                <a:lnTo>
                  <a:pt x="0" y="36"/>
                </a:lnTo>
                <a:lnTo>
                  <a:pt x="0" y="36"/>
                </a:lnTo>
                <a:cubicBezTo>
                  <a:pt x="531" y="36"/>
                  <a:pt x="1663" y="1486"/>
                  <a:pt x="1981" y="1804"/>
                </a:cubicBezTo>
                <a:cubicBezTo>
                  <a:pt x="2653" y="2476"/>
                  <a:pt x="3290" y="3219"/>
                  <a:pt x="3891" y="3997"/>
                </a:cubicBezTo>
                <a:lnTo>
                  <a:pt x="23524" y="3997"/>
                </a:lnTo>
                <a:cubicBezTo>
                  <a:pt x="25611" y="3997"/>
                  <a:pt x="24160" y="14999"/>
                  <a:pt x="23736" y="16272"/>
                </a:cubicBezTo>
                <a:cubicBezTo>
                  <a:pt x="22356" y="19916"/>
                  <a:pt x="19951" y="23064"/>
                  <a:pt x="16767" y="25292"/>
                </a:cubicBezTo>
                <a:cubicBezTo>
                  <a:pt x="12664" y="28122"/>
                  <a:pt x="7888" y="30033"/>
                  <a:pt x="4139" y="33393"/>
                </a:cubicBezTo>
                <a:cubicBezTo>
                  <a:pt x="4139" y="33570"/>
                  <a:pt x="4103" y="33782"/>
                  <a:pt x="4068" y="33959"/>
                </a:cubicBezTo>
                <a:cubicBezTo>
                  <a:pt x="3431" y="41175"/>
                  <a:pt x="7464" y="47260"/>
                  <a:pt x="14999" y="47684"/>
                </a:cubicBezTo>
                <a:cubicBezTo>
                  <a:pt x="15353" y="47704"/>
                  <a:pt x="15707" y="47714"/>
                  <a:pt x="16062" y="47714"/>
                </a:cubicBezTo>
                <a:cubicBezTo>
                  <a:pt x="19467" y="47714"/>
                  <a:pt x="22903" y="46828"/>
                  <a:pt x="26106" y="45738"/>
                </a:cubicBezTo>
                <a:cubicBezTo>
                  <a:pt x="31341" y="43934"/>
                  <a:pt x="36435" y="41670"/>
                  <a:pt x="41281" y="38982"/>
                </a:cubicBezTo>
                <a:cubicBezTo>
                  <a:pt x="44996" y="36930"/>
                  <a:pt x="48639" y="34454"/>
                  <a:pt x="52601" y="32792"/>
                </a:cubicBezTo>
                <a:cubicBezTo>
                  <a:pt x="55323" y="31693"/>
                  <a:pt x="58722" y="30806"/>
                  <a:pt x="61897" y="30806"/>
                </a:cubicBezTo>
                <a:cubicBezTo>
                  <a:pt x="63013" y="30806"/>
                  <a:pt x="64102" y="30916"/>
                  <a:pt x="65123" y="31164"/>
                </a:cubicBezTo>
                <a:cubicBezTo>
                  <a:pt x="65125" y="31165"/>
                  <a:pt x="65126" y="31165"/>
                  <a:pt x="65127" y="31165"/>
                </a:cubicBezTo>
                <a:cubicBezTo>
                  <a:pt x="65688" y="31165"/>
                  <a:pt x="65300" y="0"/>
                  <a:pt x="65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rot="10800000">
            <a:off x="493733" y="4466149"/>
            <a:ext cx="711434" cy="962320"/>
          </a:xfrm>
          <a:custGeom>
            <a:avLst/>
            <a:gdLst/>
            <a:ahLst/>
            <a:cxnLst/>
            <a:rect l="l" t="t" r="r" b="b"/>
            <a:pathLst>
              <a:path w="21968" h="29715" extrusionOk="0">
                <a:moveTo>
                  <a:pt x="1" y="0"/>
                </a:moveTo>
                <a:cubicBezTo>
                  <a:pt x="2689" y="3573"/>
                  <a:pt x="4528" y="8278"/>
                  <a:pt x="4352" y="12841"/>
                </a:cubicBezTo>
                <a:cubicBezTo>
                  <a:pt x="4104" y="18607"/>
                  <a:pt x="1203" y="23983"/>
                  <a:pt x="531" y="29714"/>
                </a:cubicBezTo>
                <a:cubicBezTo>
                  <a:pt x="4245" y="26354"/>
                  <a:pt x="9021" y="24443"/>
                  <a:pt x="13124" y="21613"/>
                </a:cubicBezTo>
                <a:cubicBezTo>
                  <a:pt x="16308" y="19385"/>
                  <a:pt x="18713" y="16237"/>
                  <a:pt x="20093" y="12593"/>
                </a:cubicBezTo>
                <a:cubicBezTo>
                  <a:pt x="20517" y="11355"/>
                  <a:pt x="21968" y="318"/>
                  <a:pt x="19881" y="318"/>
                </a:cubicBezTo>
                <a:cubicBezTo>
                  <a:pt x="19881" y="318"/>
                  <a:pt x="9905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4289554">
            <a:off x="628248" y="3795711"/>
            <a:ext cx="687990" cy="537653"/>
          </a:xfrm>
          <a:custGeom>
            <a:avLst/>
            <a:gdLst/>
            <a:ahLst/>
            <a:cxnLst/>
            <a:rect l="l" t="t" r="r" b="b"/>
            <a:pathLst>
              <a:path w="27522" h="21508" extrusionOk="0">
                <a:moveTo>
                  <a:pt x="13885" y="0"/>
                </a:moveTo>
                <a:cubicBezTo>
                  <a:pt x="11736" y="0"/>
                  <a:pt x="9587" y="354"/>
                  <a:pt x="7535" y="1061"/>
                </a:cubicBezTo>
                <a:cubicBezTo>
                  <a:pt x="5519" y="1663"/>
                  <a:pt x="3715" y="2795"/>
                  <a:pt x="2265" y="4280"/>
                </a:cubicBezTo>
                <a:cubicBezTo>
                  <a:pt x="850" y="5801"/>
                  <a:pt x="1" y="7924"/>
                  <a:pt x="284" y="9940"/>
                </a:cubicBezTo>
                <a:cubicBezTo>
                  <a:pt x="567" y="11956"/>
                  <a:pt x="1840" y="13619"/>
                  <a:pt x="3114" y="15175"/>
                </a:cubicBezTo>
                <a:lnTo>
                  <a:pt x="8101" y="21507"/>
                </a:lnTo>
                <a:cubicBezTo>
                  <a:pt x="9057" y="18784"/>
                  <a:pt x="10507" y="16307"/>
                  <a:pt x="12382" y="14150"/>
                </a:cubicBezTo>
                <a:cubicBezTo>
                  <a:pt x="16450" y="9657"/>
                  <a:pt x="21968" y="7889"/>
                  <a:pt x="27522" y="6155"/>
                </a:cubicBezTo>
                <a:cubicBezTo>
                  <a:pt x="25647" y="3750"/>
                  <a:pt x="23100" y="1981"/>
                  <a:pt x="20235" y="1061"/>
                </a:cubicBezTo>
                <a:cubicBezTo>
                  <a:pt x="18183" y="354"/>
                  <a:pt x="16034" y="0"/>
                  <a:pt x="138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16250" y="539496"/>
            <a:ext cx="2661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4687050" y="1371600"/>
            <a:ext cx="26619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7377050" y="4537325"/>
            <a:ext cx="1590075" cy="630850"/>
          </a:xfrm>
          <a:custGeom>
            <a:avLst/>
            <a:gdLst/>
            <a:ahLst/>
            <a:cxnLst/>
            <a:rect l="l" t="t" r="r" b="b"/>
            <a:pathLst>
              <a:path w="63603" h="25234" extrusionOk="0">
                <a:moveTo>
                  <a:pt x="34152" y="0"/>
                </a:moveTo>
                <a:cubicBezTo>
                  <a:pt x="11142" y="0"/>
                  <a:pt x="0" y="25234"/>
                  <a:pt x="0" y="25234"/>
                </a:cubicBezTo>
                <a:lnTo>
                  <a:pt x="63603" y="25234"/>
                </a:lnTo>
                <a:cubicBezTo>
                  <a:pt x="63178" y="21519"/>
                  <a:pt x="62081" y="17876"/>
                  <a:pt x="60383" y="14515"/>
                </a:cubicBezTo>
                <a:cubicBezTo>
                  <a:pt x="50903" y="13454"/>
                  <a:pt x="42378" y="7865"/>
                  <a:pt x="36895" y="118"/>
                </a:cubicBezTo>
                <a:cubicBezTo>
                  <a:pt x="35963" y="39"/>
                  <a:pt x="35048" y="0"/>
                  <a:pt x="34152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299425" y="4540275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8104875" y="3230550"/>
            <a:ext cx="1039125" cy="1679150"/>
          </a:xfrm>
          <a:custGeom>
            <a:avLst/>
            <a:gdLst/>
            <a:ahLst/>
            <a:cxnLst/>
            <a:rect l="l" t="t" r="r" b="b"/>
            <a:pathLst>
              <a:path w="41565" h="67166" extrusionOk="0">
                <a:moveTo>
                  <a:pt x="41564" y="1"/>
                </a:moveTo>
                <a:cubicBezTo>
                  <a:pt x="35091" y="1"/>
                  <a:pt x="28264" y="107"/>
                  <a:pt x="21967" y="1982"/>
                </a:cubicBezTo>
                <a:cubicBezTo>
                  <a:pt x="22356" y="4104"/>
                  <a:pt x="22427" y="6262"/>
                  <a:pt x="22109" y="8384"/>
                </a:cubicBezTo>
                <a:cubicBezTo>
                  <a:pt x="21401" y="13124"/>
                  <a:pt x="18394" y="19067"/>
                  <a:pt x="13973" y="21367"/>
                </a:cubicBezTo>
                <a:lnTo>
                  <a:pt x="13937" y="21367"/>
                </a:lnTo>
                <a:cubicBezTo>
                  <a:pt x="12310" y="22216"/>
                  <a:pt x="10435" y="22463"/>
                  <a:pt x="8631" y="22675"/>
                </a:cubicBezTo>
                <a:lnTo>
                  <a:pt x="2087" y="23418"/>
                </a:lnTo>
                <a:cubicBezTo>
                  <a:pt x="2016" y="23843"/>
                  <a:pt x="1910" y="24232"/>
                  <a:pt x="1804" y="24621"/>
                </a:cubicBezTo>
                <a:cubicBezTo>
                  <a:pt x="0" y="33111"/>
                  <a:pt x="1769" y="42414"/>
                  <a:pt x="6155" y="49842"/>
                </a:cubicBezTo>
                <a:cubicBezTo>
                  <a:pt x="6650" y="50691"/>
                  <a:pt x="7216" y="51540"/>
                  <a:pt x="7782" y="52389"/>
                </a:cubicBezTo>
                <a:cubicBezTo>
                  <a:pt x="12204" y="52814"/>
                  <a:pt x="16555" y="53981"/>
                  <a:pt x="20623" y="55821"/>
                </a:cubicBezTo>
                <a:cubicBezTo>
                  <a:pt x="20623" y="55821"/>
                  <a:pt x="27096" y="58686"/>
                  <a:pt x="31270" y="66786"/>
                </a:cubicBezTo>
                <a:cubicBezTo>
                  <a:pt x="31553" y="66822"/>
                  <a:pt x="31801" y="66857"/>
                  <a:pt x="32049" y="66857"/>
                </a:cubicBezTo>
                <a:cubicBezTo>
                  <a:pt x="32770" y="66911"/>
                  <a:pt x="37826" y="67166"/>
                  <a:pt x="40260" y="67166"/>
                </a:cubicBezTo>
                <a:cubicBezTo>
                  <a:pt x="41050" y="67166"/>
                  <a:pt x="41564" y="67139"/>
                  <a:pt x="41564" y="67069"/>
                </a:cubicBezTo>
                <a:lnTo>
                  <a:pt x="41564" y="1"/>
                </a:ln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7675075" y="2944725"/>
            <a:ext cx="979000" cy="893650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8157050" y="3280975"/>
            <a:ext cx="508525" cy="535925"/>
          </a:xfrm>
          <a:custGeom>
            <a:avLst/>
            <a:gdLst/>
            <a:ahLst/>
            <a:cxnLst/>
            <a:rect l="l" t="t" r="r" b="b"/>
            <a:pathLst>
              <a:path w="20341" h="21437" extrusionOk="0">
                <a:moveTo>
                  <a:pt x="19880" y="0"/>
                </a:moveTo>
                <a:cubicBezTo>
                  <a:pt x="17687" y="637"/>
                  <a:pt x="15565" y="1521"/>
                  <a:pt x="13584" y="2653"/>
                </a:cubicBezTo>
                <a:cubicBezTo>
                  <a:pt x="6615" y="6580"/>
                  <a:pt x="1946" y="13796"/>
                  <a:pt x="0" y="21437"/>
                </a:cubicBezTo>
                <a:lnTo>
                  <a:pt x="6544" y="20694"/>
                </a:lnTo>
                <a:cubicBezTo>
                  <a:pt x="8348" y="20446"/>
                  <a:pt x="10223" y="20234"/>
                  <a:pt x="11850" y="19385"/>
                </a:cubicBezTo>
                <a:lnTo>
                  <a:pt x="11886" y="19385"/>
                </a:lnTo>
                <a:cubicBezTo>
                  <a:pt x="16307" y="17086"/>
                  <a:pt x="19314" y="11143"/>
                  <a:pt x="20022" y="6403"/>
                </a:cubicBezTo>
                <a:cubicBezTo>
                  <a:pt x="20340" y="4280"/>
                  <a:pt x="20269" y="2087"/>
                  <a:pt x="1988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716250" y="445578"/>
            <a:ext cx="3855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"/>
          </p:nvPr>
        </p:nvSpPr>
        <p:spPr>
          <a:xfrm>
            <a:off x="5148200" y="1371600"/>
            <a:ext cx="28440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4512650"/>
            <a:ext cx="1590075" cy="630850"/>
          </a:xfrm>
          <a:custGeom>
            <a:avLst/>
            <a:gdLst/>
            <a:ahLst/>
            <a:cxnLst/>
            <a:rect l="l" t="t" r="r" b="b"/>
            <a:pathLst>
              <a:path w="63603" h="25234" extrusionOk="0">
                <a:moveTo>
                  <a:pt x="34152" y="0"/>
                </a:moveTo>
                <a:cubicBezTo>
                  <a:pt x="11142" y="0"/>
                  <a:pt x="0" y="25234"/>
                  <a:pt x="0" y="25234"/>
                </a:cubicBezTo>
                <a:lnTo>
                  <a:pt x="63603" y="25234"/>
                </a:lnTo>
                <a:cubicBezTo>
                  <a:pt x="63178" y="21519"/>
                  <a:pt x="62081" y="17876"/>
                  <a:pt x="60383" y="14515"/>
                </a:cubicBezTo>
                <a:cubicBezTo>
                  <a:pt x="50903" y="13454"/>
                  <a:pt x="42378" y="7865"/>
                  <a:pt x="36895" y="118"/>
                </a:cubicBezTo>
                <a:cubicBezTo>
                  <a:pt x="35963" y="39"/>
                  <a:pt x="35048" y="0"/>
                  <a:pt x="341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8313925" y="1595550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8119375" y="285825"/>
            <a:ext cx="1039125" cy="1679150"/>
          </a:xfrm>
          <a:custGeom>
            <a:avLst/>
            <a:gdLst/>
            <a:ahLst/>
            <a:cxnLst/>
            <a:rect l="l" t="t" r="r" b="b"/>
            <a:pathLst>
              <a:path w="41565" h="67166" extrusionOk="0">
                <a:moveTo>
                  <a:pt x="41564" y="1"/>
                </a:moveTo>
                <a:cubicBezTo>
                  <a:pt x="35091" y="1"/>
                  <a:pt x="28264" y="107"/>
                  <a:pt x="21967" y="1982"/>
                </a:cubicBezTo>
                <a:cubicBezTo>
                  <a:pt x="22356" y="4104"/>
                  <a:pt x="22427" y="6262"/>
                  <a:pt x="22109" y="8384"/>
                </a:cubicBezTo>
                <a:cubicBezTo>
                  <a:pt x="21401" y="13124"/>
                  <a:pt x="18394" y="19067"/>
                  <a:pt x="13973" y="21367"/>
                </a:cubicBezTo>
                <a:lnTo>
                  <a:pt x="13937" y="21367"/>
                </a:lnTo>
                <a:cubicBezTo>
                  <a:pt x="12310" y="22216"/>
                  <a:pt x="10435" y="22463"/>
                  <a:pt x="8631" y="22675"/>
                </a:cubicBezTo>
                <a:lnTo>
                  <a:pt x="2087" y="23418"/>
                </a:lnTo>
                <a:cubicBezTo>
                  <a:pt x="2016" y="23843"/>
                  <a:pt x="1910" y="24232"/>
                  <a:pt x="1804" y="24621"/>
                </a:cubicBezTo>
                <a:cubicBezTo>
                  <a:pt x="0" y="33111"/>
                  <a:pt x="1769" y="42414"/>
                  <a:pt x="6155" y="49842"/>
                </a:cubicBezTo>
                <a:cubicBezTo>
                  <a:pt x="6650" y="50691"/>
                  <a:pt x="7216" y="51540"/>
                  <a:pt x="7782" y="52389"/>
                </a:cubicBezTo>
                <a:cubicBezTo>
                  <a:pt x="12204" y="52814"/>
                  <a:pt x="16555" y="53981"/>
                  <a:pt x="20623" y="55821"/>
                </a:cubicBezTo>
                <a:cubicBezTo>
                  <a:pt x="20623" y="55821"/>
                  <a:pt x="27096" y="58686"/>
                  <a:pt x="31270" y="66786"/>
                </a:cubicBezTo>
                <a:cubicBezTo>
                  <a:pt x="31553" y="66822"/>
                  <a:pt x="31801" y="66857"/>
                  <a:pt x="32049" y="66857"/>
                </a:cubicBezTo>
                <a:cubicBezTo>
                  <a:pt x="32770" y="66911"/>
                  <a:pt x="37826" y="67166"/>
                  <a:pt x="40260" y="67166"/>
                </a:cubicBezTo>
                <a:cubicBezTo>
                  <a:pt x="41050" y="67166"/>
                  <a:pt x="41564" y="67139"/>
                  <a:pt x="41564" y="67069"/>
                </a:cubicBezTo>
                <a:lnTo>
                  <a:pt x="41564" y="1"/>
                </a:ln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7689575" y="0"/>
            <a:ext cx="979000" cy="893650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171550" y="336250"/>
            <a:ext cx="508525" cy="535925"/>
          </a:xfrm>
          <a:custGeom>
            <a:avLst/>
            <a:gdLst/>
            <a:ahLst/>
            <a:cxnLst/>
            <a:rect l="l" t="t" r="r" b="b"/>
            <a:pathLst>
              <a:path w="20341" h="21437" extrusionOk="0">
                <a:moveTo>
                  <a:pt x="19880" y="0"/>
                </a:moveTo>
                <a:cubicBezTo>
                  <a:pt x="17687" y="637"/>
                  <a:pt x="15565" y="1521"/>
                  <a:pt x="13584" y="2653"/>
                </a:cubicBezTo>
                <a:cubicBezTo>
                  <a:pt x="6615" y="6580"/>
                  <a:pt x="1946" y="13796"/>
                  <a:pt x="0" y="21437"/>
                </a:cubicBezTo>
                <a:lnTo>
                  <a:pt x="6544" y="20694"/>
                </a:lnTo>
                <a:cubicBezTo>
                  <a:pt x="8348" y="20446"/>
                  <a:pt x="10223" y="20234"/>
                  <a:pt x="11850" y="19385"/>
                </a:cubicBezTo>
                <a:lnTo>
                  <a:pt x="11886" y="19385"/>
                </a:lnTo>
                <a:cubicBezTo>
                  <a:pt x="16307" y="17086"/>
                  <a:pt x="19314" y="11143"/>
                  <a:pt x="20022" y="6403"/>
                </a:cubicBezTo>
                <a:cubicBezTo>
                  <a:pt x="20340" y="4280"/>
                  <a:pt x="20269" y="2087"/>
                  <a:pt x="1988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22375" y="4512650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 hasCustomPrompt="1"/>
          </p:nvPr>
        </p:nvSpPr>
        <p:spPr>
          <a:xfrm>
            <a:off x="716250" y="1874250"/>
            <a:ext cx="4258200" cy="13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16250" y="3256794"/>
            <a:ext cx="19857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11"/>
          <p:cNvGrpSpPr/>
          <p:nvPr/>
        </p:nvGrpSpPr>
        <p:grpSpPr>
          <a:xfrm>
            <a:off x="7541968" y="3505591"/>
            <a:ext cx="1985861" cy="1765938"/>
            <a:chOff x="3033525" y="2679425"/>
            <a:chExt cx="1834175" cy="1631050"/>
          </a:xfrm>
        </p:grpSpPr>
        <p:sp>
          <p:nvSpPr>
            <p:cNvPr id="98" name="Google Shape;98;p11"/>
            <p:cNvSpPr/>
            <p:nvPr/>
          </p:nvSpPr>
          <p:spPr>
            <a:xfrm>
              <a:off x="4141625" y="26794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3400525" y="2784075"/>
              <a:ext cx="1467175" cy="1526400"/>
            </a:xfrm>
            <a:custGeom>
              <a:avLst/>
              <a:gdLst/>
              <a:ahLst/>
              <a:cxnLst/>
              <a:rect l="l" t="t" r="r" b="b"/>
              <a:pathLst>
                <a:path w="58687" h="61056" extrusionOk="0">
                  <a:moveTo>
                    <a:pt x="58474" y="0"/>
                  </a:moveTo>
                  <a:cubicBezTo>
                    <a:pt x="58474" y="9268"/>
                    <a:pt x="58439" y="15919"/>
                    <a:pt x="58439" y="15919"/>
                  </a:cubicBezTo>
                  <a:cubicBezTo>
                    <a:pt x="57686" y="15982"/>
                    <a:pt x="56916" y="16013"/>
                    <a:pt x="56133" y="16013"/>
                  </a:cubicBezTo>
                  <a:cubicBezTo>
                    <a:pt x="47676" y="16013"/>
                    <a:pt x="37608" y="12407"/>
                    <a:pt x="29644" y="6580"/>
                  </a:cubicBezTo>
                  <a:cubicBezTo>
                    <a:pt x="27133" y="11426"/>
                    <a:pt x="25895" y="17086"/>
                    <a:pt x="25152" y="22321"/>
                  </a:cubicBezTo>
                  <a:cubicBezTo>
                    <a:pt x="23701" y="32721"/>
                    <a:pt x="21437" y="45562"/>
                    <a:pt x="9906" y="49311"/>
                  </a:cubicBezTo>
                  <a:cubicBezTo>
                    <a:pt x="7806" y="50011"/>
                    <a:pt x="5614" y="50250"/>
                    <a:pt x="3411" y="50250"/>
                  </a:cubicBezTo>
                  <a:cubicBezTo>
                    <a:pt x="2274" y="50250"/>
                    <a:pt x="1133" y="50186"/>
                    <a:pt x="1" y="50090"/>
                  </a:cubicBezTo>
                  <a:lnTo>
                    <a:pt x="1" y="50090"/>
                  </a:lnTo>
                  <a:cubicBezTo>
                    <a:pt x="2583" y="53450"/>
                    <a:pt x="4635" y="57129"/>
                    <a:pt x="6156" y="61056"/>
                  </a:cubicBezTo>
                  <a:lnTo>
                    <a:pt x="58686" y="61056"/>
                  </a:lnTo>
                  <a:lnTo>
                    <a:pt x="58686" y="991"/>
                  </a:lnTo>
                  <a:cubicBezTo>
                    <a:pt x="58686" y="673"/>
                    <a:pt x="58615" y="319"/>
                    <a:pt x="58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3033525" y="4024550"/>
              <a:ext cx="520900" cy="285925"/>
            </a:xfrm>
            <a:custGeom>
              <a:avLst/>
              <a:gdLst/>
              <a:ahLst/>
              <a:cxnLst/>
              <a:rect l="l" t="t" r="r" b="b"/>
              <a:pathLst>
                <a:path w="20836" h="11437" extrusionOk="0">
                  <a:moveTo>
                    <a:pt x="9485" y="1"/>
                  </a:moveTo>
                  <a:cubicBezTo>
                    <a:pt x="7802" y="1"/>
                    <a:pt x="6190" y="322"/>
                    <a:pt x="4599" y="1461"/>
                  </a:cubicBezTo>
                  <a:cubicBezTo>
                    <a:pt x="3078" y="2664"/>
                    <a:pt x="1911" y="4256"/>
                    <a:pt x="1274" y="6060"/>
                  </a:cubicBezTo>
                  <a:cubicBezTo>
                    <a:pt x="1097" y="6555"/>
                    <a:pt x="1" y="11437"/>
                    <a:pt x="461" y="11437"/>
                  </a:cubicBezTo>
                  <a:lnTo>
                    <a:pt x="20836" y="11437"/>
                  </a:lnTo>
                  <a:cubicBezTo>
                    <a:pt x="19315" y="7510"/>
                    <a:pt x="17263" y="3831"/>
                    <a:pt x="14716" y="471"/>
                  </a:cubicBezTo>
                  <a:cubicBezTo>
                    <a:pt x="14363" y="435"/>
                    <a:pt x="14009" y="400"/>
                    <a:pt x="13690" y="365"/>
                  </a:cubicBezTo>
                  <a:cubicBezTo>
                    <a:pt x="12227" y="207"/>
                    <a:pt x="10833" y="1"/>
                    <a:pt x="9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11"/>
          <p:cNvGrpSpPr/>
          <p:nvPr/>
        </p:nvGrpSpPr>
        <p:grpSpPr>
          <a:xfrm flipH="1">
            <a:off x="-72825" y="0"/>
            <a:ext cx="1228400" cy="1822350"/>
            <a:chOff x="3639300" y="-576150"/>
            <a:chExt cx="1228400" cy="1822350"/>
          </a:xfrm>
        </p:grpSpPr>
        <p:sp>
          <p:nvSpPr>
            <p:cNvPr id="102" name="Google Shape;102;p11"/>
            <p:cNvSpPr/>
            <p:nvPr/>
          </p:nvSpPr>
          <p:spPr>
            <a:xfrm>
              <a:off x="4141625" y="7412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3749850" y="-576150"/>
              <a:ext cx="1117850" cy="1586525"/>
            </a:xfrm>
            <a:custGeom>
              <a:avLst/>
              <a:gdLst/>
              <a:ahLst/>
              <a:cxnLst/>
              <a:rect l="l" t="t" r="r" b="b"/>
              <a:pathLst>
                <a:path w="44714" h="63461" extrusionOk="0">
                  <a:moveTo>
                    <a:pt x="44713" y="1"/>
                  </a:moveTo>
                  <a:cubicBezTo>
                    <a:pt x="44678" y="7040"/>
                    <a:pt x="34879" y="11992"/>
                    <a:pt x="29502" y="14150"/>
                  </a:cubicBezTo>
                  <a:cubicBezTo>
                    <a:pt x="27415" y="14964"/>
                    <a:pt x="25258" y="15671"/>
                    <a:pt x="23100" y="16343"/>
                  </a:cubicBezTo>
                  <a:cubicBezTo>
                    <a:pt x="23595" y="17015"/>
                    <a:pt x="24019" y="17723"/>
                    <a:pt x="24373" y="18466"/>
                  </a:cubicBezTo>
                  <a:cubicBezTo>
                    <a:pt x="25541" y="21083"/>
                    <a:pt x="25682" y="24055"/>
                    <a:pt x="24798" y="26778"/>
                  </a:cubicBezTo>
                  <a:cubicBezTo>
                    <a:pt x="23666" y="30245"/>
                    <a:pt x="20836" y="33004"/>
                    <a:pt x="17475" y="34455"/>
                  </a:cubicBezTo>
                  <a:cubicBezTo>
                    <a:pt x="15798" y="35190"/>
                    <a:pt x="13648" y="35654"/>
                    <a:pt x="11545" y="35654"/>
                  </a:cubicBezTo>
                  <a:cubicBezTo>
                    <a:pt x="9702" y="35654"/>
                    <a:pt x="7895" y="35297"/>
                    <a:pt x="6474" y="34455"/>
                  </a:cubicBezTo>
                  <a:lnTo>
                    <a:pt x="6439" y="34455"/>
                  </a:lnTo>
                  <a:cubicBezTo>
                    <a:pt x="5342" y="33782"/>
                    <a:pt x="4493" y="32757"/>
                    <a:pt x="3679" y="31731"/>
                  </a:cubicBezTo>
                  <a:lnTo>
                    <a:pt x="3644" y="31695"/>
                  </a:lnTo>
                  <a:cubicBezTo>
                    <a:pt x="3113" y="33146"/>
                    <a:pt x="2689" y="34631"/>
                    <a:pt x="2371" y="36152"/>
                  </a:cubicBezTo>
                  <a:cubicBezTo>
                    <a:pt x="1" y="46835"/>
                    <a:pt x="6403" y="56669"/>
                    <a:pt x="15636" y="63461"/>
                  </a:cubicBezTo>
                  <a:cubicBezTo>
                    <a:pt x="16626" y="61515"/>
                    <a:pt x="17900" y="59676"/>
                    <a:pt x="19385" y="58049"/>
                  </a:cubicBezTo>
                  <a:cubicBezTo>
                    <a:pt x="22763" y="54488"/>
                    <a:pt x="27293" y="52708"/>
                    <a:pt x="32052" y="52708"/>
                  </a:cubicBezTo>
                  <a:cubicBezTo>
                    <a:pt x="32824" y="52708"/>
                    <a:pt x="33603" y="52755"/>
                    <a:pt x="34384" y="52849"/>
                  </a:cubicBezTo>
                  <a:cubicBezTo>
                    <a:pt x="36754" y="53132"/>
                    <a:pt x="43263" y="53910"/>
                    <a:pt x="44501" y="56881"/>
                  </a:cubicBezTo>
                  <a:cubicBezTo>
                    <a:pt x="44572" y="35454"/>
                    <a:pt x="44713" y="30"/>
                    <a:pt x="44713" y="1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3639300" y="-321450"/>
              <a:ext cx="688050" cy="537700"/>
            </a:xfrm>
            <a:custGeom>
              <a:avLst/>
              <a:gdLst/>
              <a:ahLst/>
              <a:cxnLst/>
              <a:rect l="l" t="t" r="r" b="b"/>
              <a:pathLst>
                <a:path w="27522" h="21508" extrusionOk="0">
                  <a:moveTo>
                    <a:pt x="13885" y="0"/>
                  </a:moveTo>
                  <a:cubicBezTo>
                    <a:pt x="11736" y="0"/>
                    <a:pt x="9587" y="354"/>
                    <a:pt x="7535" y="1061"/>
                  </a:cubicBezTo>
                  <a:cubicBezTo>
                    <a:pt x="5519" y="1663"/>
                    <a:pt x="3715" y="2795"/>
                    <a:pt x="2265" y="4280"/>
                  </a:cubicBezTo>
                  <a:cubicBezTo>
                    <a:pt x="850" y="5801"/>
                    <a:pt x="1" y="7924"/>
                    <a:pt x="284" y="9940"/>
                  </a:cubicBezTo>
                  <a:cubicBezTo>
                    <a:pt x="567" y="11956"/>
                    <a:pt x="1840" y="13619"/>
                    <a:pt x="3114" y="15175"/>
                  </a:cubicBezTo>
                  <a:lnTo>
                    <a:pt x="8101" y="21507"/>
                  </a:lnTo>
                  <a:cubicBezTo>
                    <a:pt x="9057" y="18784"/>
                    <a:pt x="10507" y="16307"/>
                    <a:pt x="12382" y="14150"/>
                  </a:cubicBezTo>
                  <a:cubicBezTo>
                    <a:pt x="16450" y="9657"/>
                    <a:pt x="21968" y="7889"/>
                    <a:pt x="27522" y="6155"/>
                  </a:cubicBezTo>
                  <a:cubicBezTo>
                    <a:pt x="25647" y="3750"/>
                    <a:pt x="23100" y="1981"/>
                    <a:pt x="20235" y="1061"/>
                  </a:cubicBezTo>
                  <a:cubicBezTo>
                    <a:pt x="18183" y="354"/>
                    <a:pt x="16034" y="0"/>
                    <a:pt x="13885" y="0"/>
                  </a:cubicBezTo>
                  <a:close/>
                </a:path>
              </a:pathLst>
            </a:custGeom>
            <a:solidFill>
              <a:srgbClr val="CAD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3841825" y="-167575"/>
              <a:ext cx="550975" cy="481800"/>
            </a:xfrm>
            <a:custGeom>
              <a:avLst/>
              <a:gdLst/>
              <a:ahLst/>
              <a:cxnLst/>
              <a:rect l="l" t="t" r="r" b="b"/>
              <a:pathLst>
                <a:path w="22039" h="19272" extrusionOk="0">
                  <a:moveTo>
                    <a:pt x="19421" y="0"/>
                  </a:moveTo>
                  <a:cubicBezTo>
                    <a:pt x="13867" y="1734"/>
                    <a:pt x="8384" y="3502"/>
                    <a:pt x="4281" y="7995"/>
                  </a:cubicBezTo>
                  <a:cubicBezTo>
                    <a:pt x="2406" y="10152"/>
                    <a:pt x="920" y="12629"/>
                    <a:pt x="0" y="15352"/>
                  </a:cubicBezTo>
                  <a:cubicBezTo>
                    <a:pt x="814" y="16378"/>
                    <a:pt x="1663" y="17439"/>
                    <a:pt x="2795" y="18112"/>
                  </a:cubicBezTo>
                  <a:cubicBezTo>
                    <a:pt x="4221" y="18931"/>
                    <a:pt x="6011" y="19272"/>
                    <a:pt x="7835" y="19272"/>
                  </a:cubicBezTo>
                  <a:cubicBezTo>
                    <a:pt x="9948" y="19272"/>
                    <a:pt x="12106" y="18814"/>
                    <a:pt x="13796" y="18112"/>
                  </a:cubicBezTo>
                  <a:cubicBezTo>
                    <a:pt x="17157" y="16661"/>
                    <a:pt x="19987" y="13902"/>
                    <a:pt x="21119" y="10400"/>
                  </a:cubicBezTo>
                  <a:cubicBezTo>
                    <a:pt x="22038" y="7676"/>
                    <a:pt x="21862" y="4740"/>
                    <a:pt x="20694" y="2123"/>
                  </a:cubicBezTo>
                  <a:cubicBezTo>
                    <a:pt x="20340" y="1380"/>
                    <a:pt x="19916" y="637"/>
                    <a:pt x="19421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8171375" y="-116701"/>
            <a:ext cx="1009050" cy="527050"/>
            <a:chOff x="6268475" y="1301925"/>
            <a:chExt cx="1009050" cy="527050"/>
          </a:xfrm>
        </p:grpSpPr>
        <p:sp>
          <p:nvSpPr>
            <p:cNvPr id="107" name="Google Shape;107;p11"/>
            <p:cNvSpPr/>
            <p:nvPr/>
          </p:nvSpPr>
          <p:spPr>
            <a:xfrm>
              <a:off x="6268475" y="1301925"/>
              <a:ext cx="1009050" cy="527050"/>
            </a:xfrm>
            <a:custGeom>
              <a:avLst/>
              <a:gdLst/>
              <a:ahLst/>
              <a:cxnLst/>
              <a:rect l="l" t="t" r="r" b="b"/>
              <a:pathLst>
                <a:path w="40362" h="21082" extrusionOk="0">
                  <a:moveTo>
                    <a:pt x="0" y="0"/>
                  </a:moveTo>
                  <a:cubicBezTo>
                    <a:pt x="602" y="1486"/>
                    <a:pt x="1274" y="2901"/>
                    <a:pt x="2052" y="4280"/>
                  </a:cubicBezTo>
                  <a:lnTo>
                    <a:pt x="16874" y="4280"/>
                  </a:lnTo>
                  <a:cubicBezTo>
                    <a:pt x="17510" y="8631"/>
                    <a:pt x="16378" y="12876"/>
                    <a:pt x="13549" y="16024"/>
                  </a:cubicBezTo>
                  <a:cubicBezTo>
                    <a:pt x="16838" y="18005"/>
                    <a:pt x="20446" y="19350"/>
                    <a:pt x="24161" y="20057"/>
                  </a:cubicBezTo>
                  <a:cubicBezTo>
                    <a:pt x="28167" y="20832"/>
                    <a:pt x="32294" y="21082"/>
                    <a:pt x="36390" y="21082"/>
                  </a:cubicBezTo>
                  <a:cubicBezTo>
                    <a:pt x="37719" y="21082"/>
                    <a:pt x="39045" y="21055"/>
                    <a:pt x="40362" y="21012"/>
                  </a:cubicBezTo>
                  <a:lnTo>
                    <a:pt x="40362" y="0"/>
                  </a:lnTo>
                  <a:close/>
                </a:path>
              </a:pathLst>
            </a:custGeom>
            <a:solidFill>
              <a:srgbClr val="CAD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320650" y="1408925"/>
              <a:ext cx="385600" cy="293625"/>
            </a:xfrm>
            <a:custGeom>
              <a:avLst/>
              <a:gdLst/>
              <a:ahLst/>
              <a:cxnLst/>
              <a:rect l="l" t="t" r="r" b="b"/>
              <a:pathLst>
                <a:path w="15424" h="11745" extrusionOk="0">
                  <a:moveTo>
                    <a:pt x="0" y="0"/>
                  </a:moveTo>
                  <a:cubicBezTo>
                    <a:pt x="2724" y="4847"/>
                    <a:pt x="6686" y="8879"/>
                    <a:pt x="11497" y="11744"/>
                  </a:cubicBezTo>
                  <a:cubicBezTo>
                    <a:pt x="14291" y="8596"/>
                    <a:pt x="15423" y="4351"/>
                    <a:pt x="14787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>
            <a:spLocks noGrp="1"/>
          </p:cNvSpPr>
          <p:nvPr>
            <p:ph type="title"/>
          </p:nvPr>
        </p:nvSpPr>
        <p:spPr>
          <a:xfrm>
            <a:off x="3453003" y="3905900"/>
            <a:ext cx="47520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5" name="Google Shape;305;p28"/>
          <p:cNvSpPr txBox="1">
            <a:spLocks noGrp="1"/>
          </p:cNvSpPr>
          <p:nvPr>
            <p:ph type="title" idx="2" hasCustomPrompt="1"/>
          </p:nvPr>
        </p:nvSpPr>
        <p:spPr>
          <a:xfrm>
            <a:off x="716250" y="543200"/>
            <a:ext cx="2959500" cy="15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6" name="Google Shape;306;p28"/>
          <p:cNvSpPr/>
          <p:nvPr/>
        </p:nvSpPr>
        <p:spPr>
          <a:xfrm flipH="1">
            <a:off x="5782" y="4440953"/>
            <a:ext cx="778410" cy="545373"/>
          </a:xfrm>
          <a:custGeom>
            <a:avLst/>
            <a:gdLst/>
            <a:ahLst/>
            <a:cxnLst/>
            <a:rect l="l" t="t" r="r" b="b"/>
            <a:pathLst>
              <a:path w="28830" h="20199" extrusionOk="0">
                <a:moveTo>
                  <a:pt x="16294" y="0"/>
                </a:moveTo>
                <a:cubicBezTo>
                  <a:pt x="11568" y="0"/>
                  <a:pt x="7077" y="1785"/>
                  <a:pt x="3750" y="5354"/>
                </a:cubicBezTo>
                <a:cubicBezTo>
                  <a:pt x="2229" y="6981"/>
                  <a:pt x="991" y="8785"/>
                  <a:pt x="0" y="10766"/>
                </a:cubicBezTo>
                <a:cubicBezTo>
                  <a:pt x="7932" y="16593"/>
                  <a:pt x="18027" y="20199"/>
                  <a:pt x="26488" y="20199"/>
                </a:cubicBezTo>
                <a:cubicBezTo>
                  <a:pt x="27272" y="20199"/>
                  <a:pt x="28042" y="20168"/>
                  <a:pt x="28795" y="20105"/>
                </a:cubicBezTo>
                <a:cubicBezTo>
                  <a:pt x="28795" y="20105"/>
                  <a:pt x="28795" y="13454"/>
                  <a:pt x="28830" y="4186"/>
                </a:cubicBezTo>
                <a:cubicBezTo>
                  <a:pt x="27627" y="1180"/>
                  <a:pt x="21118" y="437"/>
                  <a:pt x="18713" y="154"/>
                </a:cubicBezTo>
                <a:cubicBezTo>
                  <a:pt x="17903" y="51"/>
                  <a:pt x="17095" y="0"/>
                  <a:pt x="16294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 flipH="1">
            <a:off x="48" y="3018125"/>
            <a:ext cx="1207278" cy="1713447"/>
          </a:xfrm>
          <a:custGeom>
            <a:avLst/>
            <a:gdLst/>
            <a:ahLst/>
            <a:cxnLst/>
            <a:rect l="l" t="t" r="r" b="b"/>
            <a:pathLst>
              <a:path w="44714" h="63461" extrusionOk="0">
                <a:moveTo>
                  <a:pt x="44713" y="1"/>
                </a:moveTo>
                <a:cubicBezTo>
                  <a:pt x="44678" y="7040"/>
                  <a:pt x="34879" y="11992"/>
                  <a:pt x="29502" y="14150"/>
                </a:cubicBezTo>
                <a:cubicBezTo>
                  <a:pt x="27415" y="14964"/>
                  <a:pt x="25258" y="15671"/>
                  <a:pt x="23100" y="16343"/>
                </a:cubicBezTo>
                <a:cubicBezTo>
                  <a:pt x="23595" y="17015"/>
                  <a:pt x="24019" y="17723"/>
                  <a:pt x="24373" y="18466"/>
                </a:cubicBezTo>
                <a:cubicBezTo>
                  <a:pt x="25541" y="21083"/>
                  <a:pt x="25682" y="24055"/>
                  <a:pt x="24798" y="26778"/>
                </a:cubicBezTo>
                <a:cubicBezTo>
                  <a:pt x="23666" y="30245"/>
                  <a:pt x="20836" y="33004"/>
                  <a:pt x="17475" y="34455"/>
                </a:cubicBezTo>
                <a:cubicBezTo>
                  <a:pt x="15798" y="35190"/>
                  <a:pt x="13648" y="35654"/>
                  <a:pt x="11545" y="35654"/>
                </a:cubicBezTo>
                <a:cubicBezTo>
                  <a:pt x="9702" y="35654"/>
                  <a:pt x="7895" y="35297"/>
                  <a:pt x="6474" y="34455"/>
                </a:cubicBezTo>
                <a:lnTo>
                  <a:pt x="6439" y="34455"/>
                </a:lnTo>
                <a:cubicBezTo>
                  <a:pt x="5342" y="33782"/>
                  <a:pt x="4493" y="32757"/>
                  <a:pt x="3679" y="31731"/>
                </a:cubicBezTo>
                <a:lnTo>
                  <a:pt x="3644" y="31695"/>
                </a:lnTo>
                <a:cubicBezTo>
                  <a:pt x="3113" y="33146"/>
                  <a:pt x="2689" y="34631"/>
                  <a:pt x="2371" y="36152"/>
                </a:cubicBezTo>
                <a:cubicBezTo>
                  <a:pt x="1" y="46835"/>
                  <a:pt x="6403" y="56669"/>
                  <a:pt x="15636" y="63461"/>
                </a:cubicBezTo>
                <a:cubicBezTo>
                  <a:pt x="16626" y="61515"/>
                  <a:pt x="17900" y="59676"/>
                  <a:pt x="19385" y="58049"/>
                </a:cubicBezTo>
                <a:cubicBezTo>
                  <a:pt x="22763" y="54488"/>
                  <a:pt x="27293" y="52708"/>
                  <a:pt x="32052" y="52708"/>
                </a:cubicBezTo>
                <a:cubicBezTo>
                  <a:pt x="32824" y="52708"/>
                  <a:pt x="33603" y="52755"/>
                  <a:pt x="34384" y="52849"/>
                </a:cubicBezTo>
                <a:cubicBezTo>
                  <a:pt x="36754" y="53132"/>
                  <a:pt x="43263" y="53910"/>
                  <a:pt x="44501" y="56881"/>
                </a:cubicBezTo>
                <a:cubicBezTo>
                  <a:pt x="44572" y="35454"/>
                  <a:pt x="44713" y="30"/>
                  <a:pt x="44713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8"/>
          <p:cNvSpPr/>
          <p:nvPr/>
        </p:nvSpPr>
        <p:spPr>
          <a:xfrm flipH="1">
            <a:off x="583631" y="3293213"/>
            <a:ext cx="743094" cy="580716"/>
          </a:xfrm>
          <a:custGeom>
            <a:avLst/>
            <a:gdLst/>
            <a:ahLst/>
            <a:cxnLst/>
            <a:rect l="l" t="t" r="r" b="b"/>
            <a:pathLst>
              <a:path w="27522" h="21508" extrusionOk="0">
                <a:moveTo>
                  <a:pt x="13885" y="0"/>
                </a:moveTo>
                <a:cubicBezTo>
                  <a:pt x="11736" y="0"/>
                  <a:pt x="9587" y="354"/>
                  <a:pt x="7535" y="1061"/>
                </a:cubicBezTo>
                <a:cubicBezTo>
                  <a:pt x="5519" y="1663"/>
                  <a:pt x="3715" y="2795"/>
                  <a:pt x="2265" y="4280"/>
                </a:cubicBezTo>
                <a:cubicBezTo>
                  <a:pt x="850" y="5801"/>
                  <a:pt x="1" y="7924"/>
                  <a:pt x="284" y="9940"/>
                </a:cubicBezTo>
                <a:cubicBezTo>
                  <a:pt x="567" y="11956"/>
                  <a:pt x="1840" y="13619"/>
                  <a:pt x="3114" y="15175"/>
                </a:cubicBezTo>
                <a:lnTo>
                  <a:pt x="8101" y="21507"/>
                </a:lnTo>
                <a:cubicBezTo>
                  <a:pt x="9057" y="18784"/>
                  <a:pt x="10507" y="16307"/>
                  <a:pt x="12382" y="14150"/>
                </a:cubicBezTo>
                <a:cubicBezTo>
                  <a:pt x="16450" y="9657"/>
                  <a:pt x="21968" y="7889"/>
                  <a:pt x="27522" y="6155"/>
                </a:cubicBezTo>
                <a:cubicBezTo>
                  <a:pt x="25647" y="3750"/>
                  <a:pt x="23100" y="1981"/>
                  <a:pt x="20235" y="1061"/>
                </a:cubicBezTo>
                <a:cubicBezTo>
                  <a:pt x="18183" y="354"/>
                  <a:pt x="16034" y="0"/>
                  <a:pt x="13885" y="0"/>
                </a:cubicBezTo>
                <a:close/>
              </a:path>
            </a:pathLst>
          </a:custGeom>
          <a:solidFill>
            <a:srgbClr val="CAD5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"/>
          <p:cNvSpPr/>
          <p:nvPr/>
        </p:nvSpPr>
        <p:spPr>
          <a:xfrm flipH="1">
            <a:off x="512936" y="3459406"/>
            <a:ext cx="595053" cy="520344"/>
          </a:xfrm>
          <a:custGeom>
            <a:avLst/>
            <a:gdLst/>
            <a:ahLst/>
            <a:cxnLst/>
            <a:rect l="l" t="t" r="r" b="b"/>
            <a:pathLst>
              <a:path w="22039" h="19272" extrusionOk="0">
                <a:moveTo>
                  <a:pt x="19421" y="0"/>
                </a:moveTo>
                <a:cubicBezTo>
                  <a:pt x="13867" y="1734"/>
                  <a:pt x="8384" y="3502"/>
                  <a:pt x="4281" y="7995"/>
                </a:cubicBezTo>
                <a:cubicBezTo>
                  <a:pt x="2406" y="10152"/>
                  <a:pt x="920" y="12629"/>
                  <a:pt x="0" y="15352"/>
                </a:cubicBezTo>
                <a:cubicBezTo>
                  <a:pt x="814" y="16378"/>
                  <a:pt x="1663" y="17439"/>
                  <a:pt x="2795" y="18112"/>
                </a:cubicBezTo>
                <a:cubicBezTo>
                  <a:pt x="4221" y="18931"/>
                  <a:pt x="6011" y="19272"/>
                  <a:pt x="7835" y="19272"/>
                </a:cubicBezTo>
                <a:cubicBezTo>
                  <a:pt x="9948" y="19272"/>
                  <a:pt x="12106" y="18814"/>
                  <a:pt x="13796" y="18112"/>
                </a:cubicBezTo>
                <a:cubicBezTo>
                  <a:pt x="17157" y="16661"/>
                  <a:pt x="19987" y="13902"/>
                  <a:pt x="21119" y="10400"/>
                </a:cubicBezTo>
                <a:cubicBezTo>
                  <a:pt x="22038" y="7676"/>
                  <a:pt x="21862" y="4740"/>
                  <a:pt x="20694" y="2123"/>
                </a:cubicBezTo>
                <a:cubicBezTo>
                  <a:pt x="20340" y="1380"/>
                  <a:pt x="19916" y="637"/>
                  <a:pt x="19421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8199150" y="-158428"/>
            <a:ext cx="1009050" cy="527050"/>
          </a:xfrm>
          <a:custGeom>
            <a:avLst/>
            <a:gdLst/>
            <a:ahLst/>
            <a:cxnLst/>
            <a:rect l="l" t="t" r="r" b="b"/>
            <a:pathLst>
              <a:path w="40362" h="21082" extrusionOk="0">
                <a:moveTo>
                  <a:pt x="0" y="0"/>
                </a:moveTo>
                <a:cubicBezTo>
                  <a:pt x="602" y="1486"/>
                  <a:pt x="1274" y="2901"/>
                  <a:pt x="2052" y="4280"/>
                </a:cubicBezTo>
                <a:lnTo>
                  <a:pt x="16874" y="4280"/>
                </a:lnTo>
                <a:cubicBezTo>
                  <a:pt x="17510" y="8631"/>
                  <a:pt x="16378" y="12876"/>
                  <a:pt x="13549" y="16024"/>
                </a:cubicBezTo>
                <a:cubicBezTo>
                  <a:pt x="16838" y="18005"/>
                  <a:pt x="20446" y="19350"/>
                  <a:pt x="24161" y="20057"/>
                </a:cubicBezTo>
                <a:cubicBezTo>
                  <a:pt x="28167" y="20832"/>
                  <a:pt x="32294" y="21082"/>
                  <a:pt x="36390" y="21082"/>
                </a:cubicBezTo>
                <a:cubicBezTo>
                  <a:pt x="37719" y="21082"/>
                  <a:pt x="39045" y="21055"/>
                  <a:pt x="40362" y="21012"/>
                </a:cubicBezTo>
                <a:lnTo>
                  <a:pt x="40362" y="0"/>
                </a:lnTo>
                <a:close/>
              </a:path>
            </a:pathLst>
          </a:custGeom>
          <a:solidFill>
            <a:srgbClr val="CAD5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8"/>
          <p:cNvSpPr/>
          <p:nvPr/>
        </p:nvSpPr>
        <p:spPr>
          <a:xfrm>
            <a:off x="7044200" y="-51428"/>
            <a:ext cx="1493675" cy="754900"/>
          </a:xfrm>
          <a:custGeom>
            <a:avLst/>
            <a:gdLst/>
            <a:ahLst/>
            <a:cxnLst/>
            <a:rect l="l" t="t" r="r" b="b"/>
            <a:pathLst>
              <a:path w="59747" h="30196" extrusionOk="0">
                <a:moveTo>
                  <a:pt x="0" y="0"/>
                </a:moveTo>
                <a:lnTo>
                  <a:pt x="0" y="30139"/>
                </a:lnTo>
                <a:cubicBezTo>
                  <a:pt x="0" y="30178"/>
                  <a:pt x="76" y="30196"/>
                  <a:pt x="215" y="30196"/>
                </a:cubicBezTo>
                <a:cubicBezTo>
                  <a:pt x="1725" y="30196"/>
                  <a:pt x="10684" y="28099"/>
                  <a:pt x="11461" y="27839"/>
                </a:cubicBezTo>
                <a:cubicBezTo>
                  <a:pt x="15671" y="26495"/>
                  <a:pt x="19986" y="24762"/>
                  <a:pt x="23701" y="22286"/>
                </a:cubicBezTo>
                <a:cubicBezTo>
                  <a:pt x="28511" y="19138"/>
                  <a:pt x="33428" y="18076"/>
                  <a:pt x="39124" y="17829"/>
                </a:cubicBezTo>
                <a:cubicBezTo>
                  <a:pt x="45208" y="17546"/>
                  <a:pt x="51964" y="17546"/>
                  <a:pt x="57200" y="14008"/>
                </a:cubicBezTo>
                <a:cubicBezTo>
                  <a:pt x="58155" y="13372"/>
                  <a:pt x="59004" y="12593"/>
                  <a:pt x="59747" y="11744"/>
                </a:cubicBezTo>
                <a:cubicBezTo>
                  <a:pt x="54971" y="8879"/>
                  <a:pt x="51009" y="4847"/>
                  <a:pt x="4825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8251325" y="-51428"/>
            <a:ext cx="385600" cy="293625"/>
          </a:xfrm>
          <a:custGeom>
            <a:avLst/>
            <a:gdLst/>
            <a:ahLst/>
            <a:cxnLst/>
            <a:rect l="l" t="t" r="r" b="b"/>
            <a:pathLst>
              <a:path w="15424" h="11745" extrusionOk="0">
                <a:moveTo>
                  <a:pt x="0" y="0"/>
                </a:moveTo>
                <a:cubicBezTo>
                  <a:pt x="2724" y="4847"/>
                  <a:pt x="6686" y="8879"/>
                  <a:pt x="11497" y="11744"/>
                </a:cubicBezTo>
                <a:cubicBezTo>
                  <a:pt x="14291" y="8596"/>
                  <a:pt x="15423" y="4351"/>
                  <a:pt x="14787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/>
          <p:nvPr/>
        </p:nvSpPr>
        <p:spPr>
          <a:xfrm rot="-6359726">
            <a:off x="6196703" y="-628312"/>
            <a:ext cx="1197772" cy="1829997"/>
          </a:xfrm>
          <a:custGeom>
            <a:avLst/>
            <a:gdLst/>
            <a:ahLst/>
            <a:cxnLst/>
            <a:rect l="l" t="t" r="r" b="b"/>
            <a:pathLst>
              <a:path w="40080" h="64318" extrusionOk="0">
                <a:moveTo>
                  <a:pt x="38384" y="1"/>
                </a:moveTo>
                <a:cubicBezTo>
                  <a:pt x="35907" y="1"/>
                  <a:pt x="31554" y="296"/>
                  <a:pt x="31201" y="321"/>
                </a:cubicBezTo>
                <a:cubicBezTo>
                  <a:pt x="24833" y="1064"/>
                  <a:pt x="18537" y="3187"/>
                  <a:pt x="13337" y="7042"/>
                </a:cubicBezTo>
                <a:cubicBezTo>
                  <a:pt x="10648" y="9059"/>
                  <a:pt x="8278" y="11499"/>
                  <a:pt x="6368" y="14294"/>
                </a:cubicBezTo>
                <a:cubicBezTo>
                  <a:pt x="8597" y="15284"/>
                  <a:pt x="10578" y="16735"/>
                  <a:pt x="12205" y="18574"/>
                </a:cubicBezTo>
                <a:cubicBezTo>
                  <a:pt x="15884" y="22854"/>
                  <a:pt x="11922" y="29682"/>
                  <a:pt x="8385" y="32653"/>
                </a:cubicBezTo>
                <a:cubicBezTo>
                  <a:pt x="5944" y="34705"/>
                  <a:pt x="3078" y="36226"/>
                  <a:pt x="1" y="37110"/>
                </a:cubicBezTo>
                <a:cubicBezTo>
                  <a:pt x="107" y="41709"/>
                  <a:pt x="1239" y="46272"/>
                  <a:pt x="3220" y="50411"/>
                </a:cubicBezTo>
                <a:cubicBezTo>
                  <a:pt x="11285" y="52321"/>
                  <a:pt x="18714" y="56283"/>
                  <a:pt x="24020" y="63004"/>
                </a:cubicBezTo>
                <a:cubicBezTo>
                  <a:pt x="24338" y="63428"/>
                  <a:pt x="24657" y="63853"/>
                  <a:pt x="24939" y="64277"/>
                </a:cubicBezTo>
                <a:cubicBezTo>
                  <a:pt x="25522" y="64305"/>
                  <a:pt x="26105" y="64318"/>
                  <a:pt x="26686" y="64318"/>
                </a:cubicBezTo>
                <a:cubicBezTo>
                  <a:pt x="28331" y="64318"/>
                  <a:pt x="29970" y="64212"/>
                  <a:pt x="31590" y="64029"/>
                </a:cubicBezTo>
                <a:cubicBezTo>
                  <a:pt x="32439" y="63923"/>
                  <a:pt x="40080" y="62862"/>
                  <a:pt x="40080" y="62261"/>
                </a:cubicBezTo>
                <a:lnTo>
                  <a:pt x="40080" y="180"/>
                </a:lnTo>
                <a:cubicBezTo>
                  <a:pt x="40069" y="48"/>
                  <a:pt x="39378" y="1"/>
                  <a:pt x="38384" y="1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"/>
          <p:cNvSpPr/>
          <p:nvPr/>
        </p:nvSpPr>
        <p:spPr>
          <a:xfrm rot="-6359726">
            <a:off x="6479876" y="369269"/>
            <a:ext cx="482067" cy="650193"/>
          </a:xfrm>
          <a:custGeom>
            <a:avLst/>
            <a:gdLst/>
            <a:ahLst/>
            <a:cxnLst/>
            <a:rect l="l" t="t" r="r" b="b"/>
            <a:pathLst>
              <a:path w="16131" h="22852" extrusionOk="0">
                <a:moveTo>
                  <a:pt x="6615" y="1"/>
                </a:moveTo>
                <a:cubicBezTo>
                  <a:pt x="5483" y="1628"/>
                  <a:pt x="4528" y="3361"/>
                  <a:pt x="3715" y="5165"/>
                </a:cubicBezTo>
                <a:cubicBezTo>
                  <a:pt x="1203" y="10719"/>
                  <a:pt x="0" y="16768"/>
                  <a:pt x="213" y="22852"/>
                </a:cubicBezTo>
                <a:cubicBezTo>
                  <a:pt x="3325" y="21968"/>
                  <a:pt x="6155" y="20447"/>
                  <a:pt x="8632" y="18395"/>
                </a:cubicBezTo>
                <a:cubicBezTo>
                  <a:pt x="12169" y="15424"/>
                  <a:pt x="16131" y="8596"/>
                  <a:pt x="12452" y="4316"/>
                </a:cubicBezTo>
                <a:cubicBezTo>
                  <a:pt x="10825" y="2477"/>
                  <a:pt x="8844" y="1026"/>
                  <a:pt x="6615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>
            <a:spLocks noGrp="1"/>
          </p:cNvSpPr>
          <p:nvPr>
            <p:ph type="title"/>
          </p:nvPr>
        </p:nvSpPr>
        <p:spPr>
          <a:xfrm>
            <a:off x="716259" y="543200"/>
            <a:ext cx="36270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subTitle" idx="1"/>
          </p:nvPr>
        </p:nvSpPr>
        <p:spPr>
          <a:xfrm>
            <a:off x="6370125" y="1000592"/>
            <a:ext cx="20214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subTitle" idx="2"/>
          </p:nvPr>
        </p:nvSpPr>
        <p:spPr>
          <a:xfrm>
            <a:off x="6370125" y="1413155"/>
            <a:ext cx="20214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3"/>
          </p:nvPr>
        </p:nvSpPr>
        <p:spPr>
          <a:xfrm>
            <a:off x="6370125" y="2242293"/>
            <a:ext cx="202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4"/>
          </p:nvPr>
        </p:nvSpPr>
        <p:spPr>
          <a:xfrm>
            <a:off x="6370125" y="2657325"/>
            <a:ext cx="202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5"/>
          </p:nvPr>
        </p:nvSpPr>
        <p:spPr>
          <a:xfrm>
            <a:off x="6370125" y="3483999"/>
            <a:ext cx="202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9"/>
          <p:cNvSpPr txBox="1">
            <a:spLocks noGrp="1"/>
          </p:cNvSpPr>
          <p:nvPr>
            <p:ph type="subTitle" idx="6"/>
          </p:nvPr>
        </p:nvSpPr>
        <p:spPr>
          <a:xfrm>
            <a:off x="6370125" y="3899026"/>
            <a:ext cx="202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8012042" y="-555707"/>
            <a:ext cx="439470" cy="594449"/>
          </a:xfrm>
          <a:custGeom>
            <a:avLst/>
            <a:gdLst/>
            <a:ahLst/>
            <a:cxnLst/>
            <a:rect l="l" t="t" r="r" b="b"/>
            <a:pathLst>
              <a:path w="21968" h="29715" extrusionOk="0">
                <a:moveTo>
                  <a:pt x="1" y="0"/>
                </a:moveTo>
                <a:cubicBezTo>
                  <a:pt x="2689" y="3573"/>
                  <a:pt x="4528" y="8278"/>
                  <a:pt x="4352" y="12841"/>
                </a:cubicBezTo>
                <a:cubicBezTo>
                  <a:pt x="4104" y="18607"/>
                  <a:pt x="1203" y="23983"/>
                  <a:pt x="531" y="29714"/>
                </a:cubicBezTo>
                <a:cubicBezTo>
                  <a:pt x="4245" y="26354"/>
                  <a:pt x="9021" y="24443"/>
                  <a:pt x="13124" y="21613"/>
                </a:cubicBezTo>
                <a:cubicBezTo>
                  <a:pt x="16308" y="19385"/>
                  <a:pt x="18713" y="16237"/>
                  <a:pt x="20093" y="12593"/>
                </a:cubicBezTo>
                <a:cubicBezTo>
                  <a:pt x="20517" y="11355"/>
                  <a:pt x="21968" y="318"/>
                  <a:pt x="19881" y="318"/>
                </a:cubicBezTo>
                <a:cubicBezTo>
                  <a:pt x="19881" y="318"/>
                  <a:pt x="9905" y="0"/>
                  <a:pt x="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"/>
          <p:cNvSpPr/>
          <p:nvPr/>
        </p:nvSpPr>
        <p:spPr>
          <a:xfrm>
            <a:off x="6974981" y="-616581"/>
            <a:ext cx="322701" cy="457154"/>
          </a:xfrm>
          <a:custGeom>
            <a:avLst/>
            <a:gdLst/>
            <a:ahLst/>
            <a:cxnLst/>
            <a:rect l="l" t="t" r="r" b="b"/>
            <a:pathLst>
              <a:path w="16131" h="22852" extrusionOk="0">
                <a:moveTo>
                  <a:pt x="6615" y="1"/>
                </a:moveTo>
                <a:cubicBezTo>
                  <a:pt x="5483" y="1628"/>
                  <a:pt x="4528" y="3361"/>
                  <a:pt x="3715" y="5165"/>
                </a:cubicBezTo>
                <a:cubicBezTo>
                  <a:pt x="1203" y="10719"/>
                  <a:pt x="0" y="16768"/>
                  <a:pt x="213" y="22852"/>
                </a:cubicBezTo>
                <a:cubicBezTo>
                  <a:pt x="3325" y="21968"/>
                  <a:pt x="6155" y="20447"/>
                  <a:pt x="8632" y="18395"/>
                </a:cubicBezTo>
                <a:cubicBezTo>
                  <a:pt x="12169" y="15424"/>
                  <a:pt x="16131" y="8596"/>
                  <a:pt x="12452" y="4316"/>
                </a:cubicBezTo>
                <a:cubicBezTo>
                  <a:pt x="10825" y="2477"/>
                  <a:pt x="8844" y="1026"/>
                  <a:pt x="6615" y="1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7599487" y="-549345"/>
            <a:ext cx="503166" cy="909647"/>
          </a:xfrm>
          <a:custGeom>
            <a:avLst/>
            <a:gdLst/>
            <a:ahLst/>
            <a:cxnLst/>
            <a:rect l="l" t="t" r="r" b="b"/>
            <a:pathLst>
              <a:path w="25152" h="45471" extrusionOk="0">
                <a:moveTo>
                  <a:pt x="1" y="0"/>
                </a:moveTo>
                <a:lnTo>
                  <a:pt x="1" y="40574"/>
                </a:lnTo>
                <a:cubicBezTo>
                  <a:pt x="1" y="41777"/>
                  <a:pt x="2795" y="44005"/>
                  <a:pt x="3644" y="44571"/>
                </a:cubicBezTo>
                <a:cubicBezTo>
                  <a:pt x="4616" y="45195"/>
                  <a:pt x="5603" y="45471"/>
                  <a:pt x="6563" y="45471"/>
                </a:cubicBezTo>
                <a:cubicBezTo>
                  <a:pt x="8818" y="45471"/>
                  <a:pt x="10921" y="43946"/>
                  <a:pt x="12311" y="41812"/>
                </a:cubicBezTo>
                <a:cubicBezTo>
                  <a:pt x="14716" y="38027"/>
                  <a:pt x="16980" y="33641"/>
                  <a:pt x="20199" y="30316"/>
                </a:cubicBezTo>
                <a:cubicBezTo>
                  <a:pt x="20482" y="29997"/>
                  <a:pt x="20800" y="29679"/>
                  <a:pt x="21154" y="29396"/>
                </a:cubicBezTo>
                <a:cubicBezTo>
                  <a:pt x="21826" y="23665"/>
                  <a:pt x="24727" y="18289"/>
                  <a:pt x="24939" y="12487"/>
                </a:cubicBezTo>
                <a:cubicBezTo>
                  <a:pt x="25151" y="7960"/>
                  <a:pt x="23560" y="3573"/>
                  <a:pt x="20871" y="0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"/>
          <p:cNvSpPr/>
          <p:nvPr/>
        </p:nvSpPr>
        <p:spPr>
          <a:xfrm>
            <a:off x="7939165" y="-629304"/>
            <a:ext cx="1314088" cy="954519"/>
          </a:xfrm>
          <a:custGeom>
            <a:avLst/>
            <a:gdLst/>
            <a:ahLst/>
            <a:cxnLst/>
            <a:rect l="l" t="t" r="r" b="b"/>
            <a:pathLst>
              <a:path w="65688" h="47714" extrusionOk="0">
                <a:moveTo>
                  <a:pt x="65300" y="0"/>
                </a:moveTo>
                <a:lnTo>
                  <a:pt x="0" y="36"/>
                </a:lnTo>
                <a:lnTo>
                  <a:pt x="0" y="36"/>
                </a:lnTo>
                <a:cubicBezTo>
                  <a:pt x="531" y="36"/>
                  <a:pt x="1663" y="1486"/>
                  <a:pt x="1981" y="1804"/>
                </a:cubicBezTo>
                <a:cubicBezTo>
                  <a:pt x="2653" y="2476"/>
                  <a:pt x="3290" y="3219"/>
                  <a:pt x="3891" y="3997"/>
                </a:cubicBezTo>
                <a:lnTo>
                  <a:pt x="23524" y="3997"/>
                </a:lnTo>
                <a:cubicBezTo>
                  <a:pt x="25611" y="3997"/>
                  <a:pt x="24160" y="14999"/>
                  <a:pt x="23736" y="16272"/>
                </a:cubicBezTo>
                <a:cubicBezTo>
                  <a:pt x="22356" y="19916"/>
                  <a:pt x="19951" y="23064"/>
                  <a:pt x="16767" y="25292"/>
                </a:cubicBezTo>
                <a:cubicBezTo>
                  <a:pt x="12664" y="28122"/>
                  <a:pt x="7888" y="30033"/>
                  <a:pt x="4139" y="33393"/>
                </a:cubicBezTo>
                <a:cubicBezTo>
                  <a:pt x="4139" y="33570"/>
                  <a:pt x="4103" y="33782"/>
                  <a:pt x="4068" y="33959"/>
                </a:cubicBezTo>
                <a:cubicBezTo>
                  <a:pt x="3431" y="41175"/>
                  <a:pt x="7464" y="47260"/>
                  <a:pt x="14999" y="47684"/>
                </a:cubicBezTo>
                <a:cubicBezTo>
                  <a:pt x="15353" y="47704"/>
                  <a:pt x="15707" y="47714"/>
                  <a:pt x="16062" y="47714"/>
                </a:cubicBezTo>
                <a:cubicBezTo>
                  <a:pt x="19467" y="47714"/>
                  <a:pt x="22903" y="46828"/>
                  <a:pt x="26106" y="45738"/>
                </a:cubicBezTo>
                <a:cubicBezTo>
                  <a:pt x="31341" y="43934"/>
                  <a:pt x="36435" y="41670"/>
                  <a:pt x="41281" y="38982"/>
                </a:cubicBezTo>
                <a:cubicBezTo>
                  <a:pt x="44996" y="36930"/>
                  <a:pt x="48639" y="34454"/>
                  <a:pt x="52601" y="32792"/>
                </a:cubicBezTo>
                <a:cubicBezTo>
                  <a:pt x="55323" y="31693"/>
                  <a:pt x="58722" y="30806"/>
                  <a:pt x="61897" y="30806"/>
                </a:cubicBezTo>
                <a:cubicBezTo>
                  <a:pt x="63013" y="30806"/>
                  <a:pt x="64102" y="30916"/>
                  <a:pt x="65123" y="31164"/>
                </a:cubicBezTo>
                <a:cubicBezTo>
                  <a:pt x="65125" y="31165"/>
                  <a:pt x="65126" y="31165"/>
                  <a:pt x="65127" y="31165"/>
                </a:cubicBezTo>
                <a:cubicBezTo>
                  <a:pt x="65688" y="31165"/>
                  <a:pt x="65300" y="0"/>
                  <a:pt x="65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9"/>
          <p:cNvSpPr/>
          <p:nvPr/>
        </p:nvSpPr>
        <p:spPr>
          <a:xfrm>
            <a:off x="6979923" y="-901807"/>
            <a:ext cx="801800" cy="1286682"/>
          </a:xfrm>
          <a:custGeom>
            <a:avLst/>
            <a:gdLst/>
            <a:ahLst/>
            <a:cxnLst/>
            <a:rect l="l" t="t" r="r" b="b"/>
            <a:pathLst>
              <a:path w="40080" h="64318" extrusionOk="0">
                <a:moveTo>
                  <a:pt x="38384" y="1"/>
                </a:moveTo>
                <a:cubicBezTo>
                  <a:pt x="35907" y="1"/>
                  <a:pt x="31554" y="296"/>
                  <a:pt x="31201" y="321"/>
                </a:cubicBezTo>
                <a:cubicBezTo>
                  <a:pt x="24833" y="1064"/>
                  <a:pt x="18537" y="3187"/>
                  <a:pt x="13337" y="7042"/>
                </a:cubicBezTo>
                <a:cubicBezTo>
                  <a:pt x="10648" y="9059"/>
                  <a:pt x="8278" y="11499"/>
                  <a:pt x="6368" y="14294"/>
                </a:cubicBezTo>
                <a:cubicBezTo>
                  <a:pt x="8597" y="15284"/>
                  <a:pt x="10578" y="16735"/>
                  <a:pt x="12205" y="18574"/>
                </a:cubicBezTo>
                <a:cubicBezTo>
                  <a:pt x="15884" y="22854"/>
                  <a:pt x="11922" y="29682"/>
                  <a:pt x="8385" y="32653"/>
                </a:cubicBezTo>
                <a:cubicBezTo>
                  <a:pt x="5944" y="34705"/>
                  <a:pt x="3078" y="36226"/>
                  <a:pt x="1" y="37110"/>
                </a:cubicBezTo>
                <a:cubicBezTo>
                  <a:pt x="107" y="41709"/>
                  <a:pt x="1239" y="46272"/>
                  <a:pt x="3220" y="50411"/>
                </a:cubicBezTo>
                <a:cubicBezTo>
                  <a:pt x="11285" y="52321"/>
                  <a:pt x="18714" y="56283"/>
                  <a:pt x="24020" y="63004"/>
                </a:cubicBezTo>
                <a:cubicBezTo>
                  <a:pt x="24338" y="63428"/>
                  <a:pt x="24657" y="63853"/>
                  <a:pt x="24939" y="64277"/>
                </a:cubicBezTo>
                <a:cubicBezTo>
                  <a:pt x="25522" y="64305"/>
                  <a:pt x="26105" y="64318"/>
                  <a:pt x="26686" y="64318"/>
                </a:cubicBezTo>
                <a:cubicBezTo>
                  <a:pt x="28331" y="64318"/>
                  <a:pt x="29970" y="64212"/>
                  <a:pt x="31590" y="64029"/>
                </a:cubicBezTo>
                <a:cubicBezTo>
                  <a:pt x="32439" y="63923"/>
                  <a:pt x="40080" y="62862"/>
                  <a:pt x="40080" y="62261"/>
                </a:cubicBezTo>
                <a:lnTo>
                  <a:pt x="40080" y="180"/>
                </a:lnTo>
                <a:cubicBezTo>
                  <a:pt x="40069" y="48"/>
                  <a:pt x="39378" y="1"/>
                  <a:pt x="383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7044318" y="107326"/>
            <a:ext cx="434529" cy="276729"/>
          </a:xfrm>
          <a:custGeom>
            <a:avLst/>
            <a:gdLst/>
            <a:ahLst/>
            <a:cxnLst/>
            <a:rect l="l" t="t" r="r" b="b"/>
            <a:pathLst>
              <a:path w="21721" h="13833" extrusionOk="0">
                <a:moveTo>
                  <a:pt x="1" y="1"/>
                </a:moveTo>
                <a:cubicBezTo>
                  <a:pt x="2159" y="4352"/>
                  <a:pt x="5519" y="7995"/>
                  <a:pt x="9729" y="10472"/>
                </a:cubicBezTo>
                <a:cubicBezTo>
                  <a:pt x="13125" y="12382"/>
                  <a:pt x="16945" y="13549"/>
                  <a:pt x="20872" y="13797"/>
                </a:cubicBezTo>
                <a:lnTo>
                  <a:pt x="21720" y="13832"/>
                </a:lnTo>
                <a:cubicBezTo>
                  <a:pt x="21438" y="13408"/>
                  <a:pt x="21119" y="12983"/>
                  <a:pt x="20801" y="12594"/>
                </a:cubicBezTo>
                <a:cubicBezTo>
                  <a:pt x="15495" y="5873"/>
                  <a:pt x="8066" y="1911"/>
                  <a:pt x="1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29"/>
          <p:cNvGrpSpPr/>
          <p:nvPr/>
        </p:nvGrpSpPr>
        <p:grpSpPr>
          <a:xfrm rot="-8253681">
            <a:off x="7158920" y="53553"/>
            <a:ext cx="753500" cy="635675"/>
            <a:chOff x="3639300" y="1616750"/>
            <a:chExt cx="753500" cy="635675"/>
          </a:xfrm>
        </p:grpSpPr>
        <p:sp>
          <p:nvSpPr>
            <p:cNvPr id="330" name="Google Shape;330;p29"/>
            <p:cNvSpPr/>
            <p:nvPr/>
          </p:nvSpPr>
          <p:spPr>
            <a:xfrm>
              <a:off x="3639300" y="1616750"/>
              <a:ext cx="688050" cy="537700"/>
            </a:xfrm>
            <a:custGeom>
              <a:avLst/>
              <a:gdLst/>
              <a:ahLst/>
              <a:cxnLst/>
              <a:rect l="l" t="t" r="r" b="b"/>
              <a:pathLst>
                <a:path w="27522" h="21508" extrusionOk="0">
                  <a:moveTo>
                    <a:pt x="13885" y="0"/>
                  </a:moveTo>
                  <a:cubicBezTo>
                    <a:pt x="11736" y="0"/>
                    <a:pt x="9587" y="354"/>
                    <a:pt x="7535" y="1061"/>
                  </a:cubicBezTo>
                  <a:cubicBezTo>
                    <a:pt x="5519" y="1663"/>
                    <a:pt x="3715" y="2795"/>
                    <a:pt x="2265" y="4280"/>
                  </a:cubicBezTo>
                  <a:cubicBezTo>
                    <a:pt x="850" y="5801"/>
                    <a:pt x="1" y="7924"/>
                    <a:pt x="284" y="9940"/>
                  </a:cubicBezTo>
                  <a:cubicBezTo>
                    <a:pt x="567" y="11956"/>
                    <a:pt x="1840" y="13619"/>
                    <a:pt x="3114" y="15175"/>
                  </a:cubicBezTo>
                  <a:lnTo>
                    <a:pt x="8101" y="21507"/>
                  </a:lnTo>
                  <a:cubicBezTo>
                    <a:pt x="9057" y="18784"/>
                    <a:pt x="10507" y="16307"/>
                    <a:pt x="12382" y="14150"/>
                  </a:cubicBezTo>
                  <a:cubicBezTo>
                    <a:pt x="16450" y="9657"/>
                    <a:pt x="21968" y="7889"/>
                    <a:pt x="27522" y="6155"/>
                  </a:cubicBezTo>
                  <a:cubicBezTo>
                    <a:pt x="25647" y="3750"/>
                    <a:pt x="23100" y="1981"/>
                    <a:pt x="20235" y="1061"/>
                  </a:cubicBezTo>
                  <a:cubicBezTo>
                    <a:pt x="18183" y="354"/>
                    <a:pt x="16034" y="0"/>
                    <a:pt x="13885" y="0"/>
                  </a:cubicBezTo>
                  <a:close/>
                </a:path>
              </a:pathLst>
            </a:custGeom>
            <a:solidFill>
              <a:srgbClr val="CAD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841825" y="1770625"/>
              <a:ext cx="550975" cy="481800"/>
            </a:xfrm>
            <a:custGeom>
              <a:avLst/>
              <a:gdLst/>
              <a:ahLst/>
              <a:cxnLst/>
              <a:rect l="l" t="t" r="r" b="b"/>
              <a:pathLst>
                <a:path w="22039" h="19272" extrusionOk="0">
                  <a:moveTo>
                    <a:pt x="19421" y="0"/>
                  </a:moveTo>
                  <a:cubicBezTo>
                    <a:pt x="13867" y="1734"/>
                    <a:pt x="8384" y="3502"/>
                    <a:pt x="4281" y="7995"/>
                  </a:cubicBezTo>
                  <a:cubicBezTo>
                    <a:pt x="2406" y="10152"/>
                    <a:pt x="920" y="12629"/>
                    <a:pt x="0" y="15352"/>
                  </a:cubicBezTo>
                  <a:cubicBezTo>
                    <a:pt x="814" y="16378"/>
                    <a:pt x="1663" y="17439"/>
                    <a:pt x="2795" y="18112"/>
                  </a:cubicBezTo>
                  <a:cubicBezTo>
                    <a:pt x="4221" y="18931"/>
                    <a:pt x="6011" y="19272"/>
                    <a:pt x="7835" y="19272"/>
                  </a:cubicBezTo>
                  <a:cubicBezTo>
                    <a:pt x="9948" y="19272"/>
                    <a:pt x="12106" y="18814"/>
                    <a:pt x="13796" y="18112"/>
                  </a:cubicBezTo>
                  <a:cubicBezTo>
                    <a:pt x="17157" y="16661"/>
                    <a:pt x="19987" y="13902"/>
                    <a:pt x="21119" y="10400"/>
                  </a:cubicBezTo>
                  <a:cubicBezTo>
                    <a:pt x="22038" y="7676"/>
                    <a:pt x="21862" y="4740"/>
                    <a:pt x="20694" y="2123"/>
                  </a:cubicBezTo>
                  <a:cubicBezTo>
                    <a:pt x="20340" y="1380"/>
                    <a:pt x="19916" y="637"/>
                    <a:pt x="19421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9"/>
          <p:cNvGrpSpPr/>
          <p:nvPr/>
        </p:nvGrpSpPr>
        <p:grpSpPr>
          <a:xfrm rot="5400000">
            <a:off x="136560" y="4274347"/>
            <a:ext cx="808790" cy="1081915"/>
            <a:chOff x="5700725" y="2096750"/>
            <a:chExt cx="1468925" cy="1964975"/>
          </a:xfrm>
        </p:grpSpPr>
        <p:sp>
          <p:nvSpPr>
            <p:cNvPr id="333" name="Google Shape;333;p29"/>
            <p:cNvSpPr/>
            <p:nvPr/>
          </p:nvSpPr>
          <p:spPr>
            <a:xfrm>
              <a:off x="6325075" y="3692300"/>
              <a:ext cx="587225" cy="359950"/>
            </a:xfrm>
            <a:custGeom>
              <a:avLst/>
              <a:gdLst/>
              <a:ahLst/>
              <a:cxnLst/>
              <a:rect l="l" t="t" r="r" b="b"/>
              <a:pathLst>
                <a:path w="23489" h="14398" extrusionOk="0">
                  <a:moveTo>
                    <a:pt x="0" y="0"/>
                  </a:moveTo>
                  <a:lnTo>
                    <a:pt x="0" y="0"/>
                  </a:lnTo>
                  <a:cubicBezTo>
                    <a:pt x="5483" y="7747"/>
                    <a:pt x="14044" y="13336"/>
                    <a:pt x="23488" y="14397"/>
                  </a:cubicBezTo>
                  <a:cubicBezTo>
                    <a:pt x="19314" y="6297"/>
                    <a:pt x="12806" y="3467"/>
                    <a:pt x="12806" y="3467"/>
                  </a:cubicBezTo>
                  <a:cubicBezTo>
                    <a:pt x="8773" y="1592"/>
                    <a:pt x="4422" y="425"/>
                    <a:pt x="0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6130525" y="2382575"/>
              <a:ext cx="1039125" cy="1679150"/>
            </a:xfrm>
            <a:custGeom>
              <a:avLst/>
              <a:gdLst/>
              <a:ahLst/>
              <a:cxnLst/>
              <a:rect l="l" t="t" r="r" b="b"/>
              <a:pathLst>
                <a:path w="41565" h="67166" extrusionOk="0">
                  <a:moveTo>
                    <a:pt x="41564" y="1"/>
                  </a:moveTo>
                  <a:cubicBezTo>
                    <a:pt x="35091" y="1"/>
                    <a:pt x="28264" y="107"/>
                    <a:pt x="21967" y="1982"/>
                  </a:cubicBezTo>
                  <a:cubicBezTo>
                    <a:pt x="22356" y="4104"/>
                    <a:pt x="22427" y="6262"/>
                    <a:pt x="22109" y="8384"/>
                  </a:cubicBezTo>
                  <a:cubicBezTo>
                    <a:pt x="21401" y="13124"/>
                    <a:pt x="18394" y="19067"/>
                    <a:pt x="13973" y="21367"/>
                  </a:cubicBezTo>
                  <a:lnTo>
                    <a:pt x="13937" y="21367"/>
                  </a:lnTo>
                  <a:cubicBezTo>
                    <a:pt x="12310" y="22216"/>
                    <a:pt x="10435" y="22463"/>
                    <a:pt x="8631" y="22675"/>
                  </a:cubicBezTo>
                  <a:lnTo>
                    <a:pt x="2087" y="23418"/>
                  </a:lnTo>
                  <a:cubicBezTo>
                    <a:pt x="2016" y="23843"/>
                    <a:pt x="1910" y="24232"/>
                    <a:pt x="1804" y="24621"/>
                  </a:cubicBezTo>
                  <a:cubicBezTo>
                    <a:pt x="0" y="33111"/>
                    <a:pt x="1769" y="42414"/>
                    <a:pt x="6155" y="49842"/>
                  </a:cubicBezTo>
                  <a:cubicBezTo>
                    <a:pt x="6650" y="50691"/>
                    <a:pt x="7216" y="51540"/>
                    <a:pt x="7782" y="52389"/>
                  </a:cubicBezTo>
                  <a:cubicBezTo>
                    <a:pt x="12204" y="52814"/>
                    <a:pt x="16555" y="53981"/>
                    <a:pt x="20623" y="55821"/>
                  </a:cubicBezTo>
                  <a:cubicBezTo>
                    <a:pt x="20623" y="55821"/>
                    <a:pt x="27096" y="58686"/>
                    <a:pt x="31270" y="66786"/>
                  </a:cubicBezTo>
                  <a:cubicBezTo>
                    <a:pt x="31553" y="66822"/>
                    <a:pt x="31801" y="66857"/>
                    <a:pt x="32049" y="66857"/>
                  </a:cubicBezTo>
                  <a:cubicBezTo>
                    <a:pt x="32770" y="66911"/>
                    <a:pt x="37826" y="67166"/>
                    <a:pt x="40260" y="67166"/>
                  </a:cubicBezTo>
                  <a:cubicBezTo>
                    <a:pt x="41050" y="67166"/>
                    <a:pt x="41564" y="67139"/>
                    <a:pt x="41564" y="67069"/>
                  </a:cubicBezTo>
                  <a:lnTo>
                    <a:pt x="41564" y="1"/>
                  </a:lnTo>
                  <a:close/>
                </a:path>
              </a:pathLst>
            </a:custGeom>
            <a:solidFill>
              <a:srgbClr val="FFA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5700725" y="2096750"/>
              <a:ext cx="979000" cy="893650"/>
            </a:xfrm>
            <a:custGeom>
              <a:avLst/>
              <a:gdLst/>
              <a:ahLst/>
              <a:cxnLst/>
              <a:rect l="l" t="t" r="r" b="b"/>
              <a:pathLst>
                <a:path w="39160" h="35746" extrusionOk="0">
                  <a:moveTo>
                    <a:pt x="23251" y="0"/>
                  </a:moveTo>
                  <a:cubicBezTo>
                    <a:pt x="18548" y="0"/>
                    <a:pt x="13890" y="1974"/>
                    <a:pt x="10188" y="4960"/>
                  </a:cubicBezTo>
                  <a:cubicBezTo>
                    <a:pt x="5483" y="8781"/>
                    <a:pt x="2193" y="14051"/>
                    <a:pt x="814" y="19959"/>
                  </a:cubicBezTo>
                  <a:cubicBezTo>
                    <a:pt x="177" y="22753"/>
                    <a:pt x="0" y="25725"/>
                    <a:pt x="779" y="28484"/>
                  </a:cubicBezTo>
                  <a:cubicBezTo>
                    <a:pt x="1592" y="31278"/>
                    <a:pt x="3467" y="33790"/>
                    <a:pt x="6120" y="34957"/>
                  </a:cubicBezTo>
                  <a:cubicBezTo>
                    <a:pt x="7511" y="35551"/>
                    <a:pt x="8980" y="35746"/>
                    <a:pt x="10471" y="35746"/>
                  </a:cubicBezTo>
                  <a:cubicBezTo>
                    <a:pt x="11823" y="35746"/>
                    <a:pt x="13193" y="35585"/>
                    <a:pt x="14539" y="35417"/>
                  </a:cubicBezTo>
                  <a:lnTo>
                    <a:pt x="19279" y="34887"/>
                  </a:lnTo>
                  <a:cubicBezTo>
                    <a:pt x="21225" y="27210"/>
                    <a:pt x="25894" y="19994"/>
                    <a:pt x="32863" y="16068"/>
                  </a:cubicBezTo>
                  <a:cubicBezTo>
                    <a:pt x="34844" y="14936"/>
                    <a:pt x="36966" y="14051"/>
                    <a:pt x="39159" y="13415"/>
                  </a:cubicBezTo>
                  <a:cubicBezTo>
                    <a:pt x="38629" y="10549"/>
                    <a:pt x="37355" y="7861"/>
                    <a:pt x="35480" y="5633"/>
                  </a:cubicBezTo>
                  <a:cubicBezTo>
                    <a:pt x="32827" y="2590"/>
                    <a:pt x="29184" y="609"/>
                    <a:pt x="25186" y="114"/>
                  </a:cubicBezTo>
                  <a:cubicBezTo>
                    <a:pt x="24542" y="37"/>
                    <a:pt x="23896" y="0"/>
                    <a:pt x="23251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6182700" y="2433000"/>
              <a:ext cx="508525" cy="535925"/>
            </a:xfrm>
            <a:custGeom>
              <a:avLst/>
              <a:gdLst/>
              <a:ahLst/>
              <a:cxnLst/>
              <a:rect l="l" t="t" r="r" b="b"/>
              <a:pathLst>
                <a:path w="20341" h="21437" extrusionOk="0">
                  <a:moveTo>
                    <a:pt x="19880" y="0"/>
                  </a:moveTo>
                  <a:cubicBezTo>
                    <a:pt x="17687" y="637"/>
                    <a:pt x="15565" y="1521"/>
                    <a:pt x="13584" y="2653"/>
                  </a:cubicBezTo>
                  <a:cubicBezTo>
                    <a:pt x="6615" y="6580"/>
                    <a:pt x="1946" y="13796"/>
                    <a:pt x="0" y="21437"/>
                  </a:cubicBezTo>
                  <a:lnTo>
                    <a:pt x="6544" y="20694"/>
                  </a:lnTo>
                  <a:cubicBezTo>
                    <a:pt x="8348" y="20446"/>
                    <a:pt x="10223" y="20234"/>
                    <a:pt x="11850" y="19385"/>
                  </a:cubicBezTo>
                  <a:lnTo>
                    <a:pt x="11886" y="19385"/>
                  </a:lnTo>
                  <a:cubicBezTo>
                    <a:pt x="16307" y="17086"/>
                    <a:pt x="19314" y="11143"/>
                    <a:pt x="20022" y="6403"/>
                  </a:cubicBezTo>
                  <a:cubicBezTo>
                    <a:pt x="20340" y="4280"/>
                    <a:pt x="20269" y="2087"/>
                    <a:pt x="19880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>
            <a:spLocks noGrp="1"/>
          </p:cNvSpPr>
          <p:nvPr>
            <p:ph type="title"/>
          </p:nvPr>
        </p:nvSpPr>
        <p:spPr>
          <a:xfrm>
            <a:off x="716250" y="540618"/>
            <a:ext cx="53517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39" name="Google Shape;339;p30"/>
          <p:cNvSpPr txBox="1">
            <a:spLocks noGrp="1"/>
          </p:cNvSpPr>
          <p:nvPr>
            <p:ph type="subTitle" idx="1"/>
          </p:nvPr>
        </p:nvSpPr>
        <p:spPr>
          <a:xfrm>
            <a:off x="1387275" y="1661063"/>
            <a:ext cx="1115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0"/>
          <p:cNvSpPr txBox="1">
            <a:spLocks noGrp="1"/>
          </p:cNvSpPr>
          <p:nvPr>
            <p:ph type="subTitle" idx="2"/>
          </p:nvPr>
        </p:nvSpPr>
        <p:spPr>
          <a:xfrm>
            <a:off x="2420050" y="1661063"/>
            <a:ext cx="2999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subTitle" idx="3"/>
          </p:nvPr>
        </p:nvSpPr>
        <p:spPr>
          <a:xfrm>
            <a:off x="1386319" y="2706231"/>
            <a:ext cx="1116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0"/>
          <p:cNvSpPr txBox="1">
            <a:spLocks noGrp="1"/>
          </p:cNvSpPr>
          <p:nvPr>
            <p:ph type="subTitle" idx="4"/>
          </p:nvPr>
        </p:nvSpPr>
        <p:spPr>
          <a:xfrm>
            <a:off x="2420044" y="2706231"/>
            <a:ext cx="2999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0"/>
          <p:cNvSpPr txBox="1">
            <a:spLocks noGrp="1"/>
          </p:cNvSpPr>
          <p:nvPr>
            <p:ph type="subTitle" idx="5"/>
          </p:nvPr>
        </p:nvSpPr>
        <p:spPr>
          <a:xfrm>
            <a:off x="1386319" y="3751400"/>
            <a:ext cx="1116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0"/>
          <p:cNvSpPr txBox="1">
            <a:spLocks noGrp="1"/>
          </p:cNvSpPr>
          <p:nvPr>
            <p:ph type="subTitle" idx="6"/>
          </p:nvPr>
        </p:nvSpPr>
        <p:spPr>
          <a:xfrm>
            <a:off x="2420045" y="3751400"/>
            <a:ext cx="2999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0"/>
          <p:cNvSpPr/>
          <p:nvPr/>
        </p:nvSpPr>
        <p:spPr>
          <a:xfrm flipH="1">
            <a:off x="-171484" y="4744993"/>
            <a:ext cx="1110826" cy="440712"/>
          </a:xfrm>
          <a:custGeom>
            <a:avLst/>
            <a:gdLst/>
            <a:ahLst/>
            <a:cxnLst/>
            <a:rect l="l" t="t" r="r" b="b"/>
            <a:pathLst>
              <a:path w="63603" h="25234" extrusionOk="0">
                <a:moveTo>
                  <a:pt x="34152" y="0"/>
                </a:moveTo>
                <a:cubicBezTo>
                  <a:pt x="11142" y="0"/>
                  <a:pt x="0" y="25234"/>
                  <a:pt x="0" y="25234"/>
                </a:cubicBezTo>
                <a:lnTo>
                  <a:pt x="63603" y="25234"/>
                </a:lnTo>
                <a:cubicBezTo>
                  <a:pt x="63178" y="21519"/>
                  <a:pt x="62081" y="17876"/>
                  <a:pt x="60383" y="14515"/>
                </a:cubicBezTo>
                <a:cubicBezTo>
                  <a:pt x="50903" y="13454"/>
                  <a:pt x="42378" y="7865"/>
                  <a:pt x="36895" y="118"/>
                </a:cubicBezTo>
                <a:cubicBezTo>
                  <a:pt x="35963" y="39"/>
                  <a:pt x="35048" y="0"/>
                  <a:pt x="34152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0"/>
          <p:cNvSpPr/>
          <p:nvPr/>
        </p:nvSpPr>
        <p:spPr>
          <a:xfrm flipH="1">
            <a:off x="-115297" y="4747053"/>
            <a:ext cx="410235" cy="251461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"/>
          <p:cNvSpPr/>
          <p:nvPr/>
        </p:nvSpPr>
        <p:spPr>
          <a:xfrm flipH="1">
            <a:off x="-295075" y="3832037"/>
            <a:ext cx="725933" cy="1173054"/>
          </a:xfrm>
          <a:custGeom>
            <a:avLst/>
            <a:gdLst/>
            <a:ahLst/>
            <a:cxnLst/>
            <a:rect l="l" t="t" r="r" b="b"/>
            <a:pathLst>
              <a:path w="41565" h="67166" extrusionOk="0">
                <a:moveTo>
                  <a:pt x="41564" y="1"/>
                </a:moveTo>
                <a:cubicBezTo>
                  <a:pt x="35091" y="1"/>
                  <a:pt x="28264" y="107"/>
                  <a:pt x="21967" y="1982"/>
                </a:cubicBezTo>
                <a:cubicBezTo>
                  <a:pt x="22356" y="4104"/>
                  <a:pt x="22427" y="6262"/>
                  <a:pt x="22109" y="8384"/>
                </a:cubicBezTo>
                <a:cubicBezTo>
                  <a:pt x="21401" y="13124"/>
                  <a:pt x="18394" y="19067"/>
                  <a:pt x="13973" y="21367"/>
                </a:cubicBezTo>
                <a:lnTo>
                  <a:pt x="13937" y="21367"/>
                </a:lnTo>
                <a:cubicBezTo>
                  <a:pt x="12310" y="22216"/>
                  <a:pt x="10435" y="22463"/>
                  <a:pt x="8631" y="22675"/>
                </a:cubicBezTo>
                <a:lnTo>
                  <a:pt x="2087" y="23418"/>
                </a:lnTo>
                <a:cubicBezTo>
                  <a:pt x="2016" y="23843"/>
                  <a:pt x="1910" y="24232"/>
                  <a:pt x="1804" y="24621"/>
                </a:cubicBezTo>
                <a:cubicBezTo>
                  <a:pt x="0" y="33111"/>
                  <a:pt x="1769" y="42414"/>
                  <a:pt x="6155" y="49842"/>
                </a:cubicBezTo>
                <a:cubicBezTo>
                  <a:pt x="6650" y="50691"/>
                  <a:pt x="7216" y="51540"/>
                  <a:pt x="7782" y="52389"/>
                </a:cubicBezTo>
                <a:cubicBezTo>
                  <a:pt x="12204" y="52814"/>
                  <a:pt x="16555" y="53981"/>
                  <a:pt x="20623" y="55821"/>
                </a:cubicBezTo>
                <a:cubicBezTo>
                  <a:pt x="20623" y="55821"/>
                  <a:pt x="27096" y="58686"/>
                  <a:pt x="31270" y="66786"/>
                </a:cubicBezTo>
                <a:cubicBezTo>
                  <a:pt x="31553" y="66822"/>
                  <a:pt x="31801" y="66857"/>
                  <a:pt x="32049" y="66857"/>
                </a:cubicBezTo>
                <a:cubicBezTo>
                  <a:pt x="32770" y="66911"/>
                  <a:pt x="37826" y="67166"/>
                  <a:pt x="40260" y="67166"/>
                </a:cubicBezTo>
                <a:cubicBezTo>
                  <a:pt x="41050" y="67166"/>
                  <a:pt x="41564" y="67139"/>
                  <a:pt x="41564" y="67069"/>
                </a:cubicBezTo>
                <a:lnTo>
                  <a:pt x="41564" y="1"/>
                </a:ln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0"/>
          <p:cNvSpPr/>
          <p:nvPr/>
        </p:nvSpPr>
        <p:spPr>
          <a:xfrm flipH="1">
            <a:off x="47202" y="3632350"/>
            <a:ext cx="683929" cy="624304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"/>
          <p:cNvSpPr/>
          <p:nvPr/>
        </p:nvSpPr>
        <p:spPr>
          <a:xfrm flipH="1">
            <a:off x="39151" y="3867265"/>
            <a:ext cx="355256" cy="374397"/>
          </a:xfrm>
          <a:custGeom>
            <a:avLst/>
            <a:gdLst/>
            <a:ahLst/>
            <a:cxnLst/>
            <a:rect l="l" t="t" r="r" b="b"/>
            <a:pathLst>
              <a:path w="20341" h="21437" extrusionOk="0">
                <a:moveTo>
                  <a:pt x="19880" y="0"/>
                </a:moveTo>
                <a:cubicBezTo>
                  <a:pt x="17687" y="637"/>
                  <a:pt x="15565" y="1521"/>
                  <a:pt x="13584" y="2653"/>
                </a:cubicBezTo>
                <a:cubicBezTo>
                  <a:pt x="6615" y="6580"/>
                  <a:pt x="1946" y="13796"/>
                  <a:pt x="0" y="21437"/>
                </a:cubicBezTo>
                <a:lnTo>
                  <a:pt x="6544" y="20694"/>
                </a:lnTo>
                <a:cubicBezTo>
                  <a:pt x="8348" y="20446"/>
                  <a:pt x="10223" y="20234"/>
                  <a:pt x="11850" y="19385"/>
                </a:cubicBezTo>
                <a:lnTo>
                  <a:pt x="11886" y="19385"/>
                </a:lnTo>
                <a:cubicBezTo>
                  <a:pt x="16307" y="17086"/>
                  <a:pt x="19314" y="11143"/>
                  <a:pt x="20022" y="6403"/>
                </a:cubicBezTo>
                <a:cubicBezTo>
                  <a:pt x="20340" y="4280"/>
                  <a:pt x="20269" y="2087"/>
                  <a:pt x="1988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250" y="543200"/>
            <a:ext cx="7711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lanquin SemiBold"/>
              <a:buNone/>
              <a:defRPr sz="3000">
                <a:solidFill>
                  <a:schemeClr val="dk1"/>
                </a:solidFill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250" y="1701675"/>
            <a:ext cx="7711500" cy="2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7" r:id="rId5"/>
    <p:sldLayoutId id="2147483658" r:id="rId6"/>
    <p:sldLayoutId id="2147483674" r:id="rId7"/>
    <p:sldLayoutId id="2147483675" r:id="rId8"/>
    <p:sldLayoutId id="2147483676" r:id="rId9"/>
    <p:sldLayoutId id="2147483685" r:id="rId10"/>
    <p:sldLayoutId id="2147483686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44"/>
          <p:cNvPicPr preferRelativeResize="0"/>
          <p:nvPr/>
        </p:nvPicPr>
        <p:blipFill rotWithShape="1">
          <a:blip r:embed="rId3">
            <a:alphaModFix/>
          </a:blip>
          <a:srcRect l="3094" t="2412" r="-6603" b="-1687"/>
          <a:stretch/>
        </p:blipFill>
        <p:spPr>
          <a:xfrm>
            <a:off x="4566625" y="678450"/>
            <a:ext cx="4485900" cy="443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4" name="Google Shape;484;p44"/>
          <p:cNvSpPr txBox="1">
            <a:spLocks noGrp="1"/>
          </p:cNvSpPr>
          <p:nvPr>
            <p:ph type="ctrTitle"/>
          </p:nvPr>
        </p:nvSpPr>
        <p:spPr>
          <a:xfrm flipH="1">
            <a:off x="1098925" y="1393575"/>
            <a:ext cx="3467700" cy="19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/>
              <a:t>Tips dan Trik dalam Meningkatkan Literasi Keuangan</a:t>
            </a:r>
            <a:r>
              <a:rPr lang="en" sz="3200" dirty="0"/>
              <a:t> </a:t>
            </a:r>
            <a:endParaRPr sz="3200" dirty="0"/>
          </a:p>
        </p:txBody>
      </p:sp>
      <p:sp>
        <p:nvSpPr>
          <p:cNvPr id="485" name="Google Shape;485;p44"/>
          <p:cNvSpPr txBox="1">
            <a:spLocks noGrp="1"/>
          </p:cNvSpPr>
          <p:nvPr>
            <p:ph type="subTitle" idx="1"/>
          </p:nvPr>
        </p:nvSpPr>
        <p:spPr>
          <a:xfrm>
            <a:off x="1098950" y="3273479"/>
            <a:ext cx="2274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Ely Christiana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Fakultas Vokasi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152010913023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6"/>
          <p:cNvPicPr preferRelativeResize="0"/>
          <p:nvPr/>
        </p:nvPicPr>
        <p:blipFill rotWithShape="1">
          <a:blip r:embed="rId3">
            <a:alphaModFix/>
          </a:blip>
          <a:srcRect l="8039" t="10491" r="4769" b="4762"/>
          <a:stretch/>
        </p:blipFill>
        <p:spPr>
          <a:xfrm>
            <a:off x="1014850" y="1209200"/>
            <a:ext cx="3950400" cy="3839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7" name="Google Shape;497;p46"/>
          <p:cNvSpPr txBox="1">
            <a:spLocks noGrp="1"/>
          </p:cNvSpPr>
          <p:nvPr>
            <p:ph type="title"/>
          </p:nvPr>
        </p:nvSpPr>
        <p:spPr>
          <a:xfrm>
            <a:off x="716250" y="445578"/>
            <a:ext cx="3855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98" name="Google Shape;498;p46"/>
          <p:cNvSpPr txBox="1">
            <a:spLocks noGrp="1"/>
          </p:cNvSpPr>
          <p:nvPr>
            <p:ph type="subTitle" idx="1"/>
          </p:nvPr>
        </p:nvSpPr>
        <p:spPr>
          <a:xfrm>
            <a:off x="5148200" y="1371600"/>
            <a:ext cx="28440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dipungkiri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sangatlah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kemandirian</a:t>
            </a:r>
            <a:r>
              <a:rPr lang="en-ID" dirty="0"/>
              <a:t> </a:t>
            </a:r>
            <a:r>
              <a:rPr lang="en-ID" dirty="0" err="1"/>
              <a:t>finansial</a:t>
            </a:r>
            <a:r>
              <a:rPr lang="en-ID" dirty="0"/>
              <a:t> di masa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,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juga </a:t>
            </a:r>
            <a:r>
              <a:rPr lang="en-ID" dirty="0" err="1"/>
              <a:t>penting</a:t>
            </a:r>
            <a:r>
              <a:rPr lang="en-ID" dirty="0"/>
              <a:t> 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terhindar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tindak</a:t>
            </a:r>
            <a:r>
              <a:rPr lang="en-ID" dirty="0"/>
              <a:t> </a:t>
            </a:r>
            <a:r>
              <a:rPr lang="en-ID" dirty="0" err="1"/>
              <a:t>penipuan</a:t>
            </a:r>
            <a:r>
              <a:rPr lang="en-ID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9"/>
          <p:cNvPicPr preferRelativeResize="0"/>
          <p:nvPr/>
        </p:nvPicPr>
        <p:blipFill rotWithShape="1">
          <a:blip r:embed="rId3">
            <a:alphaModFix/>
          </a:blip>
          <a:srcRect l="7733" t="7880" r="6237" b="8015"/>
          <a:stretch/>
        </p:blipFill>
        <p:spPr>
          <a:xfrm>
            <a:off x="716250" y="1356425"/>
            <a:ext cx="3318350" cy="3243874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9"/>
          <p:cNvSpPr txBox="1">
            <a:spLocks noGrp="1"/>
          </p:cNvSpPr>
          <p:nvPr>
            <p:ph type="title"/>
          </p:nvPr>
        </p:nvSpPr>
        <p:spPr>
          <a:xfrm>
            <a:off x="716250" y="539496"/>
            <a:ext cx="2661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530" name="Google Shape;530;p49"/>
          <p:cNvSpPr txBox="1">
            <a:spLocks noGrp="1"/>
          </p:cNvSpPr>
          <p:nvPr>
            <p:ph type="subTitle" idx="1"/>
          </p:nvPr>
        </p:nvSpPr>
        <p:spPr>
          <a:xfrm>
            <a:off x="4687050" y="1371600"/>
            <a:ext cx="297867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, </a:t>
            </a:r>
            <a:r>
              <a:rPr lang="en-ID" dirty="0" err="1"/>
              <a:t>keterampilan</a:t>
            </a:r>
            <a:r>
              <a:rPr lang="en-ID" dirty="0"/>
              <a:t>, dan </a:t>
            </a:r>
            <a:r>
              <a:rPr lang="en-ID" dirty="0" err="1"/>
              <a:t>keyakinan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dan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. </a:t>
            </a:r>
            <a:r>
              <a:rPr lang="en-ID" dirty="0" err="1"/>
              <a:t>Sederhananya</a:t>
            </a:r>
            <a:r>
              <a:rPr lang="en-ID" dirty="0"/>
              <a:t>,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dan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, </a:t>
            </a:r>
            <a:r>
              <a:rPr lang="en-ID" dirty="0" err="1"/>
              <a:t>penganggaran</a:t>
            </a:r>
            <a:r>
              <a:rPr lang="en-ID" dirty="0"/>
              <a:t>, dan </a:t>
            </a:r>
            <a:r>
              <a:rPr lang="en-ID" dirty="0" err="1"/>
              <a:t>investasi</a:t>
            </a:r>
            <a:r>
              <a:rPr lang="en-ID" dirty="0"/>
              <a:t>.</a:t>
            </a:r>
            <a:endParaRPr dirty="0"/>
          </a:p>
        </p:txBody>
      </p:sp>
      <p:grpSp>
        <p:nvGrpSpPr>
          <p:cNvPr id="531" name="Google Shape;531;p49"/>
          <p:cNvGrpSpPr/>
          <p:nvPr/>
        </p:nvGrpSpPr>
        <p:grpSpPr>
          <a:xfrm>
            <a:off x="7348950" y="301330"/>
            <a:ext cx="894975" cy="644925"/>
            <a:chOff x="5436025" y="766150"/>
            <a:chExt cx="894975" cy="644925"/>
          </a:xfrm>
        </p:grpSpPr>
        <p:sp>
          <p:nvSpPr>
            <p:cNvPr id="532" name="Google Shape;532;p49"/>
            <p:cNvSpPr/>
            <p:nvPr/>
          </p:nvSpPr>
          <p:spPr>
            <a:xfrm>
              <a:off x="5436025" y="766150"/>
              <a:ext cx="657100" cy="644925"/>
            </a:xfrm>
            <a:custGeom>
              <a:avLst/>
              <a:gdLst/>
              <a:ahLst/>
              <a:cxnLst/>
              <a:rect l="l" t="t" r="r" b="b"/>
              <a:pathLst>
                <a:path w="26284" h="25797" extrusionOk="0">
                  <a:moveTo>
                    <a:pt x="16555" y="0"/>
                  </a:moveTo>
                  <a:cubicBezTo>
                    <a:pt x="14261" y="0"/>
                    <a:pt x="11956" y="260"/>
                    <a:pt x="9728" y="802"/>
                  </a:cubicBezTo>
                  <a:cubicBezTo>
                    <a:pt x="6863" y="1510"/>
                    <a:pt x="4811" y="3349"/>
                    <a:pt x="3219" y="5861"/>
                  </a:cubicBezTo>
                  <a:cubicBezTo>
                    <a:pt x="2618" y="6851"/>
                    <a:pt x="2088" y="7948"/>
                    <a:pt x="1698" y="9080"/>
                  </a:cubicBezTo>
                  <a:cubicBezTo>
                    <a:pt x="0" y="14067"/>
                    <a:pt x="1026" y="20965"/>
                    <a:pt x="5837" y="24007"/>
                  </a:cubicBezTo>
                  <a:cubicBezTo>
                    <a:pt x="7927" y="25325"/>
                    <a:pt x="10601" y="25796"/>
                    <a:pt x="13221" y="25796"/>
                  </a:cubicBezTo>
                  <a:cubicBezTo>
                    <a:pt x="14681" y="25796"/>
                    <a:pt x="16124" y="25650"/>
                    <a:pt x="17440" y="25422"/>
                  </a:cubicBezTo>
                  <a:cubicBezTo>
                    <a:pt x="18253" y="25281"/>
                    <a:pt x="19102" y="25104"/>
                    <a:pt x="19881" y="24856"/>
                  </a:cubicBezTo>
                  <a:cubicBezTo>
                    <a:pt x="19668" y="18772"/>
                    <a:pt x="20871" y="12723"/>
                    <a:pt x="23383" y="7170"/>
                  </a:cubicBezTo>
                  <a:cubicBezTo>
                    <a:pt x="24196" y="5365"/>
                    <a:pt x="25151" y="3632"/>
                    <a:pt x="26283" y="2005"/>
                  </a:cubicBezTo>
                  <a:cubicBezTo>
                    <a:pt x="24798" y="1333"/>
                    <a:pt x="23241" y="838"/>
                    <a:pt x="21649" y="519"/>
                  </a:cubicBezTo>
                  <a:cubicBezTo>
                    <a:pt x="20376" y="236"/>
                    <a:pt x="19067" y="95"/>
                    <a:pt x="17758" y="24"/>
                  </a:cubicBezTo>
                  <a:cubicBezTo>
                    <a:pt x="17358" y="8"/>
                    <a:pt x="16957" y="0"/>
                    <a:pt x="16555" y="0"/>
                  </a:cubicBezTo>
                  <a:close/>
                </a:path>
              </a:pathLst>
            </a:custGeom>
            <a:solidFill>
              <a:srgbClr val="FFA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5927725" y="815375"/>
              <a:ext cx="403275" cy="571300"/>
            </a:xfrm>
            <a:custGeom>
              <a:avLst/>
              <a:gdLst/>
              <a:ahLst/>
              <a:cxnLst/>
              <a:rect l="l" t="t" r="r" b="b"/>
              <a:pathLst>
                <a:path w="16131" h="22852" extrusionOk="0">
                  <a:moveTo>
                    <a:pt x="6615" y="1"/>
                  </a:moveTo>
                  <a:cubicBezTo>
                    <a:pt x="5483" y="1628"/>
                    <a:pt x="4528" y="3361"/>
                    <a:pt x="3715" y="5165"/>
                  </a:cubicBezTo>
                  <a:cubicBezTo>
                    <a:pt x="1203" y="10719"/>
                    <a:pt x="0" y="16768"/>
                    <a:pt x="213" y="22852"/>
                  </a:cubicBezTo>
                  <a:cubicBezTo>
                    <a:pt x="3325" y="21968"/>
                    <a:pt x="6155" y="20447"/>
                    <a:pt x="8632" y="18395"/>
                  </a:cubicBezTo>
                  <a:cubicBezTo>
                    <a:pt x="12169" y="15424"/>
                    <a:pt x="16131" y="8596"/>
                    <a:pt x="12452" y="4316"/>
                  </a:cubicBezTo>
                  <a:cubicBezTo>
                    <a:pt x="10825" y="2477"/>
                    <a:pt x="8844" y="1026"/>
                    <a:pt x="6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48"/>
          <p:cNvPicPr preferRelativeResize="0"/>
          <p:nvPr/>
        </p:nvPicPr>
        <p:blipFill rotWithShape="1">
          <a:blip r:embed="rId3">
            <a:alphaModFix/>
          </a:blip>
          <a:srcRect l="-21934" t="2276" r="-27991"/>
          <a:stretch/>
        </p:blipFill>
        <p:spPr>
          <a:xfrm>
            <a:off x="2792050" y="919325"/>
            <a:ext cx="4989900" cy="32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8"/>
          <p:cNvSpPr txBox="1">
            <a:spLocks noGrp="1"/>
          </p:cNvSpPr>
          <p:nvPr>
            <p:ph type="title"/>
          </p:nvPr>
        </p:nvSpPr>
        <p:spPr>
          <a:xfrm>
            <a:off x="3453003" y="3762775"/>
            <a:ext cx="4752000" cy="6942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Cara Meningkatkan Literasi Keuangan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2"/>
          <p:cNvSpPr txBox="1">
            <a:spLocks noGrp="1"/>
          </p:cNvSpPr>
          <p:nvPr>
            <p:ph type="subTitle" idx="1"/>
          </p:nvPr>
        </p:nvSpPr>
        <p:spPr>
          <a:xfrm>
            <a:off x="4750256" y="3430045"/>
            <a:ext cx="3683880" cy="1445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anggran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manual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memudahkan</a:t>
            </a:r>
            <a:r>
              <a:rPr lang="en-ID" dirty="0"/>
              <a:t>.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,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,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dsb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806" name="Google Shape;806;p62"/>
          <p:cNvSpPr txBox="1">
            <a:spLocks noGrp="1"/>
          </p:cNvSpPr>
          <p:nvPr>
            <p:ph type="subTitle" idx="2"/>
          </p:nvPr>
        </p:nvSpPr>
        <p:spPr>
          <a:xfrm>
            <a:off x="4571850" y="902960"/>
            <a:ext cx="3565374" cy="1926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1.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dikembangkan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dan </a:t>
            </a:r>
            <a:r>
              <a:rPr lang="en-ID" dirty="0" err="1"/>
              <a:t>mempraktikkan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penganggaran</a:t>
            </a:r>
            <a:r>
              <a:rPr lang="en-ID" dirty="0"/>
              <a:t>, </a:t>
            </a:r>
            <a:r>
              <a:rPr lang="en-ID" dirty="0" err="1"/>
              <a:t>mengelola</a:t>
            </a:r>
            <a:r>
              <a:rPr lang="en-ID" dirty="0"/>
              <a:t> dan </a:t>
            </a:r>
            <a:r>
              <a:rPr lang="en-ID" dirty="0" err="1"/>
              <a:t>melunasi</a:t>
            </a:r>
            <a:r>
              <a:rPr lang="en-ID" dirty="0"/>
              <a:t> utang,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kredit</a:t>
            </a:r>
            <a:r>
              <a:rPr lang="en-ID" dirty="0"/>
              <a:t> dan </a:t>
            </a:r>
            <a:r>
              <a:rPr lang="en-ID" dirty="0" err="1"/>
              <a:t>investasi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, </a:t>
            </a:r>
            <a:r>
              <a:rPr lang="en-ID" dirty="0" err="1"/>
              <a:t>berikut</a:t>
            </a:r>
            <a:r>
              <a:rPr lang="en-ID" dirty="0"/>
              <a:t> strategi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807" name="Google Shape;807;p62"/>
          <p:cNvSpPr txBox="1">
            <a:spLocks noGrp="1"/>
          </p:cNvSpPr>
          <p:nvPr>
            <p:ph type="subTitle" idx="3"/>
          </p:nvPr>
        </p:nvSpPr>
        <p:spPr>
          <a:xfrm>
            <a:off x="5014958" y="3133668"/>
            <a:ext cx="27255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2. Membuat Anggaran</a:t>
            </a:r>
            <a:endParaRPr dirty="0"/>
          </a:p>
        </p:txBody>
      </p:sp>
      <p:pic>
        <p:nvPicPr>
          <p:cNvPr id="809" name="Google Shape;809;p62"/>
          <p:cNvPicPr preferRelativeResize="0"/>
          <p:nvPr/>
        </p:nvPicPr>
        <p:blipFill rotWithShape="1">
          <a:blip r:embed="rId3">
            <a:alphaModFix/>
          </a:blip>
          <a:srcRect l="-7096" t="8892" r="5284" b="11641"/>
          <a:stretch/>
        </p:blipFill>
        <p:spPr>
          <a:xfrm>
            <a:off x="1092975" y="1455425"/>
            <a:ext cx="3565374" cy="298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52"/>
          <p:cNvPicPr preferRelativeResize="0"/>
          <p:nvPr/>
        </p:nvPicPr>
        <p:blipFill rotWithShape="1">
          <a:blip r:embed="rId3">
            <a:alphaModFix/>
          </a:blip>
          <a:srcRect l="8340" t="11080" b="16403"/>
          <a:stretch/>
        </p:blipFill>
        <p:spPr>
          <a:xfrm>
            <a:off x="837516" y="1456556"/>
            <a:ext cx="3975226" cy="31448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2"/>
          <p:cNvSpPr txBox="1">
            <a:spLocks noGrp="1"/>
          </p:cNvSpPr>
          <p:nvPr>
            <p:ph type="subTitle" idx="1"/>
          </p:nvPr>
        </p:nvSpPr>
        <p:spPr>
          <a:xfrm>
            <a:off x="4511040" y="400282"/>
            <a:ext cx="2362200" cy="676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3. Melakukan kegiatan menabung</a:t>
            </a:r>
            <a:endParaRPr dirty="0"/>
          </a:p>
        </p:txBody>
      </p:sp>
      <p:sp>
        <p:nvSpPr>
          <p:cNvPr id="576" name="Google Shape;576;p52"/>
          <p:cNvSpPr txBox="1">
            <a:spLocks noGrp="1"/>
          </p:cNvSpPr>
          <p:nvPr>
            <p:ph type="subTitle" idx="2"/>
          </p:nvPr>
        </p:nvSpPr>
        <p:spPr>
          <a:xfrm>
            <a:off x="5015671" y="784098"/>
            <a:ext cx="3601345" cy="1735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menabung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sangat </a:t>
            </a:r>
            <a:r>
              <a:rPr lang="en-ID" dirty="0" err="1"/>
              <a:t>lumrah</a:t>
            </a:r>
            <a:r>
              <a:rPr lang="en-ID" dirty="0"/>
              <a:t> di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kalangan</a:t>
            </a:r>
            <a:r>
              <a:rPr lang="en-ID" dirty="0"/>
              <a:t>.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menabung</a:t>
            </a:r>
            <a:r>
              <a:rPr lang="en-ID" dirty="0"/>
              <a:t>. Karena </a:t>
            </a:r>
            <a:r>
              <a:rPr lang="en-ID" dirty="0" err="1"/>
              <a:t>menabung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yang </a:t>
            </a:r>
            <a:r>
              <a:rPr lang="en-ID" dirty="0" err="1"/>
              <a:t>penting</a:t>
            </a:r>
            <a:r>
              <a:rPr lang="en-ID" dirty="0"/>
              <a:t> di masa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577" name="Google Shape;577;p52"/>
          <p:cNvSpPr txBox="1">
            <a:spLocks noGrp="1"/>
          </p:cNvSpPr>
          <p:nvPr>
            <p:ph type="subTitle" idx="3"/>
          </p:nvPr>
        </p:nvSpPr>
        <p:spPr>
          <a:xfrm>
            <a:off x="5439286" y="2677407"/>
            <a:ext cx="3348681" cy="5083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4. Kelola pembayaran tagihan</a:t>
            </a:r>
            <a:endParaRPr dirty="0"/>
          </a:p>
        </p:txBody>
      </p:sp>
      <p:sp>
        <p:nvSpPr>
          <p:cNvPr id="578" name="Google Shape;578;p52"/>
          <p:cNvSpPr txBox="1">
            <a:spLocks noGrp="1"/>
          </p:cNvSpPr>
          <p:nvPr>
            <p:ph type="subTitle" idx="4"/>
          </p:nvPr>
        </p:nvSpPr>
        <p:spPr>
          <a:xfrm>
            <a:off x="4818255" y="2992534"/>
            <a:ext cx="3876165" cy="1899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kalian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tagihan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juga sangat </a:t>
            </a:r>
            <a:r>
              <a:rPr lang="en-ID" dirty="0" err="1"/>
              <a:t>diperhatikan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perbulannya</a:t>
            </a:r>
            <a:r>
              <a:rPr lang="en-ID" dirty="0"/>
              <a:t>. Harus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pencatatan</a:t>
            </a:r>
            <a:r>
              <a:rPr lang="en-ID" dirty="0"/>
              <a:t> juga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terlewat</a:t>
            </a:r>
            <a:r>
              <a:rPr lang="en-ID" dirty="0"/>
              <a:t> </a:t>
            </a:r>
            <a:r>
              <a:rPr lang="en-ID" dirty="0" err="1"/>
              <a:t>tiap</a:t>
            </a:r>
            <a:r>
              <a:rPr lang="en-ID" dirty="0"/>
              <a:t> </a:t>
            </a:r>
            <a:r>
              <a:rPr lang="en-ID" dirty="0" err="1"/>
              <a:t>bulannya</a:t>
            </a:r>
            <a:r>
              <a:rPr lang="en-ID" dirty="0"/>
              <a:t>. </a:t>
            </a:r>
            <a:r>
              <a:rPr lang="en-ID" dirty="0" err="1"/>
              <a:t>Selanjutnya</a:t>
            </a:r>
            <a:r>
              <a:rPr lang="en-ID" dirty="0"/>
              <a:t> juga </a:t>
            </a:r>
            <a:r>
              <a:rPr lang="en-ID" dirty="0" err="1"/>
              <a:t>diperhatikan</a:t>
            </a:r>
            <a:r>
              <a:rPr lang="en-ID" dirty="0"/>
              <a:t> </a:t>
            </a:r>
            <a:r>
              <a:rPr lang="en-ID" dirty="0" err="1"/>
              <a:t>jatuh</a:t>
            </a:r>
            <a:r>
              <a:rPr lang="en-ID" dirty="0"/>
              <a:t> tempo </a:t>
            </a:r>
            <a:r>
              <a:rPr lang="en-ID" dirty="0" err="1"/>
              <a:t>pembayaran</a:t>
            </a:r>
            <a:r>
              <a:rPr lang="en-ID" dirty="0"/>
              <a:t>. Karena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denda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semacamnya</a:t>
            </a:r>
            <a:r>
              <a:rPr lang="en-ID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71"/>
          <p:cNvPicPr preferRelativeResize="0"/>
          <p:nvPr/>
        </p:nvPicPr>
        <p:blipFill rotWithShape="1">
          <a:blip r:embed="rId3">
            <a:alphaModFix/>
          </a:blip>
          <a:srcRect l="10958" t="9524" r="7501" b="9134"/>
          <a:stretch/>
        </p:blipFill>
        <p:spPr>
          <a:xfrm>
            <a:off x="5509825" y="1341575"/>
            <a:ext cx="2917926" cy="29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71"/>
          <p:cNvSpPr txBox="1">
            <a:spLocks noGrp="1"/>
          </p:cNvSpPr>
          <p:nvPr>
            <p:ph type="subTitle" idx="1"/>
          </p:nvPr>
        </p:nvSpPr>
        <p:spPr>
          <a:xfrm>
            <a:off x="1387274" y="1213085"/>
            <a:ext cx="2246902" cy="6195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5. Berinvestasi untuk masa depan</a:t>
            </a:r>
            <a:endParaRPr dirty="0"/>
          </a:p>
        </p:txBody>
      </p:sp>
      <p:sp>
        <p:nvSpPr>
          <p:cNvPr id="1048" name="Google Shape;1048;p71"/>
          <p:cNvSpPr txBox="1">
            <a:spLocks noGrp="1"/>
          </p:cNvSpPr>
          <p:nvPr>
            <p:ph type="subTitle" idx="2"/>
          </p:nvPr>
        </p:nvSpPr>
        <p:spPr>
          <a:xfrm>
            <a:off x="314990" y="1959924"/>
            <a:ext cx="5194835" cy="18814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Anda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menawarkan</a:t>
            </a:r>
            <a:r>
              <a:rPr lang="en-ID" dirty="0"/>
              <a:t> </a:t>
            </a:r>
            <a:r>
              <a:rPr lang="en-ID" dirty="0" err="1"/>
              <a:t>rekening</a:t>
            </a:r>
            <a:r>
              <a:rPr lang="en-ID" dirty="0"/>
              <a:t> </a:t>
            </a:r>
            <a:r>
              <a:rPr lang="en-ID" dirty="0" err="1"/>
              <a:t>tabungan</a:t>
            </a:r>
            <a:r>
              <a:rPr lang="en-ID" dirty="0"/>
              <a:t> </a:t>
            </a:r>
            <a:r>
              <a:rPr lang="en-ID" dirty="0" err="1"/>
              <a:t>pensiun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pastikan</a:t>
            </a:r>
            <a:r>
              <a:rPr lang="en-ID" dirty="0"/>
              <a:t> Anda </a:t>
            </a:r>
            <a:r>
              <a:rPr lang="en-ID" dirty="0" err="1"/>
              <a:t>menerimanya</a:t>
            </a:r>
            <a:r>
              <a:rPr lang="en-ID" dirty="0"/>
              <a:t>. Anda juga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portofolio</a:t>
            </a:r>
            <a:r>
              <a:rPr lang="en-ID" dirty="0"/>
              <a:t> </a:t>
            </a:r>
            <a:r>
              <a:rPr lang="en-ID" dirty="0" err="1"/>
              <a:t>investasi</a:t>
            </a:r>
            <a:r>
              <a:rPr lang="en-ID" dirty="0"/>
              <a:t> </a:t>
            </a:r>
            <a:r>
              <a:rPr lang="en-ID" dirty="0" err="1"/>
              <a:t>saham</a:t>
            </a:r>
            <a:r>
              <a:rPr lang="en-ID" dirty="0"/>
              <a:t>,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, dan </a:t>
            </a:r>
            <a:r>
              <a:rPr lang="en-ID" dirty="0" err="1"/>
              <a:t>komoditas</a:t>
            </a:r>
            <a:r>
              <a:rPr lang="en-ID" dirty="0"/>
              <a:t> yang </a:t>
            </a:r>
            <a:r>
              <a:rPr lang="en-ID" dirty="0" err="1"/>
              <a:t>terdiversifikasi</a:t>
            </a:r>
            <a:r>
              <a:rPr lang="en-ID" dirty="0"/>
              <a:t>.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dan </a:t>
            </a:r>
            <a:r>
              <a:rPr lang="en-ID" dirty="0" err="1"/>
              <a:t>perlu</a:t>
            </a:r>
            <a:r>
              <a:rPr lang="en-ID" dirty="0"/>
              <a:t>, Anda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penasihat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profesional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uang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disisihkan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dan </a:t>
            </a:r>
            <a:r>
              <a:rPr lang="en-ID" dirty="0" err="1"/>
              <a:t>nyaman</a:t>
            </a:r>
            <a:r>
              <a:rPr lang="en-ID" dirty="0"/>
              <a:t> di masa </a:t>
            </a:r>
            <a:r>
              <a:rPr lang="en-ID" dirty="0" err="1"/>
              <a:t>pensiun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1053" name="Google Shape;1053;p71"/>
          <p:cNvSpPr/>
          <p:nvPr/>
        </p:nvSpPr>
        <p:spPr>
          <a:xfrm flipH="1">
            <a:off x="8653460" y="4744996"/>
            <a:ext cx="490552" cy="377379"/>
          </a:xfrm>
          <a:custGeom>
            <a:avLst/>
            <a:gdLst/>
            <a:ahLst/>
            <a:cxnLst/>
            <a:rect l="l" t="t" r="r" b="b"/>
            <a:pathLst>
              <a:path w="73795" h="56770" extrusionOk="0">
                <a:moveTo>
                  <a:pt x="29956" y="0"/>
                </a:moveTo>
                <a:cubicBezTo>
                  <a:pt x="23283" y="0"/>
                  <a:pt x="16241" y="1492"/>
                  <a:pt x="9169" y="5295"/>
                </a:cubicBezTo>
                <a:cubicBezTo>
                  <a:pt x="1" y="10219"/>
                  <a:pt x="1200" y="20947"/>
                  <a:pt x="9063" y="23951"/>
                </a:cubicBezTo>
                <a:cubicBezTo>
                  <a:pt x="21373" y="28652"/>
                  <a:pt x="26265" y="32461"/>
                  <a:pt x="31953" y="40133"/>
                </a:cubicBezTo>
                <a:cubicBezTo>
                  <a:pt x="38861" y="49451"/>
                  <a:pt x="42076" y="56327"/>
                  <a:pt x="52592" y="56762"/>
                </a:cubicBezTo>
                <a:cubicBezTo>
                  <a:pt x="52717" y="56767"/>
                  <a:pt x="52843" y="56770"/>
                  <a:pt x="52969" y="56770"/>
                </a:cubicBezTo>
                <a:cubicBezTo>
                  <a:pt x="61326" y="56770"/>
                  <a:pt x="73795" y="45763"/>
                  <a:pt x="68903" y="28609"/>
                </a:cubicBezTo>
                <a:cubicBezTo>
                  <a:pt x="64467" y="13020"/>
                  <a:pt x="51446" y="3820"/>
                  <a:pt x="41270" y="1379"/>
                </a:cubicBezTo>
                <a:cubicBezTo>
                  <a:pt x="37672" y="515"/>
                  <a:pt x="33878" y="0"/>
                  <a:pt x="299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71"/>
          <p:cNvGrpSpPr/>
          <p:nvPr/>
        </p:nvGrpSpPr>
        <p:grpSpPr>
          <a:xfrm>
            <a:off x="939357" y="1319511"/>
            <a:ext cx="264813" cy="352693"/>
            <a:chOff x="6703732" y="3346936"/>
            <a:chExt cx="264813" cy="352693"/>
          </a:xfrm>
        </p:grpSpPr>
        <p:sp>
          <p:nvSpPr>
            <p:cNvPr id="1055" name="Google Shape;1055;p71"/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1"/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1"/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1"/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1"/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71"/>
          <p:cNvPicPr preferRelativeResize="0"/>
          <p:nvPr/>
        </p:nvPicPr>
        <p:blipFill rotWithShape="1">
          <a:blip r:embed="rId3">
            <a:alphaModFix/>
          </a:blip>
          <a:srcRect l="10958" t="9524" r="7501" b="9134"/>
          <a:stretch/>
        </p:blipFill>
        <p:spPr>
          <a:xfrm>
            <a:off x="5509825" y="1341575"/>
            <a:ext cx="2917926" cy="29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71"/>
          <p:cNvSpPr txBox="1">
            <a:spLocks noGrp="1"/>
          </p:cNvSpPr>
          <p:nvPr>
            <p:ph type="subTitle" idx="3"/>
          </p:nvPr>
        </p:nvSpPr>
        <p:spPr>
          <a:xfrm>
            <a:off x="1387274" y="840670"/>
            <a:ext cx="2788639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6. Membaca web resmi tentang keuangan</a:t>
            </a:r>
            <a:endParaRPr dirty="0"/>
          </a:p>
        </p:txBody>
      </p:sp>
      <p:sp>
        <p:nvSpPr>
          <p:cNvPr id="1050" name="Google Shape;1050;p71"/>
          <p:cNvSpPr txBox="1">
            <a:spLocks noGrp="1"/>
          </p:cNvSpPr>
          <p:nvPr>
            <p:ph type="subTitle" idx="4"/>
          </p:nvPr>
        </p:nvSpPr>
        <p:spPr>
          <a:xfrm>
            <a:off x="775490" y="1337291"/>
            <a:ext cx="4840449" cy="24689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Web yang </a:t>
            </a:r>
            <a:r>
              <a:rPr lang="en-ID" dirty="0" err="1"/>
              <a:t>dimaksut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web </a:t>
            </a:r>
            <a:r>
              <a:rPr lang="en-ID" dirty="0" err="1"/>
              <a:t>resmi</a:t>
            </a:r>
            <a:r>
              <a:rPr lang="en-ID" dirty="0"/>
              <a:t> </a:t>
            </a:r>
            <a:r>
              <a:rPr lang="en-ID" dirty="0" err="1"/>
              <a:t>ojk</a:t>
            </a:r>
            <a:r>
              <a:rPr lang="en-ID" dirty="0"/>
              <a:t>, bank </a:t>
            </a:r>
            <a:r>
              <a:rPr lang="en-ID" dirty="0" err="1"/>
              <a:t>indonesia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bank-bank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anda</a:t>
            </a:r>
            <a:r>
              <a:rPr lang="en-ID" dirty="0"/>
              <a:t>. Karena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sering-sering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pastinya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terbaru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terlewat</a:t>
            </a:r>
            <a:r>
              <a:rPr lang="en-ID" dirty="0"/>
              <a:t>.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pada bank </a:t>
            </a:r>
            <a:r>
              <a:rPr lang="en-ID" dirty="0" err="1"/>
              <a:t>indonesia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ojk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berubah-rubah</a:t>
            </a:r>
            <a:r>
              <a:rPr lang="en-ID" dirty="0"/>
              <a:t>.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banyaknya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termakan</a:t>
            </a:r>
            <a:r>
              <a:rPr lang="en-ID" dirty="0"/>
              <a:t> </a:t>
            </a:r>
            <a:r>
              <a:rPr lang="en-ID" dirty="0" err="1"/>
              <a:t>omongan</a:t>
            </a:r>
            <a:r>
              <a:rPr lang="en-ID" dirty="0"/>
              <a:t> orang yang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katanya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1053" name="Google Shape;1053;p71"/>
          <p:cNvSpPr/>
          <p:nvPr/>
        </p:nvSpPr>
        <p:spPr>
          <a:xfrm flipH="1">
            <a:off x="8653460" y="4744996"/>
            <a:ext cx="490552" cy="377379"/>
          </a:xfrm>
          <a:custGeom>
            <a:avLst/>
            <a:gdLst/>
            <a:ahLst/>
            <a:cxnLst/>
            <a:rect l="l" t="t" r="r" b="b"/>
            <a:pathLst>
              <a:path w="73795" h="56770" extrusionOk="0">
                <a:moveTo>
                  <a:pt x="29956" y="0"/>
                </a:moveTo>
                <a:cubicBezTo>
                  <a:pt x="23283" y="0"/>
                  <a:pt x="16241" y="1492"/>
                  <a:pt x="9169" y="5295"/>
                </a:cubicBezTo>
                <a:cubicBezTo>
                  <a:pt x="1" y="10219"/>
                  <a:pt x="1200" y="20947"/>
                  <a:pt x="9063" y="23951"/>
                </a:cubicBezTo>
                <a:cubicBezTo>
                  <a:pt x="21373" y="28652"/>
                  <a:pt x="26265" y="32461"/>
                  <a:pt x="31953" y="40133"/>
                </a:cubicBezTo>
                <a:cubicBezTo>
                  <a:pt x="38861" y="49451"/>
                  <a:pt x="42076" y="56327"/>
                  <a:pt x="52592" y="56762"/>
                </a:cubicBezTo>
                <a:cubicBezTo>
                  <a:pt x="52717" y="56767"/>
                  <a:pt x="52843" y="56770"/>
                  <a:pt x="52969" y="56770"/>
                </a:cubicBezTo>
                <a:cubicBezTo>
                  <a:pt x="61326" y="56770"/>
                  <a:pt x="73795" y="45763"/>
                  <a:pt x="68903" y="28609"/>
                </a:cubicBezTo>
                <a:cubicBezTo>
                  <a:pt x="64467" y="13020"/>
                  <a:pt x="51446" y="3820"/>
                  <a:pt x="41270" y="1379"/>
                </a:cubicBezTo>
                <a:cubicBezTo>
                  <a:pt x="37672" y="515"/>
                  <a:pt x="33878" y="0"/>
                  <a:pt x="299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0" name="Google Shape;1060;p71"/>
          <p:cNvGrpSpPr/>
          <p:nvPr/>
        </p:nvGrpSpPr>
        <p:grpSpPr>
          <a:xfrm>
            <a:off x="932561" y="881710"/>
            <a:ext cx="278404" cy="355260"/>
            <a:chOff x="8047661" y="1501037"/>
            <a:chExt cx="278404" cy="355260"/>
          </a:xfrm>
        </p:grpSpPr>
        <p:sp>
          <p:nvSpPr>
            <p:cNvPr id="1061" name="Google Shape;1061;p71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1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1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1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778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66"/>
          <p:cNvPicPr preferRelativeResize="0"/>
          <p:nvPr/>
        </p:nvPicPr>
        <p:blipFill rotWithShape="1">
          <a:blip r:embed="rId3">
            <a:alphaModFix/>
          </a:blip>
          <a:srcRect l="4898" t="4898" r="4889" b="4889"/>
          <a:stretch/>
        </p:blipFill>
        <p:spPr>
          <a:xfrm>
            <a:off x="4900925" y="712950"/>
            <a:ext cx="3648300" cy="364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04" name="Google Shape;904;p66"/>
          <p:cNvSpPr txBox="1">
            <a:spLocks noGrp="1"/>
          </p:cNvSpPr>
          <p:nvPr>
            <p:ph type="title"/>
          </p:nvPr>
        </p:nvSpPr>
        <p:spPr>
          <a:xfrm>
            <a:off x="716250" y="1874250"/>
            <a:ext cx="4258200" cy="13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5400" dirty="0"/>
              <a:t>Terimakasih</a:t>
            </a:r>
            <a:endParaRPr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vestment Fund Company Profile by Slidesgo">
  <a:themeElements>
    <a:clrScheme name="Simple Light">
      <a:dk1>
        <a:srgbClr val="2A2828"/>
      </a:dk1>
      <a:lt1>
        <a:srgbClr val="FFFFFF"/>
      </a:lt1>
      <a:dk2>
        <a:srgbClr val="FFA8A1"/>
      </a:dk2>
      <a:lt2>
        <a:srgbClr val="FEF4EA"/>
      </a:lt2>
      <a:accent1>
        <a:srgbClr val="FFD8B1"/>
      </a:accent1>
      <a:accent2>
        <a:srgbClr val="CAD5D7"/>
      </a:accent2>
      <a:accent3>
        <a:srgbClr val="212121"/>
      </a:accent3>
      <a:accent4>
        <a:srgbClr val="FFD8B1"/>
      </a:accent4>
      <a:accent5>
        <a:srgbClr val="FFA8A1"/>
      </a:accent5>
      <a:accent6>
        <a:srgbClr val="FEF4EA"/>
      </a:accent6>
      <a:hlink>
        <a:srgbClr val="3034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413</Words>
  <Application>Microsoft Office PowerPoint</Application>
  <PresentationFormat>On-screen Show (16:9)</PresentationFormat>
  <Paragraphs>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Playfair Display</vt:lpstr>
      <vt:lpstr>Palanquin SemiBold</vt:lpstr>
      <vt:lpstr>Lato</vt:lpstr>
      <vt:lpstr>Investment Fund Company Profile by Slidesgo</vt:lpstr>
      <vt:lpstr>Tips dan Trik dalam Meningkatkan Literasi Keuangan </vt:lpstr>
      <vt:lpstr>Introduction</vt:lpstr>
      <vt:lpstr>About us</vt:lpstr>
      <vt:lpstr>Cara Meningkatkan Literasi Keuangan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dan Trik dalam Meningkatkan Literasi Keuangan </dc:title>
  <cp:lastModifiedBy>user</cp:lastModifiedBy>
  <cp:revision>2</cp:revision>
  <dcterms:modified xsi:type="dcterms:W3CDTF">2021-11-23T16:26:17Z</dcterms:modified>
</cp:coreProperties>
</file>