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ACDAC-CBD3-4EAF-A154-A7E090B5BC82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F3ACDEA-370E-48E3-A330-EE9B98F40CF4}">
      <dgm:prSet phldrT="[Text]"/>
      <dgm:spPr/>
      <dgm:t>
        <a:bodyPr/>
        <a:lstStyle/>
        <a:p>
          <a:r>
            <a:rPr lang="id-ID" dirty="0" smtClean="0"/>
            <a:t>Organisasi Internasional</a:t>
          </a:r>
          <a:endParaRPr lang="id-ID" dirty="0"/>
        </a:p>
      </dgm:t>
    </dgm:pt>
    <dgm:pt modelId="{49920BB8-528C-4FFC-9D56-F79D82E03E13}" type="parTrans" cxnId="{40289801-96FC-47C0-A137-09A254211321}">
      <dgm:prSet/>
      <dgm:spPr/>
      <dgm:t>
        <a:bodyPr/>
        <a:lstStyle/>
        <a:p>
          <a:endParaRPr lang="id-ID"/>
        </a:p>
      </dgm:t>
    </dgm:pt>
    <dgm:pt modelId="{3E3B84CC-1F00-4BF8-A4D8-E0CFAB27B0CA}" type="sibTrans" cxnId="{40289801-96FC-47C0-A137-09A254211321}">
      <dgm:prSet/>
      <dgm:spPr/>
      <dgm:t>
        <a:bodyPr/>
        <a:lstStyle/>
        <a:p>
          <a:endParaRPr lang="id-ID"/>
        </a:p>
      </dgm:t>
    </dgm:pt>
    <dgm:pt modelId="{5AE47268-1339-40F7-9F92-2D4148B0489C}">
      <dgm:prSet phldrT="[Text]"/>
      <dgm:spPr/>
      <dgm:t>
        <a:bodyPr/>
        <a:lstStyle/>
        <a:p>
          <a:r>
            <a:rPr lang="id-ID" dirty="0" smtClean="0"/>
            <a:t>UN- WTO</a:t>
          </a:r>
          <a:endParaRPr lang="id-ID" dirty="0"/>
        </a:p>
      </dgm:t>
    </dgm:pt>
    <dgm:pt modelId="{0775E3F9-961D-493F-BE41-C54931A1822A}" type="parTrans" cxnId="{3A2E0ACA-EA57-4C99-8E29-A45D2F921CE8}">
      <dgm:prSet/>
      <dgm:spPr/>
      <dgm:t>
        <a:bodyPr/>
        <a:lstStyle/>
        <a:p>
          <a:endParaRPr lang="id-ID"/>
        </a:p>
      </dgm:t>
    </dgm:pt>
    <dgm:pt modelId="{8AFA0E2C-574A-4910-B995-B1651F3AB25E}" type="sibTrans" cxnId="{3A2E0ACA-EA57-4C99-8E29-A45D2F921CE8}">
      <dgm:prSet/>
      <dgm:spPr/>
      <dgm:t>
        <a:bodyPr/>
        <a:lstStyle/>
        <a:p>
          <a:endParaRPr lang="id-ID"/>
        </a:p>
      </dgm:t>
    </dgm:pt>
    <dgm:pt modelId="{4B80BB3D-8A7C-4F03-A436-2A5875A81409}">
      <dgm:prSet phldrT="[Text]"/>
      <dgm:spPr/>
      <dgm:t>
        <a:bodyPr/>
        <a:lstStyle/>
        <a:p>
          <a:r>
            <a:rPr lang="id-ID" dirty="0" smtClean="0"/>
            <a:t>WTTC</a:t>
          </a:r>
          <a:endParaRPr lang="id-ID" dirty="0"/>
        </a:p>
      </dgm:t>
    </dgm:pt>
    <dgm:pt modelId="{4D95F5D0-F599-4901-80AF-C62EEE98B59D}" type="parTrans" cxnId="{092DD87A-2321-4C55-A24D-8B4A12C5C58B}">
      <dgm:prSet/>
      <dgm:spPr/>
      <dgm:t>
        <a:bodyPr/>
        <a:lstStyle/>
        <a:p>
          <a:endParaRPr lang="id-ID"/>
        </a:p>
      </dgm:t>
    </dgm:pt>
    <dgm:pt modelId="{02FCE05B-4110-40E6-8972-593E9A6ED896}" type="sibTrans" cxnId="{092DD87A-2321-4C55-A24D-8B4A12C5C58B}">
      <dgm:prSet/>
      <dgm:spPr/>
      <dgm:t>
        <a:bodyPr/>
        <a:lstStyle/>
        <a:p>
          <a:endParaRPr lang="id-ID"/>
        </a:p>
      </dgm:t>
    </dgm:pt>
    <dgm:pt modelId="{0589228D-E2A5-4829-8E3E-FF2D52CB0A26}">
      <dgm:prSet phldrT="[Text]"/>
      <dgm:spPr/>
      <dgm:t>
        <a:bodyPr/>
        <a:lstStyle/>
        <a:p>
          <a:r>
            <a:rPr lang="id-ID" dirty="0" smtClean="0"/>
            <a:t>Organisasi Nasional</a:t>
          </a:r>
          <a:endParaRPr lang="id-ID" dirty="0"/>
        </a:p>
      </dgm:t>
    </dgm:pt>
    <dgm:pt modelId="{2ED09B39-8DFA-4270-A934-1526FA848BD5}" type="parTrans" cxnId="{C3FAA1B6-2E4C-4930-A6EA-AB7E56792F74}">
      <dgm:prSet/>
      <dgm:spPr/>
      <dgm:t>
        <a:bodyPr/>
        <a:lstStyle/>
        <a:p>
          <a:endParaRPr lang="id-ID"/>
        </a:p>
      </dgm:t>
    </dgm:pt>
    <dgm:pt modelId="{AF620C88-FB08-48B8-A663-0CF28FCDF432}" type="sibTrans" cxnId="{C3FAA1B6-2E4C-4930-A6EA-AB7E56792F74}">
      <dgm:prSet/>
      <dgm:spPr/>
      <dgm:t>
        <a:bodyPr/>
        <a:lstStyle/>
        <a:p>
          <a:endParaRPr lang="id-ID"/>
        </a:p>
      </dgm:t>
    </dgm:pt>
    <dgm:pt modelId="{1DCFD91D-31F8-40A1-BB7C-B79C7B774ADE}">
      <dgm:prSet phldrT="[Text]"/>
      <dgm:spPr/>
      <dgm:t>
        <a:bodyPr/>
        <a:lstStyle/>
        <a:p>
          <a:r>
            <a:rPr lang="id-ID" dirty="0" smtClean="0"/>
            <a:t>Lembaga Negara</a:t>
          </a:r>
          <a:endParaRPr lang="id-ID" dirty="0"/>
        </a:p>
      </dgm:t>
    </dgm:pt>
    <dgm:pt modelId="{BB51AAA1-86DF-447E-91D8-58BD0A233E73}" type="parTrans" cxnId="{AEA6F3B0-D959-4E75-9113-E076932B562F}">
      <dgm:prSet/>
      <dgm:spPr/>
      <dgm:t>
        <a:bodyPr/>
        <a:lstStyle/>
        <a:p>
          <a:endParaRPr lang="id-ID"/>
        </a:p>
      </dgm:t>
    </dgm:pt>
    <dgm:pt modelId="{C5DEB850-BA38-4928-886E-AF4604BC6A67}" type="sibTrans" cxnId="{AEA6F3B0-D959-4E75-9113-E076932B562F}">
      <dgm:prSet/>
      <dgm:spPr/>
      <dgm:t>
        <a:bodyPr/>
        <a:lstStyle/>
        <a:p>
          <a:endParaRPr lang="id-ID"/>
        </a:p>
      </dgm:t>
    </dgm:pt>
    <dgm:pt modelId="{7746C70A-5468-4154-81F3-296B5633AFB4}">
      <dgm:prSet phldrT="[Text]"/>
      <dgm:spPr/>
      <dgm:t>
        <a:bodyPr/>
        <a:lstStyle/>
        <a:p>
          <a:r>
            <a:rPr lang="id-ID" dirty="0" smtClean="0"/>
            <a:t>PHRI</a:t>
          </a:r>
          <a:endParaRPr lang="id-ID" dirty="0"/>
        </a:p>
      </dgm:t>
    </dgm:pt>
    <dgm:pt modelId="{A3D1F818-5267-4011-987B-6415669D15C6}" type="parTrans" cxnId="{4CBC018D-2C32-403B-9E5D-B8B360E0CE75}">
      <dgm:prSet/>
      <dgm:spPr/>
      <dgm:t>
        <a:bodyPr/>
        <a:lstStyle/>
        <a:p>
          <a:endParaRPr lang="id-ID"/>
        </a:p>
      </dgm:t>
    </dgm:pt>
    <dgm:pt modelId="{18191B81-3D08-499D-95D6-F51CC07D5381}" type="sibTrans" cxnId="{4CBC018D-2C32-403B-9E5D-B8B360E0CE75}">
      <dgm:prSet/>
      <dgm:spPr/>
      <dgm:t>
        <a:bodyPr/>
        <a:lstStyle/>
        <a:p>
          <a:endParaRPr lang="id-ID"/>
        </a:p>
      </dgm:t>
    </dgm:pt>
    <dgm:pt modelId="{1F2C8C17-B2DD-4FA8-B317-F826A07C0FDF}">
      <dgm:prSet phldrT="[Text]"/>
      <dgm:spPr/>
      <dgm:t>
        <a:bodyPr/>
        <a:lstStyle/>
        <a:p>
          <a:r>
            <a:rPr lang="id-ID" dirty="0" smtClean="0"/>
            <a:t>Pihak Swasta</a:t>
          </a:r>
          <a:endParaRPr lang="id-ID" dirty="0"/>
        </a:p>
      </dgm:t>
    </dgm:pt>
    <dgm:pt modelId="{31C6E707-855E-4569-A5DC-0311E0135299}" type="parTrans" cxnId="{446EE50D-9328-481E-9B92-7A89F44B6E6E}">
      <dgm:prSet/>
      <dgm:spPr/>
      <dgm:t>
        <a:bodyPr/>
        <a:lstStyle/>
        <a:p>
          <a:endParaRPr lang="id-ID"/>
        </a:p>
      </dgm:t>
    </dgm:pt>
    <dgm:pt modelId="{0A5A5135-1F04-49F0-A984-2F9DADA5CECC}" type="sibTrans" cxnId="{446EE50D-9328-481E-9B92-7A89F44B6E6E}">
      <dgm:prSet/>
      <dgm:spPr/>
      <dgm:t>
        <a:bodyPr/>
        <a:lstStyle/>
        <a:p>
          <a:endParaRPr lang="id-ID"/>
        </a:p>
      </dgm:t>
    </dgm:pt>
    <dgm:pt modelId="{663C4E20-F4AF-4C4A-BD6A-048C9C8EA934}">
      <dgm:prSet phldrT="[Text]"/>
      <dgm:spPr/>
      <dgm:t>
        <a:bodyPr/>
        <a:lstStyle/>
        <a:p>
          <a:r>
            <a:rPr lang="id-ID" dirty="0" smtClean="0"/>
            <a:t>Hotel</a:t>
          </a:r>
          <a:endParaRPr lang="id-ID" dirty="0"/>
        </a:p>
      </dgm:t>
    </dgm:pt>
    <dgm:pt modelId="{2E1BC6B1-BB6A-41AE-B5E2-AB80B3C6AB7D}" type="parTrans" cxnId="{B9B7FB2C-AF11-4F8E-B78B-3AFBECC14489}">
      <dgm:prSet/>
      <dgm:spPr/>
      <dgm:t>
        <a:bodyPr/>
        <a:lstStyle/>
        <a:p>
          <a:endParaRPr lang="id-ID"/>
        </a:p>
      </dgm:t>
    </dgm:pt>
    <dgm:pt modelId="{06D7C175-F005-4A05-AF7F-24B65D24B68E}" type="sibTrans" cxnId="{B9B7FB2C-AF11-4F8E-B78B-3AFBECC14489}">
      <dgm:prSet/>
      <dgm:spPr/>
      <dgm:t>
        <a:bodyPr/>
        <a:lstStyle/>
        <a:p>
          <a:endParaRPr lang="id-ID"/>
        </a:p>
      </dgm:t>
    </dgm:pt>
    <dgm:pt modelId="{66E495F3-8018-4E08-9B6B-F2677339162E}">
      <dgm:prSet phldrT="[Text]"/>
      <dgm:spPr/>
      <dgm:t>
        <a:bodyPr/>
        <a:lstStyle/>
        <a:p>
          <a:r>
            <a:rPr lang="id-ID" dirty="0" smtClean="0"/>
            <a:t>Media Masa</a:t>
          </a:r>
          <a:endParaRPr lang="id-ID" dirty="0"/>
        </a:p>
      </dgm:t>
    </dgm:pt>
    <dgm:pt modelId="{54E4AFAC-BEC7-4BE8-8C68-13FBD334FF8F}" type="parTrans" cxnId="{F1DE95B0-5344-4792-B033-4471E3CDEFB0}">
      <dgm:prSet/>
      <dgm:spPr/>
      <dgm:t>
        <a:bodyPr/>
        <a:lstStyle/>
        <a:p>
          <a:endParaRPr lang="id-ID"/>
        </a:p>
      </dgm:t>
    </dgm:pt>
    <dgm:pt modelId="{B6AB8A64-EF81-48D6-A18D-B53047885097}" type="sibTrans" cxnId="{F1DE95B0-5344-4792-B033-4471E3CDEFB0}">
      <dgm:prSet/>
      <dgm:spPr/>
      <dgm:t>
        <a:bodyPr/>
        <a:lstStyle/>
        <a:p>
          <a:endParaRPr lang="id-ID"/>
        </a:p>
      </dgm:t>
    </dgm:pt>
    <dgm:pt modelId="{A5D05B4E-654D-4878-A7C8-716483597232}">
      <dgm:prSet phldrT="[Text]"/>
      <dgm:spPr/>
      <dgm:t>
        <a:bodyPr/>
        <a:lstStyle/>
        <a:p>
          <a:r>
            <a:rPr lang="id-ID" dirty="0" smtClean="0"/>
            <a:t>Masyarakat</a:t>
          </a:r>
          <a:endParaRPr lang="id-ID" dirty="0"/>
        </a:p>
      </dgm:t>
    </dgm:pt>
    <dgm:pt modelId="{E529AE79-C8C2-4B5A-A2AF-AD3E8320154B}" type="parTrans" cxnId="{C88890AE-56B0-47C9-AC96-E8049645A4E1}">
      <dgm:prSet/>
      <dgm:spPr/>
    </dgm:pt>
    <dgm:pt modelId="{4664163A-6269-4D6D-9A05-6A5ED4384093}" type="sibTrans" cxnId="{C88890AE-56B0-47C9-AC96-E8049645A4E1}">
      <dgm:prSet/>
      <dgm:spPr/>
    </dgm:pt>
    <dgm:pt modelId="{FA8DFF30-CA4C-4AF3-9B83-768DF4F92823}">
      <dgm:prSet phldrT="[Text]"/>
      <dgm:spPr/>
      <dgm:t>
        <a:bodyPr/>
        <a:lstStyle/>
        <a:p>
          <a:r>
            <a:rPr lang="id-ID" dirty="0" smtClean="0"/>
            <a:t>etc</a:t>
          </a:r>
          <a:endParaRPr lang="id-ID" dirty="0"/>
        </a:p>
      </dgm:t>
    </dgm:pt>
    <dgm:pt modelId="{08FE9C6C-8FDD-4A4D-8DE3-99C2C4206A77}" type="parTrans" cxnId="{E4F2F000-CE89-40F0-84B2-E902319E7470}">
      <dgm:prSet/>
      <dgm:spPr/>
    </dgm:pt>
    <dgm:pt modelId="{579F002A-7C5E-4A6C-A4D5-E6179B64C76A}" type="sibTrans" cxnId="{E4F2F000-CE89-40F0-84B2-E902319E7470}">
      <dgm:prSet/>
      <dgm:spPr/>
    </dgm:pt>
    <dgm:pt modelId="{8368357B-6188-40D0-AB7F-92FD613E63FF}">
      <dgm:prSet phldrT="[Text]"/>
      <dgm:spPr/>
      <dgm:t>
        <a:bodyPr/>
        <a:lstStyle/>
        <a:p>
          <a:r>
            <a:rPr lang="id-ID" dirty="0" smtClean="0"/>
            <a:t>etc</a:t>
          </a:r>
          <a:endParaRPr lang="id-ID" dirty="0"/>
        </a:p>
      </dgm:t>
    </dgm:pt>
    <dgm:pt modelId="{3A99CF5F-EF11-415D-B70C-40B4B8D7F135}" type="parTrans" cxnId="{424105DD-68FD-452B-91D1-4C47E478A303}">
      <dgm:prSet/>
      <dgm:spPr/>
    </dgm:pt>
    <dgm:pt modelId="{2E015169-F888-42EC-8443-FBFC6BBCBE6A}" type="sibTrans" cxnId="{424105DD-68FD-452B-91D1-4C47E478A303}">
      <dgm:prSet/>
      <dgm:spPr/>
    </dgm:pt>
    <dgm:pt modelId="{3D1CA396-E836-4797-A242-70A104FC850F}" type="pres">
      <dgm:prSet presAssocID="{1F1ACDAC-CBD3-4EAF-A154-A7E090B5BC8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C5FC943A-1A3F-4519-A95D-2234133FC859}" type="pres">
      <dgm:prSet presAssocID="{1F1ACDAC-CBD3-4EAF-A154-A7E090B5BC82}" presName="outerBox" presStyleCnt="0"/>
      <dgm:spPr/>
    </dgm:pt>
    <dgm:pt modelId="{BD719ED1-95AC-4715-92BB-DCD673EC1135}" type="pres">
      <dgm:prSet presAssocID="{1F1ACDAC-CBD3-4EAF-A154-A7E090B5BC82}" presName="outerBoxParent" presStyleLbl="node1" presStyleIdx="0" presStyleCnt="3"/>
      <dgm:spPr/>
      <dgm:t>
        <a:bodyPr/>
        <a:lstStyle/>
        <a:p>
          <a:endParaRPr lang="id-ID"/>
        </a:p>
      </dgm:t>
    </dgm:pt>
    <dgm:pt modelId="{C2FED157-F953-4A97-AD6D-BC38ED97F786}" type="pres">
      <dgm:prSet presAssocID="{1F1ACDAC-CBD3-4EAF-A154-A7E090B5BC82}" presName="outerBoxChildren" presStyleCnt="0"/>
      <dgm:spPr/>
    </dgm:pt>
    <dgm:pt modelId="{896BE0A7-5C48-4ECD-A3FD-01F1F902CEE4}" type="pres">
      <dgm:prSet presAssocID="{5AE47268-1339-40F7-9F92-2D4148B0489C}" presName="oChild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A1C0AC-9B7B-4C02-B6A4-6123B0AF78FF}" type="pres">
      <dgm:prSet presAssocID="{8AFA0E2C-574A-4910-B995-B1651F3AB25E}" presName="outerSibTrans" presStyleCnt="0"/>
      <dgm:spPr/>
    </dgm:pt>
    <dgm:pt modelId="{69AC119A-788C-43DF-A363-D36CDB50BEA6}" type="pres">
      <dgm:prSet presAssocID="{4B80BB3D-8A7C-4F03-A436-2A5875A81409}" presName="oChild" presStyleLbl="fgAcc1" presStyleIdx="1" presStyleCnt="9">
        <dgm:presLayoutVars>
          <dgm:bulletEnabled val="1"/>
        </dgm:presLayoutVars>
      </dgm:prSet>
      <dgm:spPr/>
    </dgm:pt>
    <dgm:pt modelId="{7F6EBF83-6567-4275-BCB2-DEC7879F66FA}" type="pres">
      <dgm:prSet presAssocID="{02FCE05B-4110-40E6-8972-593E9A6ED896}" presName="outerSibTrans" presStyleCnt="0"/>
      <dgm:spPr/>
    </dgm:pt>
    <dgm:pt modelId="{923914B4-260E-4260-A42C-8409C28D2211}" type="pres">
      <dgm:prSet presAssocID="{8368357B-6188-40D0-AB7F-92FD613E63FF}" presName="oChild" presStyleLbl="fgAcc1" presStyleIdx="2" presStyleCnt="9">
        <dgm:presLayoutVars>
          <dgm:bulletEnabled val="1"/>
        </dgm:presLayoutVars>
      </dgm:prSet>
      <dgm:spPr/>
    </dgm:pt>
    <dgm:pt modelId="{366A4E95-B837-49E3-83C5-97A1041367A0}" type="pres">
      <dgm:prSet presAssocID="{1F1ACDAC-CBD3-4EAF-A154-A7E090B5BC82}" presName="middleBox" presStyleCnt="0"/>
      <dgm:spPr/>
    </dgm:pt>
    <dgm:pt modelId="{73BCB85D-8A0B-43D5-AB48-3EC566DA521F}" type="pres">
      <dgm:prSet presAssocID="{1F1ACDAC-CBD3-4EAF-A154-A7E090B5BC82}" presName="middleBoxParent" presStyleLbl="node1" presStyleIdx="1" presStyleCnt="3"/>
      <dgm:spPr/>
      <dgm:t>
        <a:bodyPr/>
        <a:lstStyle/>
        <a:p>
          <a:endParaRPr lang="id-ID"/>
        </a:p>
      </dgm:t>
    </dgm:pt>
    <dgm:pt modelId="{19FE05BB-1488-4AD3-AED5-6FB9F78832AD}" type="pres">
      <dgm:prSet presAssocID="{1F1ACDAC-CBD3-4EAF-A154-A7E090B5BC82}" presName="middleBoxChildren" presStyleCnt="0"/>
      <dgm:spPr/>
    </dgm:pt>
    <dgm:pt modelId="{964DCFB9-23E1-446C-BCB9-CC7B141C3549}" type="pres">
      <dgm:prSet presAssocID="{1DCFD91D-31F8-40A1-BB7C-B79C7B774ADE}" presName="mChild" presStyleLbl="fgAcc1" presStyleIdx="3" presStyleCnt="9">
        <dgm:presLayoutVars>
          <dgm:bulletEnabled val="1"/>
        </dgm:presLayoutVars>
      </dgm:prSet>
      <dgm:spPr/>
    </dgm:pt>
    <dgm:pt modelId="{CC964C8E-1EE0-4DA0-9A75-5E486733C597}" type="pres">
      <dgm:prSet presAssocID="{C5DEB850-BA38-4928-886E-AF4604BC6A67}" presName="middleSibTrans" presStyleCnt="0"/>
      <dgm:spPr/>
    </dgm:pt>
    <dgm:pt modelId="{307DC809-0B7E-491D-A934-6F4D4188761E}" type="pres">
      <dgm:prSet presAssocID="{7746C70A-5468-4154-81F3-296B5633AFB4}" presName="mChild" presStyleLbl="fgAcc1" presStyleIdx="4" presStyleCnt="9">
        <dgm:presLayoutVars>
          <dgm:bulletEnabled val="1"/>
        </dgm:presLayoutVars>
      </dgm:prSet>
      <dgm:spPr/>
    </dgm:pt>
    <dgm:pt modelId="{56E50D27-0311-44BC-B3C7-57F0FEC6884F}" type="pres">
      <dgm:prSet presAssocID="{18191B81-3D08-499D-95D6-F51CC07D5381}" presName="middleSibTrans" presStyleCnt="0"/>
      <dgm:spPr/>
    </dgm:pt>
    <dgm:pt modelId="{DB13B2F8-7E8B-4F8B-8F71-E08653039C8E}" type="pres">
      <dgm:prSet presAssocID="{FA8DFF30-CA4C-4AF3-9B83-768DF4F92823}" presName="mChild" presStyleLbl="fgAcc1" presStyleIdx="5" presStyleCnt="9">
        <dgm:presLayoutVars>
          <dgm:bulletEnabled val="1"/>
        </dgm:presLayoutVars>
      </dgm:prSet>
      <dgm:spPr/>
    </dgm:pt>
    <dgm:pt modelId="{5241B428-DCC3-472B-A930-942F264518CC}" type="pres">
      <dgm:prSet presAssocID="{1F1ACDAC-CBD3-4EAF-A154-A7E090B5BC82}" presName="centerBox" presStyleCnt="0"/>
      <dgm:spPr/>
    </dgm:pt>
    <dgm:pt modelId="{58A54180-BAC7-438C-9734-CD657AC030C4}" type="pres">
      <dgm:prSet presAssocID="{1F1ACDAC-CBD3-4EAF-A154-A7E090B5BC82}" presName="centerBoxParent" presStyleLbl="node1" presStyleIdx="2" presStyleCnt="3"/>
      <dgm:spPr/>
      <dgm:t>
        <a:bodyPr/>
        <a:lstStyle/>
        <a:p>
          <a:endParaRPr lang="id-ID"/>
        </a:p>
      </dgm:t>
    </dgm:pt>
    <dgm:pt modelId="{3E6DEBAA-54DF-403C-8F9F-954CBBA89607}" type="pres">
      <dgm:prSet presAssocID="{1F1ACDAC-CBD3-4EAF-A154-A7E090B5BC82}" presName="centerBoxChildren" presStyleCnt="0"/>
      <dgm:spPr/>
    </dgm:pt>
    <dgm:pt modelId="{1899C210-572B-45BC-AEA2-1295E576C390}" type="pres">
      <dgm:prSet presAssocID="{663C4E20-F4AF-4C4A-BD6A-048C9C8EA934}" presName="cChild" presStyleLbl="fgAcc1" presStyleIdx="6" presStyleCnt="9">
        <dgm:presLayoutVars>
          <dgm:bulletEnabled val="1"/>
        </dgm:presLayoutVars>
      </dgm:prSet>
      <dgm:spPr/>
    </dgm:pt>
    <dgm:pt modelId="{ABF88A8C-C10B-4162-9700-9A0CB3035800}" type="pres">
      <dgm:prSet presAssocID="{06D7C175-F005-4A05-AF7F-24B65D24B68E}" presName="centerSibTrans" presStyleCnt="0"/>
      <dgm:spPr/>
    </dgm:pt>
    <dgm:pt modelId="{A0D132B0-AD3B-4BF4-9037-4643B0915A0B}" type="pres">
      <dgm:prSet presAssocID="{66E495F3-8018-4E08-9B6B-F2677339162E}" presName="cChild" presStyleLbl="fgAcc1" presStyleIdx="7" presStyleCnt="9">
        <dgm:presLayoutVars>
          <dgm:bulletEnabled val="1"/>
        </dgm:presLayoutVars>
      </dgm:prSet>
      <dgm:spPr/>
    </dgm:pt>
    <dgm:pt modelId="{1B3EEA06-5621-4507-8210-20F8DC31CF64}" type="pres">
      <dgm:prSet presAssocID="{B6AB8A64-EF81-48D6-A18D-B53047885097}" presName="centerSibTrans" presStyleCnt="0"/>
      <dgm:spPr/>
    </dgm:pt>
    <dgm:pt modelId="{C5A99FCD-20E9-483B-81DC-065A53041353}" type="pres">
      <dgm:prSet presAssocID="{A5D05B4E-654D-4878-A7C8-716483597232}" presName="cChild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0289801-96FC-47C0-A137-09A254211321}" srcId="{1F1ACDAC-CBD3-4EAF-A154-A7E090B5BC82}" destId="{3F3ACDEA-370E-48E3-A330-EE9B98F40CF4}" srcOrd="0" destOrd="0" parTransId="{49920BB8-528C-4FFC-9D56-F79D82E03E13}" sibTransId="{3E3B84CC-1F00-4BF8-A4D8-E0CFAB27B0CA}"/>
    <dgm:cxn modelId="{446EE50D-9328-481E-9B92-7A89F44B6E6E}" srcId="{1F1ACDAC-CBD3-4EAF-A154-A7E090B5BC82}" destId="{1F2C8C17-B2DD-4FA8-B317-F826A07C0FDF}" srcOrd="2" destOrd="0" parTransId="{31C6E707-855E-4569-A5DC-0311E0135299}" sibTransId="{0A5A5135-1F04-49F0-A984-2F9DADA5CECC}"/>
    <dgm:cxn modelId="{640C5A61-12EF-4E2C-A3D1-E39F892FB53F}" type="presOf" srcId="{7746C70A-5468-4154-81F3-296B5633AFB4}" destId="{307DC809-0B7E-491D-A934-6F4D4188761E}" srcOrd="0" destOrd="0" presId="urn:microsoft.com/office/officeart/2005/8/layout/target2"/>
    <dgm:cxn modelId="{3A2E0ACA-EA57-4C99-8E29-A45D2F921CE8}" srcId="{3F3ACDEA-370E-48E3-A330-EE9B98F40CF4}" destId="{5AE47268-1339-40F7-9F92-2D4148B0489C}" srcOrd="0" destOrd="0" parTransId="{0775E3F9-961D-493F-BE41-C54931A1822A}" sibTransId="{8AFA0E2C-574A-4910-B995-B1651F3AB25E}"/>
    <dgm:cxn modelId="{2C77CF4B-CB25-4BD9-8500-87AA25440770}" type="presOf" srcId="{A5D05B4E-654D-4878-A7C8-716483597232}" destId="{C5A99FCD-20E9-483B-81DC-065A53041353}" srcOrd="0" destOrd="0" presId="urn:microsoft.com/office/officeart/2005/8/layout/target2"/>
    <dgm:cxn modelId="{370C83BA-D782-499D-8A22-43DFFE961E9D}" type="presOf" srcId="{8368357B-6188-40D0-AB7F-92FD613E63FF}" destId="{923914B4-260E-4260-A42C-8409C28D2211}" srcOrd="0" destOrd="0" presId="urn:microsoft.com/office/officeart/2005/8/layout/target2"/>
    <dgm:cxn modelId="{9D8EDBB2-73C1-4BDD-98B2-4547A10E6558}" type="presOf" srcId="{3F3ACDEA-370E-48E3-A330-EE9B98F40CF4}" destId="{BD719ED1-95AC-4715-92BB-DCD673EC1135}" srcOrd="0" destOrd="0" presId="urn:microsoft.com/office/officeart/2005/8/layout/target2"/>
    <dgm:cxn modelId="{79639E77-4511-400D-916F-5AD772528506}" type="presOf" srcId="{1DCFD91D-31F8-40A1-BB7C-B79C7B774ADE}" destId="{964DCFB9-23E1-446C-BCB9-CC7B141C3549}" srcOrd="0" destOrd="0" presId="urn:microsoft.com/office/officeart/2005/8/layout/target2"/>
    <dgm:cxn modelId="{3D82276D-79D9-42AC-9E71-04520A128418}" type="presOf" srcId="{1F1ACDAC-CBD3-4EAF-A154-A7E090B5BC82}" destId="{3D1CA396-E836-4797-A242-70A104FC850F}" srcOrd="0" destOrd="0" presId="urn:microsoft.com/office/officeart/2005/8/layout/target2"/>
    <dgm:cxn modelId="{B9B7FB2C-AF11-4F8E-B78B-3AFBECC14489}" srcId="{1F2C8C17-B2DD-4FA8-B317-F826A07C0FDF}" destId="{663C4E20-F4AF-4C4A-BD6A-048C9C8EA934}" srcOrd="0" destOrd="0" parTransId="{2E1BC6B1-BB6A-41AE-B5E2-AB80B3C6AB7D}" sibTransId="{06D7C175-F005-4A05-AF7F-24B65D24B68E}"/>
    <dgm:cxn modelId="{1B33D93F-E4F6-40B7-A8E9-A36B7835DE74}" type="presOf" srcId="{5AE47268-1339-40F7-9F92-2D4148B0489C}" destId="{896BE0A7-5C48-4ECD-A3FD-01F1F902CEE4}" srcOrd="0" destOrd="0" presId="urn:microsoft.com/office/officeart/2005/8/layout/target2"/>
    <dgm:cxn modelId="{4CBC018D-2C32-403B-9E5D-B8B360E0CE75}" srcId="{0589228D-E2A5-4829-8E3E-FF2D52CB0A26}" destId="{7746C70A-5468-4154-81F3-296B5633AFB4}" srcOrd="1" destOrd="0" parTransId="{A3D1F818-5267-4011-987B-6415669D15C6}" sibTransId="{18191B81-3D08-499D-95D6-F51CC07D5381}"/>
    <dgm:cxn modelId="{49CDBD85-35FE-4A14-A95D-C4280CF014E3}" type="presOf" srcId="{FA8DFF30-CA4C-4AF3-9B83-768DF4F92823}" destId="{DB13B2F8-7E8B-4F8B-8F71-E08653039C8E}" srcOrd="0" destOrd="0" presId="urn:microsoft.com/office/officeart/2005/8/layout/target2"/>
    <dgm:cxn modelId="{6726A77F-25D2-47E0-B8A3-107A0A65DD41}" type="presOf" srcId="{66E495F3-8018-4E08-9B6B-F2677339162E}" destId="{A0D132B0-AD3B-4BF4-9037-4643B0915A0B}" srcOrd="0" destOrd="0" presId="urn:microsoft.com/office/officeart/2005/8/layout/target2"/>
    <dgm:cxn modelId="{CDEF3B62-3BB6-4B06-A8E1-C62BDA4D4B56}" type="presOf" srcId="{4B80BB3D-8A7C-4F03-A436-2A5875A81409}" destId="{69AC119A-788C-43DF-A363-D36CDB50BEA6}" srcOrd="0" destOrd="0" presId="urn:microsoft.com/office/officeart/2005/8/layout/target2"/>
    <dgm:cxn modelId="{C88890AE-56B0-47C9-AC96-E8049645A4E1}" srcId="{1F2C8C17-B2DD-4FA8-B317-F826A07C0FDF}" destId="{A5D05B4E-654D-4878-A7C8-716483597232}" srcOrd="2" destOrd="0" parTransId="{E529AE79-C8C2-4B5A-A2AF-AD3E8320154B}" sibTransId="{4664163A-6269-4D6D-9A05-6A5ED4384093}"/>
    <dgm:cxn modelId="{AF1F5782-E3AE-4976-95CD-B4C914C1DB59}" type="presOf" srcId="{1F2C8C17-B2DD-4FA8-B317-F826A07C0FDF}" destId="{58A54180-BAC7-438C-9734-CD657AC030C4}" srcOrd="0" destOrd="0" presId="urn:microsoft.com/office/officeart/2005/8/layout/target2"/>
    <dgm:cxn modelId="{092DD87A-2321-4C55-A24D-8B4A12C5C58B}" srcId="{3F3ACDEA-370E-48E3-A330-EE9B98F40CF4}" destId="{4B80BB3D-8A7C-4F03-A436-2A5875A81409}" srcOrd="1" destOrd="0" parTransId="{4D95F5D0-F599-4901-80AF-C62EEE98B59D}" sibTransId="{02FCE05B-4110-40E6-8972-593E9A6ED896}"/>
    <dgm:cxn modelId="{AEA6F3B0-D959-4E75-9113-E076932B562F}" srcId="{0589228D-E2A5-4829-8E3E-FF2D52CB0A26}" destId="{1DCFD91D-31F8-40A1-BB7C-B79C7B774ADE}" srcOrd="0" destOrd="0" parTransId="{BB51AAA1-86DF-447E-91D8-58BD0A233E73}" sibTransId="{C5DEB850-BA38-4928-886E-AF4604BC6A67}"/>
    <dgm:cxn modelId="{424105DD-68FD-452B-91D1-4C47E478A303}" srcId="{3F3ACDEA-370E-48E3-A330-EE9B98F40CF4}" destId="{8368357B-6188-40D0-AB7F-92FD613E63FF}" srcOrd="2" destOrd="0" parTransId="{3A99CF5F-EF11-415D-B70C-40B4B8D7F135}" sibTransId="{2E015169-F888-42EC-8443-FBFC6BBCBE6A}"/>
    <dgm:cxn modelId="{E4F2F000-CE89-40F0-84B2-E902319E7470}" srcId="{0589228D-E2A5-4829-8E3E-FF2D52CB0A26}" destId="{FA8DFF30-CA4C-4AF3-9B83-768DF4F92823}" srcOrd="2" destOrd="0" parTransId="{08FE9C6C-8FDD-4A4D-8DE3-99C2C4206A77}" sibTransId="{579F002A-7C5E-4A6C-A4D5-E6179B64C76A}"/>
    <dgm:cxn modelId="{C3FAA1B6-2E4C-4930-A6EA-AB7E56792F74}" srcId="{1F1ACDAC-CBD3-4EAF-A154-A7E090B5BC82}" destId="{0589228D-E2A5-4829-8E3E-FF2D52CB0A26}" srcOrd="1" destOrd="0" parTransId="{2ED09B39-8DFA-4270-A934-1526FA848BD5}" sibTransId="{AF620C88-FB08-48B8-A663-0CF28FCDF432}"/>
    <dgm:cxn modelId="{4EEBEC19-8DBB-408D-B4BE-F54BF1084273}" type="presOf" srcId="{663C4E20-F4AF-4C4A-BD6A-048C9C8EA934}" destId="{1899C210-572B-45BC-AEA2-1295E576C390}" srcOrd="0" destOrd="0" presId="urn:microsoft.com/office/officeart/2005/8/layout/target2"/>
    <dgm:cxn modelId="{B812D65C-7F13-420E-A8FA-52EA149D9FD0}" type="presOf" srcId="{0589228D-E2A5-4829-8E3E-FF2D52CB0A26}" destId="{73BCB85D-8A0B-43D5-AB48-3EC566DA521F}" srcOrd="0" destOrd="0" presId="urn:microsoft.com/office/officeart/2005/8/layout/target2"/>
    <dgm:cxn modelId="{F1DE95B0-5344-4792-B033-4471E3CDEFB0}" srcId="{1F2C8C17-B2DD-4FA8-B317-F826A07C0FDF}" destId="{66E495F3-8018-4E08-9B6B-F2677339162E}" srcOrd="1" destOrd="0" parTransId="{54E4AFAC-BEC7-4BE8-8C68-13FBD334FF8F}" sibTransId="{B6AB8A64-EF81-48D6-A18D-B53047885097}"/>
    <dgm:cxn modelId="{95A4375E-98B8-46AB-B117-E9E1612A5A00}" type="presParOf" srcId="{3D1CA396-E836-4797-A242-70A104FC850F}" destId="{C5FC943A-1A3F-4519-A95D-2234133FC859}" srcOrd="0" destOrd="0" presId="urn:microsoft.com/office/officeart/2005/8/layout/target2"/>
    <dgm:cxn modelId="{933544BD-6CB4-4317-88DC-B9050E85C412}" type="presParOf" srcId="{C5FC943A-1A3F-4519-A95D-2234133FC859}" destId="{BD719ED1-95AC-4715-92BB-DCD673EC1135}" srcOrd="0" destOrd="0" presId="urn:microsoft.com/office/officeart/2005/8/layout/target2"/>
    <dgm:cxn modelId="{CEE15A95-ABD6-4258-B98B-BB0857AB3666}" type="presParOf" srcId="{C5FC943A-1A3F-4519-A95D-2234133FC859}" destId="{C2FED157-F953-4A97-AD6D-BC38ED97F786}" srcOrd="1" destOrd="0" presId="urn:microsoft.com/office/officeart/2005/8/layout/target2"/>
    <dgm:cxn modelId="{D44A461C-ACD4-4E8D-95AC-6FA444165792}" type="presParOf" srcId="{C2FED157-F953-4A97-AD6D-BC38ED97F786}" destId="{896BE0A7-5C48-4ECD-A3FD-01F1F902CEE4}" srcOrd="0" destOrd="0" presId="urn:microsoft.com/office/officeart/2005/8/layout/target2"/>
    <dgm:cxn modelId="{1CE088AD-CD6F-4B25-9EB4-7A00C11C4929}" type="presParOf" srcId="{C2FED157-F953-4A97-AD6D-BC38ED97F786}" destId="{8EA1C0AC-9B7B-4C02-B6A4-6123B0AF78FF}" srcOrd="1" destOrd="0" presId="urn:microsoft.com/office/officeart/2005/8/layout/target2"/>
    <dgm:cxn modelId="{CB72A5B5-1E4F-4513-AE3E-10B7BC0A125D}" type="presParOf" srcId="{C2FED157-F953-4A97-AD6D-BC38ED97F786}" destId="{69AC119A-788C-43DF-A363-D36CDB50BEA6}" srcOrd="2" destOrd="0" presId="urn:microsoft.com/office/officeart/2005/8/layout/target2"/>
    <dgm:cxn modelId="{71C69C97-C101-43EA-91EB-D3407C895F85}" type="presParOf" srcId="{C2FED157-F953-4A97-AD6D-BC38ED97F786}" destId="{7F6EBF83-6567-4275-BCB2-DEC7879F66FA}" srcOrd="3" destOrd="0" presId="urn:microsoft.com/office/officeart/2005/8/layout/target2"/>
    <dgm:cxn modelId="{A570BC2D-0CE9-4102-803C-BF095D7629BD}" type="presParOf" srcId="{C2FED157-F953-4A97-AD6D-BC38ED97F786}" destId="{923914B4-260E-4260-A42C-8409C28D2211}" srcOrd="4" destOrd="0" presId="urn:microsoft.com/office/officeart/2005/8/layout/target2"/>
    <dgm:cxn modelId="{8A18DF66-DBA9-418C-86FD-4C2216FA35E6}" type="presParOf" srcId="{3D1CA396-E836-4797-A242-70A104FC850F}" destId="{366A4E95-B837-49E3-83C5-97A1041367A0}" srcOrd="1" destOrd="0" presId="urn:microsoft.com/office/officeart/2005/8/layout/target2"/>
    <dgm:cxn modelId="{784D3F1E-18CA-449F-A34D-31B9AE7BD08F}" type="presParOf" srcId="{366A4E95-B837-49E3-83C5-97A1041367A0}" destId="{73BCB85D-8A0B-43D5-AB48-3EC566DA521F}" srcOrd="0" destOrd="0" presId="urn:microsoft.com/office/officeart/2005/8/layout/target2"/>
    <dgm:cxn modelId="{7545CD5D-2496-48F1-ABD6-BD77BA902648}" type="presParOf" srcId="{366A4E95-B837-49E3-83C5-97A1041367A0}" destId="{19FE05BB-1488-4AD3-AED5-6FB9F78832AD}" srcOrd="1" destOrd="0" presId="urn:microsoft.com/office/officeart/2005/8/layout/target2"/>
    <dgm:cxn modelId="{EAD522F4-1CA7-4BFC-B690-7C9081305D8C}" type="presParOf" srcId="{19FE05BB-1488-4AD3-AED5-6FB9F78832AD}" destId="{964DCFB9-23E1-446C-BCB9-CC7B141C3549}" srcOrd="0" destOrd="0" presId="urn:microsoft.com/office/officeart/2005/8/layout/target2"/>
    <dgm:cxn modelId="{DF592F50-D443-4B1A-99EC-8E8FDA043054}" type="presParOf" srcId="{19FE05BB-1488-4AD3-AED5-6FB9F78832AD}" destId="{CC964C8E-1EE0-4DA0-9A75-5E486733C597}" srcOrd="1" destOrd="0" presId="urn:microsoft.com/office/officeart/2005/8/layout/target2"/>
    <dgm:cxn modelId="{4341C227-593F-417B-8232-23E747BF7470}" type="presParOf" srcId="{19FE05BB-1488-4AD3-AED5-6FB9F78832AD}" destId="{307DC809-0B7E-491D-A934-6F4D4188761E}" srcOrd="2" destOrd="0" presId="urn:microsoft.com/office/officeart/2005/8/layout/target2"/>
    <dgm:cxn modelId="{594897EA-4EB9-4661-BA93-35C897C968CE}" type="presParOf" srcId="{19FE05BB-1488-4AD3-AED5-6FB9F78832AD}" destId="{56E50D27-0311-44BC-B3C7-57F0FEC6884F}" srcOrd="3" destOrd="0" presId="urn:microsoft.com/office/officeart/2005/8/layout/target2"/>
    <dgm:cxn modelId="{2132EFE8-B864-483B-86F4-B8AB9C0D26D5}" type="presParOf" srcId="{19FE05BB-1488-4AD3-AED5-6FB9F78832AD}" destId="{DB13B2F8-7E8B-4F8B-8F71-E08653039C8E}" srcOrd="4" destOrd="0" presId="urn:microsoft.com/office/officeart/2005/8/layout/target2"/>
    <dgm:cxn modelId="{F55812C2-1BE9-47CC-A41E-9B5FFE9E3F4A}" type="presParOf" srcId="{3D1CA396-E836-4797-A242-70A104FC850F}" destId="{5241B428-DCC3-472B-A930-942F264518CC}" srcOrd="2" destOrd="0" presId="urn:microsoft.com/office/officeart/2005/8/layout/target2"/>
    <dgm:cxn modelId="{C75684BC-D126-4250-8319-FDF77BB82E18}" type="presParOf" srcId="{5241B428-DCC3-472B-A930-942F264518CC}" destId="{58A54180-BAC7-438C-9734-CD657AC030C4}" srcOrd="0" destOrd="0" presId="urn:microsoft.com/office/officeart/2005/8/layout/target2"/>
    <dgm:cxn modelId="{D6B79F65-E7F9-41FB-B87E-E59CD6A74236}" type="presParOf" srcId="{5241B428-DCC3-472B-A930-942F264518CC}" destId="{3E6DEBAA-54DF-403C-8F9F-954CBBA89607}" srcOrd="1" destOrd="0" presId="urn:microsoft.com/office/officeart/2005/8/layout/target2"/>
    <dgm:cxn modelId="{5D600F36-753C-4C60-BE16-2234A9C58355}" type="presParOf" srcId="{3E6DEBAA-54DF-403C-8F9F-954CBBA89607}" destId="{1899C210-572B-45BC-AEA2-1295E576C390}" srcOrd="0" destOrd="0" presId="urn:microsoft.com/office/officeart/2005/8/layout/target2"/>
    <dgm:cxn modelId="{A42DC3E7-265D-4096-BD9A-FC0864FF4E7D}" type="presParOf" srcId="{3E6DEBAA-54DF-403C-8F9F-954CBBA89607}" destId="{ABF88A8C-C10B-4162-9700-9A0CB3035800}" srcOrd="1" destOrd="0" presId="urn:microsoft.com/office/officeart/2005/8/layout/target2"/>
    <dgm:cxn modelId="{8F4D4733-50B2-4931-899F-523EB7C122E8}" type="presParOf" srcId="{3E6DEBAA-54DF-403C-8F9F-954CBBA89607}" destId="{A0D132B0-AD3B-4BF4-9037-4643B0915A0B}" srcOrd="2" destOrd="0" presId="urn:microsoft.com/office/officeart/2005/8/layout/target2"/>
    <dgm:cxn modelId="{6B684E62-211A-429B-853B-9D0E21B7F6DB}" type="presParOf" srcId="{3E6DEBAA-54DF-403C-8F9F-954CBBA89607}" destId="{1B3EEA06-5621-4507-8210-20F8DC31CF64}" srcOrd="3" destOrd="0" presId="urn:microsoft.com/office/officeart/2005/8/layout/target2"/>
    <dgm:cxn modelId="{9355E5E6-E166-4A5B-B51E-B2BC698F91F6}" type="presParOf" srcId="{3E6DEBAA-54DF-403C-8F9F-954CBBA89607}" destId="{C5A99FCD-20E9-483B-81DC-065A53041353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F8E4E-B47E-4585-ACC8-40B817E4D1D4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21C4DCD-8E70-47A2-9E87-369CED367D65}">
      <dgm:prSet phldrT="[Text]"/>
      <dgm:spPr/>
      <dgm:t>
        <a:bodyPr/>
        <a:lstStyle/>
        <a:p>
          <a:r>
            <a:rPr lang="id-ID" dirty="0" smtClean="0"/>
            <a:t>United Nation World Tourism Organisation</a:t>
          </a:r>
          <a:endParaRPr lang="id-ID" dirty="0"/>
        </a:p>
      </dgm:t>
    </dgm:pt>
    <dgm:pt modelId="{F1EAB4B0-940A-4233-A209-BCDB8FB561FE}" type="parTrans" cxnId="{829417E8-5807-47C8-BB7E-AD3EA2873A41}">
      <dgm:prSet/>
      <dgm:spPr/>
      <dgm:t>
        <a:bodyPr/>
        <a:lstStyle/>
        <a:p>
          <a:endParaRPr lang="id-ID"/>
        </a:p>
      </dgm:t>
    </dgm:pt>
    <dgm:pt modelId="{3485C820-AF76-4AE7-9978-6649FE8C5A8B}" type="sibTrans" cxnId="{829417E8-5807-47C8-BB7E-AD3EA2873A4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837295B1-84F1-4D56-8033-E34AB140B55B}">
      <dgm:prSet phldrT="[Text]"/>
      <dgm:spPr/>
      <dgm:t>
        <a:bodyPr/>
        <a:lstStyle/>
        <a:p>
          <a:r>
            <a:rPr lang="id-ID" dirty="0" smtClean="0"/>
            <a:t>www.world-tourism.org</a:t>
          </a:r>
          <a:endParaRPr lang="id-ID" dirty="0"/>
        </a:p>
      </dgm:t>
    </dgm:pt>
    <dgm:pt modelId="{6B10A71C-4922-4FF8-A5D4-38C9140E5C61}" type="parTrans" cxnId="{782C1DCD-6418-4C5B-9648-B7266276C2B5}">
      <dgm:prSet/>
      <dgm:spPr/>
      <dgm:t>
        <a:bodyPr/>
        <a:lstStyle/>
        <a:p>
          <a:endParaRPr lang="id-ID"/>
        </a:p>
      </dgm:t>
    </dgm:pt>
    <dgm:pt modelId="{18503C72-0A59-4608-A0D6-777452508A1C}" type="sibTrans" cxnId="{782C1DCD-6418-4C5B-9648-B7266276C2B5}">
      <dgm:prSet/>
      <dgm:spPr/>
      <dgm:t>
        <a:bodyPr/>
        <a:lstStyle/>
        <a:p>
          <a:endParaRPr lang="id-ID"/>
        </a:p>
      </dgm:t>
    </dgm:pt>
    <dgm:pt modelId="{A57845F7-C32A-458C-A69F-A973F61AE916}">
      <dgm:prSet phldrT="[Text]"/>
      <dgm:spPr/>
      <dgm:t>
        <a:bodyPr/>
        <a:lstStyle/>
        <a:p>
          <a:r>
            <a:rPr lang="id-ID" dirty="0" smtClean="0"/>
            <a:t>World Travel and tourism Council</a:t>
          </a:r>
          <a:endParaRPr lang="id-ID" dirty="0"/>
        </a:p>
      </dgm:t>
    </dgm:pt>
    <dgm:pt modelId="{A9B075BF-EF1E-4FD0-922A-ACD54D18D52E}" type="parTrans" cxnId="{4D9266A3-7CB3-423C-B600-ED8CF7ADD54D}">
      <dgm:prSet/>
      <dgm:spPr/>
      <dgm:t>
        <a:bodyPr/>
        <a:lstStyle/>
        <a:p>
          <a:endParaRPr lang="id-ID"/>
        </a:p>
      </dgm:t>
    </dgm:pt>
    <dgm:pt modelId="{F49C7B5B-380E-48F9-BCA2-6BFB5995B8F6}" type="sibTrans" cxnId="{4D9266A3-7CB3-423C-B600-ED8CF7ADD54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4CFEF1E7-8310-47A0-ABE2-766D694C622F}">
      <dgm:prSet phldrT="[Text]"/>
      <dgm:spPr/>
      <dgm:t>
        <a:bodyPr/>
        <a:lstStyle/>
        <a:p>
          <a:r>
            <a:rPr lang="id-ID" dirty="0" smtClean="0"/>
            <a:t>www.wttc.org</a:t>
          </a:r>
          <a:endParaRPr lang="id-ID" dirty="0"/>
        </a:p>
      </dgm:t>
    </dgm:pt>
    <dgm:pt modelId="{215770B6-26F8-49AE-911B-45CD799575FC}" type="parTrans" cxnId="{34CC7CA0-AB8D-4A07-B64F-9D0224CC4B99}">
      <dgm:prSet/>
      <dgm:spPr/>
      <dgm:t>
        <a:bodyPr/>
        <a:lstStyle/>
        <a:p>
          <a:endParaRPr lang="id-ID"/>
        </a:p>
      </dgm:t>
    </dgm:pt>
    <dgm:pt modelId="{F20E1203-1AB4-425D-A2A2-71A9E1674920}" type="sibTrans" cxnId="{34CC7CA0-AB8D-4A07-B64F-9D0224CC4B99}">
      <dgm:prSet/>
      <dgm:spPr/>
      <dgm:t>
        <a:bodyPr/>
        <a:lstStyle/>
        <a:p>
          <a:endParaRPr lang="id-ID"/>
        </a:p>
      </dgm:t>
    </dgm:pt>
    <dgm:pt modelId="{B80C90BD-801E-4EA1-B385-CC2FDE59BB02}">
      <dgm:prSet phldrT="[Text]"/>
      <dgm:spPr/>
      <dgm:t>
        <a:bodyPr/>
        <a:lstStyle/>
        <a:p>
          <a:r>
            <a:rPr lang="id-ID" dirty="0" smtClean="0"/>
            <a:t>International Air Transport Association</a:t>
          </a:r>
          <a:endParaRPr lang="id-ID" dirty="0"/>
        </a:p>
      </dgm:t>
    </dgm:pt>
    <dgm:pt modelId="{FD100AEC-1852-4DD7-A8A3-377814C81D03}" type="parTrans" cxnId="{D7F4956C-3EFF-4101-9E72-2AAA2A9CC133}">
      <dgm:prSet/>
      <dgm:spPr/>
      <dgm:t>
        <a:bodyPr/>
        <a:lstStyle/>
        <a:p>
          <a:endParaRPr lang="id-ID"/>
        </a:p>
      </dgm:t>
    </dgm:pt>
    <dgm:pt modelId="{2DE9818F-0177-4FA6-9631-6EF8E97E096C}" type="sibTrans" cxnId="{D7F4956C-3EFF-4101-9E72-2AAA2A9CC13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7226880C-561D-457D-BEFE-39170E377061}">
      <dgm:prSet phldrT="[Text]"/>
      <dgm:spPr/>
      <dgm:t>
        <a:bodyPr/>
        <a:lstStyle/>
        <a:p>
          <a:r>
            <a:rPr lang="id-ID" dirty="0" smtClean="0"/>
            <a:t>www.iata.org</a:t>
          </a:r>
          <a:endParaRPr lang="id-ID" dirty="0"/>
        </a:p>
      </dgm:t>
    </dgm:pt>
    <dgm:pt modelId="{37F37E0B-AEC1-406A-8F7E-8B6C98FF4450}" type="parTrans" cxnId="{D228422B-8E64-41B9-A467-3B7E38AA6F32}">
      <dgm:prSet/>
      <dgm:spPr/>
      <dgm:t>
        <a:bodyPr/>
        <a:lstStyle/>
        <a:p>
          <a:endParaRPr lang="id-ID"/>
        </a:p>
      </dgm:t>
    </dgm:pt>
    <dgm:pt modelId="{A4E756AE-3603-47C5-B45D-D159E1F8CFE1}" type="sibTrans" cxnId="{D228422B-8E64-41B9-A467-3B7E38AA6F32}">
      <dgm:prSet/>
      <dgm:spPr/>
      <dgm:t>
        <a:bodyPr/>
        <a:lstStyle/>
        <a:p>
          <a:endParaRPr lang="id-ID"/>
        </a:p>
      </dgm:t>
    </dgm:pt>
    <dgm:pt modelId="{4BE1F205-F1B6-4234-9329-6D1272F80B97}" type="pres">
      <dgm:prSet presAssocID="{D98F8E4E-B47E-4585-ACC8-40B817E4D1D4}" presName="Name0" presStyleCnt="0">
        <dgm:presLayoutVars>
          <dgm:chMax/>
          <dgm:chPref/>
          <dgm:dir/>
          <dgm:animLvl val="lvl"/>
        </dgm:presLayoutVars>
      </dgm:prSet>
      <dgm:spPr/>
    </dgm:pt>
    <dgm:pt modelId="{90AA43EA-FB20-4370-BCE8-6098AF7452D2}" type="pres">
      <dgm:prSet presAssocID="{D21C4DCD-8E70-47A2-9E87-369CED367D65}" presName="composite" presStyleCnt="0"/>
      <dgm:spPr/>
    </dgm:pt>
    <dgm:pt modelId="{6D58113A-8524-4D14-BEE5-920BF24201BD}" type="pres">
      <dgm:prSet presAssocID="{D21C4DCD-8E70-47A2-9E87-369CED367D65}" presName="Parent1" presStyleLbl="node1" presStyleIdx="0" presStyleCnt="6" custLinFactNeighborX="-1105" custLinFactNeighborY="1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EEEBC4-0A8B-4587-AC6D-48B690865A52}" type="pres">
      <dgm:prSet presAssocID="{D21C4DCD-8E70-47A2-9E87-369CED367D6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5FA94CE-D6FF-45C8-8DA7-7982D87ED9CD}" type="pres">
      <dgm:prSet presAssocID="{D21C4DCD-8E70-47A2-9E87-369CED367D65}" presName="BalanceSpacing" presStyleCnt="0"/>
      <dgm:spPr/>
    </dgm:pt>
    <dgm:pt modelId="{A3D24D56-3B7B-403E-8874-1EB22BEBC518}" type="pres">
      <dgm:prSet presAssocID="{D21C4DCD-8E70-47A2-9E87-369CED367D65}" presName="BalanceSpacing1" presStyleCnt="0"/>
      <dgm:spPr/>
    </dgm:pt>
    <dgm:pt modelId="{B0FD3A5F-FBDD-4891-9092-D93550E66417}" type="pres">
      <dgm:prSet presAssocID="{3485C820-AF76-4AE7-9978-6649FE8C5A8B}" presName="Accent1Text" presStyleLbl="node1" presStyleIdx="1" presStyleCnt="6" custScaleX="104860" custScaleY="89610"/>
      <dgm:spPr>
        <a:prstGeom prst="roundRect">
          <a:avLst/>
        </a:prstGeom>
      </dgm:spPr>
    </dgm:pt>
    <dgm:pt modelId="{C3F3BE53-4CB5-4F43-89F0-3B61746FD2BB}" type="pres">
      <dgm:prSet presAssocID="{3485C820-AF76-4AE7-9978-6649FE8C5A8B}" presName="spaceBetweenRectangles" presStyleCnt="0"/>
      <dgm:spPr/>
    </dgm:pt>
    <dgm:pt modelId="{90858C8A-B9E2-44AD-8FBB-48B7772BC4F6}" type="pres">
      <dgm:prSet presAssocID="{A57845F7-C32A-458C-A69F-A973F61AE916}" presName="composite" presStyleCnt="0"/>
      <dgm:spPr/>
    </dgm:pt>
    <dgm:pt modelId="{A27EB26E-CAF4-4321-81BE-99BD47D96534}" type="pres">
      <dgm:prSet presAssocID="{A57845F7-C32A-458C-A69F-A973F61AE91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5874FC-1723-4365-A52B-7037E8BF0708}" type="pres">
      <dgm:prSet presAssocID="{A57845F7-C32A-458C-A69F-A973F61AE91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C514B8-A56D-4A15-88A1-7B0D61A9EC88}" type="pres">
      <dgm:prSet presAssocID="{A57845F7-C32A-458C-A69F-A973F61AE916}" presName="BalanceSpacing" presStyleCnt="0"/>
      <dgm:spPr/>
    </dgm:pt>
    <dgm:pt modelId="{90147690-5669-419C-AB00-BD518CD3427D}" type="pres">
      <dgm:prSet presAssocID="{A57845F7-C32A-458C-A69F-A973F61AE916}" presName="BalanceSpacing1" presStyleCnt="0"/>
      <dgm:spPr/>
    </dgm:pt>
    <dgm:pt modelId="{77ED408C-BDB2-405F-B587-4623DABA37D4}" type="pres">
      <dgm:prSet presAssocID="{F49C7B5B-380E-48F9-BCA2-6BFB5995B8F6}" presName="Accent1Text" presStyleLbl="node1" presStyleIdx="3" presStyleCnt="6"/>
      <dgm:spPr/>
    </dgm:pt>
    <dgm:pt modelId="{6EB66FB3-9C60-4463-AC4B-ACCB0D6A4781}" type="pres">
      <dgm:prSet presAssocID="{F49C7B5B-380E-48F9-BCA2-6BFB5995B8F6}" presName="spaceBetweenRectangles" presStyleCnt="0"/>
      <dgm:spPr/>
    </dgm:pt>
    <dgm:pt modelId="{E0C68626-8227-443E-9C58-976FCE10ACD6}" type="pres">
      <dgm:prSet presAssocID="{B80C90BD-801E-4EA1-B385-CC2FDE59BB02}" presName="composite" presStyleCnt="0"/>
      <dgm:spPr/>
    </dgm:pt>
    <dgm:pt modelId="{43F64593-E3F1-4B07-95D9-07327FE13CDF}" type="pres">
      <dgm:prSet presAssocID="{B80C90BD-801E-4EA1-B385-CC2FDE59BB0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978082-6205-4FAC-ADEE-4FF824576FD1}" type="pres">
      <dgm:prSet presAssocID="{B80C90BD-801E-4EA1-B385-CC2FDE59BB0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B03641B-7C3A-4FDC-9FC3-61BB42DE2865}" type="pres">
      <dgm:prSet presAssocID="{B80C90BD-801E-4EA1-B385-CC2FDE59BB02}" presName="BalanceSpacing" presStyleCnt="0"/>
      <dgm:spPr/>
    </dgm:pt>
    <dgm:pt modelId="{898C4ADE-F292-4951-8414-048C192AFFDB}" type="pres">
      <dgm:prSet presAssocID="{B80C90BD-801E-4EA1-B385-CC2FDE59BB02}" presName="BalanceSpacing1" presStyleCnt="0"/>
      <dgm:spPr/>
    </dgm:pt>
    <dgm:pt modelId="{3FF93F07-CC9D-420F-A26F-CF2AFE7C50CB}" type="pres">
      <dgm:prSet presAssocID="{2DE9818F-0177-4FA6-9631-6EF8E97E096C}" presName="Accent1Text" presStyleLbl="node1" presStyleIdx="5" presStyleCnt="6"/>
      <dgm:spPr/>
    </dgm:pt>
  </dgm:ptLst>
  <dgm:cxnLst>
    <dgm:cxn modelId="{D0A3A0D6-F27D-4B04-9D2C-003CCB7AB53A}" type="presOf" srcId="{2DE9818F-0177-4FA6-9631-6EF8E97E096C}" destId="{3FF93F07-CC9D-420F-A26F-CF2AFE7C50CB}" srcOrd="0" destOrd="0" presId="urn:microsoft.com/office/officeart/2008/layout/AlternatingHexagons"/>
    <dgm:cxn modelId="{F8C5F102-F57F-43D8-93E7-67259E34BD7E}" type="presOf" srcId="{A57845F7-C32A-458C-A69F-A973F61AE916}" destId="{A27EB26E-CAF4-4321-81BE-99BD47D96534}" srcOrd="0" destOrd="0" presId="urn:microsoft.com/office/officeart/2008/layout/AlternatingHexagons"/>
    <dgm:cxn modelId="{502F55A0-48F7-49CA-A0E7-44DD7C74122D}" type="presOf" srcId="{3485C820-AF76-4AE7-9978-6649FE8C5A8B}" destId="{B0FD3A5F-FBDD-4891-9092-D93550E66417}" srcOrd="0" destOrd="0" presId="urn:microsoft.com/office/officeart/2008/layout/AlternatingHexagons"/>
    <dgm:cxn modelId="{E4CE8639-D6D5-4FDF-B48E-5BA9E4D99B8F}" type="presOf" srcId="{4CFEF1E7-8310-47A0-ABE2-766D694C622F}" destId="{8B5874FC-1723-4365-A52B-7037E8BF0708}" srcOrd="0" destOrd="0" presId="urn:microsoft.com/office/officeart/2008/layout/AlternatingHexagons"/>
    <dgm:cxn modelId="{36CA8242-BEEF-43C6-8F99-796C57A7B13E}" type="presOf" srcId="{F49C7B5B-380E-48F9-BCA2-6BFB5995B8F6}" destId="{77ED408C-BDB2-405F-B587-4623DABA37D4}" srcOrd="0" destOrd="0" presId="urn:microsoft.com/office/officeart/2008/layout/AlternatingHexagons"/>
    <dgm:cxn modelId="{8BAEB84D-CA13-42E7-9F0D-295169322DFA}" type="presOf" srcId="{837295B1-84F1-4D56-8033-E34AB140B55B}" destId="{CAEEEBC4-0A8B-4587-AC6D-48B690865A52}" srcOrd="0" destOrd="0" presId="urn:microsoft.com/office/officeart/2008/layout/AlternatingHexagons"/>
    <dgm:cxn modelId="{D228422B-8E64-41B9-A467-3B7E38AA6F32}" srcId="{B80C90BD-801E-4EA1-B385-CC2FDE59BB02}" destId="{7226880C-561D-457D-BEFE-39170E377061}" srcOrd="0" destOrd="0" parTransId="{37F37E0B-AEC1-406A-8F7E-8B6C98FF4450}" sibTransId="{A4E756AE-3603-47C5-B45D-D159E1F8CFE1}"/>
    <dgm:cxn modelId="{D7F4956C-3EFF-4101-9E72-2AAA2A9CC133}" srcId="{D98F8E4E-B47E-4585-ACC8-40B817E4D1D4}" destId="{B80C90BD-801E-4EA1-B385-CC2FDE59BB02}" srcOrd="2" destOrd="0" parTransId="{FD100AEC-1852-4DD7-A8A3-377814C81D03}" sibTransId="{2DE9818F-0177-4FA6-9631-6EF8E97E096C}"/>
    <dgm:cxn modelId="{34CC7CA0-AB8D-4A07-B64F-9D0224CC4B99}" srcId="{A57845F7-C32A-458C-A69F-A973F61AE916}" destId="{4CFEF1E7-8310-47A0-ABE2-766D694C622F}" srcOrd="0" destOrd="0" parTransId="{215770B6-26F8-49AE-911B-45CD799575FC}" sibTransId="{F20E1203-1AB4-425D-A2A2-71A9E1674920}"/>
    <dgm:cxn modelId="{829417E8-5807-47C8-BB7E-AD3EA2873A41}" srcId="{D98F8E4E-B47E-4585-ACC8-40B817E4D1D4}" destId="{D21C4DCD-8E70-47A2-9E87-369CED367D65}" srcOrd="0" destOrd="0" parTransId="{F1EAB4B0-940A-4233-A209-BCDB8FB561FE}" sibTransId="{3485C820-AF76-4AE7-9978-6649FE8C5A8B}"/>
    <dgm:cxn modelId="{782C1DCD-6418-4C5B-9648-B7266276C2B5}" srcId="{D21C4DCD-8E70-47A2-9E87-369CED367D65}" destId="{837295B1-84F1-4D56-8033-E34AB140B55B}" srcOrd="0" destOrd="0" parTransId="{6B10A71C-4922-4FF8-A5D4-38C9140E5C61}" sibTransId="{18503C72-0A59-4608-A0D6-777452508A1C}"/>
    <dgm:cxn modelId="{4EC82540-0E78-4B42-8A1C-E5BC49B870BC}" type="presOf" srcId="{D98F8E4E-B47E-4585-ACC8-40B817E4D1D4}" destId="{4BE1F205-F1B6-4234-9329-6D1272F80B97}" srcOrd="0" destOrd="0" presId="urn:microsoft.com/office/officeart/2008/layout/AlternatingHexagons"/>
    <dgm:cxn modelId="{4D9266A3-7CB3-423C-B600-ED8CF7ADD54D}" srcId="{D98F8E4E-B47E-4585-ACC8-40B817E4D1D4}" destId="{A57845F7-C32A-458C-A69F-A973F61AE916}" srcOrd="1" destOrd="0" parTransId="{A9B075BF-EF1E-4FD0-922A-ACD54D18D52E}" sibTransId="{F49C7B5B-380E-48F9-BCA2-6BFB5995B8F6}"/>
    <dgm:cxn modelId="{91AB5B48-4273-4511-8469-C1F57ED81A25}" type="presOf" srcId="{D21C4DCD-8E70-47A2-9E87-369CED367D65}" destId="{6D58113A-8524-4D14-BEE5-920BF24201BD}" srcOrd="0" destOrd="0" presId="urn:microsoft.com/office/officeart/2008/layout/AlternatingHexagons"/>
    <dgm:cxn modelId="{FA467267-703B-4EAD-AC67-72739EB83C4F}" type="presOf" srcId="{B80C90BD-801E-4EA1-B385-CC2FDE59BB02}" destId="{43F64593-E3F1-4B07-95D9-07327FE13CDF}" srcOrd="0" destOrd="0" presId="urn:microsoft.com/office/officeart/2008/layout/AlternatingHexagons"/>
    <dgm:cxn modelId="{E5DA9F1D-F468-47BB-82FF-95A504D64599}" type="presOf" srcId="{7226880C-561D-457D-BEFE-39170E377061}" destId="{A8978082-6205-4FAC-ADEE-4FF824576FD1}" srcOrd="0" destOrd="0" presId="urn:microsoft.com/office/officeart/2008/layout/AlternatingHexagons"/>
    <dgm:cxn modelId="{4C4B2921-214F-439D-AD93-2F5FE1D94201}" type="presParOf" srcId="{4BE1F205-F1B6-4234-9329-6D1272F80B97}" destId="{90AA43EA-FB20-4370-BCE8-6098AF7452D2}" srcOrd="0" destOrd="0" presId="urn:microsoft.com/office/officeart/2008/layout/AlternatingHexagons"/>
    <dgm:cxn modelId="{1EC100FF-F12D-45A5-A94A-2BD0E3B596AA}" type="presParOf" srcId="{90AA43EA-FB20-4370-BCE8-6098AF7452D2}" destId="{6D58113A-8524-4D14-BEE5-920BF24201BD}" srcOrd="0" destOrd="0" presId="urn:microsoft.com/office/officeart/2008/layout/AlternatingHexagons"/>
    <dgm:cxn modelId="{7608AC3F-60D4-49CE-A4BD-5DF7DB1A9C6E}" type="presParOf" srcId="{90AA43EA-FB20-4370-BCE8-6098AF7452D2}" destId="{CAEEEBC4-0A8B-4587-AC6D-48B690865A52}" srcOrd="1" destOrd="0" presId="urn:microsoft.com/office/officeart/2008/layout/AlternatingHexagons"/>
    <dgm:cxn modelId="{D8BFB2B6-8DE3-44E6-8F80-A702014516BC}" type="presParOf" srcId="{90AA43EA-FB20-4370-BCE8-6098AF7452D2}" destId="{75FA94CE-D6FF-45C8-8DA7-7982D87ED9CD}" srcOrd="2" destOrd="0" presId="urn:microsoft.com/office/officeart/2008/layout/AlternatingHexagons"/>
    <dgm:cxn modelId="{771E8536-9E68-49D3-BE19-51E7E9F8657C}" type="presParOf" srcId="{90AA43EA-FB20-4370-BCE8-6098AF7452D2}" destId="{A3D24D56-3B7B-403E-8874-1EB22BEBC518}" srcOrd="3" destOrd="0" presId="urn:microsoft.com/office/officeart/2008/layout/AlternatingHexagons"/>
    <dgm:cxn modelId="{496A2F2D-02D8-456B-82B5-E56DB718A3A2}" type="presParOf" srcId="{90AA43EA-FB20-4370-BCE8-6098AF7452D2}" destId="{B0FD3A5F-FBDD-4891-9092-D93550E66417}" srcOrd="4" destOrd="0" presId="urn:microsoft.com/office/officeart/2008/layout/AlternatingHexagons"/>
    <dgm:cxn modelId="{50A7AF8B-C510-4653-860E-364C1132F4EA}" type="presParOf" srcId="{4BE1F205-F1B6-4234-9329-6D1272F80B97}" destId="{C3F3BE53-4CB5-4F43-89F0-3B61746FD2BB}" srcOrd="1" destOrd="0" presId="urn:microsoft.com/office/officeart/2008/layout/AlternatingHexagons"/>
    <dgm:cxn modelId="{A9EF8004-854D-4009-AC83-4B6DB597AB4A}" type="presParOf" srcId="{4BE1F205-F1B6-4234-9329-6D1272F80B97}" destId="{90858C8A-B9E2-44AD-8FBB-48B7772BC4F6}" srcOrd="2" destOrd="0" presId="urn:microsoft.com/office/officeart/2008/layout/AlternatingHexagons"/>
    <dgm:cxn modelId="{B5D0A53E-1E03-4304-8365-CF176C503C34}" type="presParOf" srcId="{90858C8A-B9E2-44AD-8FBB-48B7772BC4F6}" destId="{A27EB26E-CAF4-4321-81BE-99BD47D96534}" srcOrd="0" destOrd="0" presId="urn:microsoft.com/office/officeart/2008/layout/AlternatingHexagons"/>
    <dgm:cxn modelId="{4935FEC0-5720-4B4F-A29E-108293FF939E}" type="presParOf" srcId="{90858C8A-B9E2-44AD-8FBB-48B7772BC4F6}" destId="{8B5874FC-1723-4365-A52B-7037E8BF0708}" srcOrd="1" destOrd="0" presId="urn:microsoft.com/office/officeart/2008/layout/AlternatingHexagons"/>
    <dgm:cxn modelId="{F759E3EF-C052-4F4A-9311-DBE38E92C31D}" type="presParOf" srcId="{90858C8A-B9E2-44AD-8FBB-48B7772BC4F6}" destId="{61C514B8-A56D-4A15-88A1-7B0D61A9EC88}" srcOrd="2" destOrd="0" presId="urn:microsoft.com/office/officeart/2008/layout/AlternatingHexagons"/>
    <dgm:cxn modelId="{C6A10AC3-A3E6-40D4-A5A7-1DA5701F7035}" type="presParOf" srcId="{90858C8A-B9E2-44AD-8FBB-48B7772BC4F6}" destId="{90147690-5669-419C-AB00-BD518CD3427D}" srcOrd="3" destOrd="0" presId="urn:microsoft.com/office/officeart/2008/layout/AlternatingHexagons"/>
    <dgm:cxn modelId="{D943C094-A142-4A82-9D2B-0079E820AD70}" type="presParOf" srcId="{90858C8A-B9E2-44AD-8FBB-48B7772BC4F6}" destId="{77ED408C-BDB2-405F-B587-4623DABA37D4}" srcOrd="4" destOrd="0" presId="urn:microsoft.com/office/officeart/2008/layout/AlternatingHexagons"/>
    <dgm:cxn modelId="{EC97B3D6-D1E3-41B8-BBF3-1E368305E60D}" type="presParOf" srcId="{4BE1F205-F1B6-4234-9329-6D1272F80B97}" destId="{6EB66FB3-9C60-4463-AC4B-ACCB0D6A4781}" srcOrd="3" destOrd="0" presId="urn:microsoft.com/office/officeart/2008/layout/AlternatingHexagons"/>
    <dgm:cxn modelId="{544E2C88-F88E-40C0-BDB6-628F25174530}" type="presParOf" srcId="{4BE1F205-F1B6-4234-9329-6D1272F80B97}" destId="{E0C68626-8227-443E-9C58-976FCE10ACD6}" srcOrd="4" destOrd="0" presId="urn:microsoft.com/office/officeart/2008/layout/AlternatingHexagons"/>
    <dgm:cxn modelId="{C9442DA2-C63B-484B-B145-E13F2141A3AF}" type="presParOf" srcId="{E0C68626-8227-443E-9C58-976FCE10ACD6}" destId="{43F64593-E3F1-4B07-95D9-07327FE13CDF}" srcOrd="0" destOrd="0" presId="urn:microsoft.com/office/officeart/2008/layout/AlternatingHexagons"/>
    <dgm:cxn modelId="{152F0173-0121-491A-BF00-9F566C70DFA2}" type="presParOf" srcId="{E0C68626-8227-443E-9C58-976FCE10ACD6}" destId="{A8978082-6205-4FAC-ADEE-4FF824576FD1}" srcOrd="1" destOrd="0" presId="urn:microsoft.com/office/officeart/2008/layout/AlternatingHexagons"/>
    <dgm:cxn modelId="{A352CFC4-2353-4B49-8E29-1B23049BB3A4}" type="presParOf" srcId="{E0C68626-8227-443E-9C58-976FCE10ACD6}" destId="{AB03641B-7C3A-4FDC-9FC3-61BB42DE2865}" srcOrd="2" destOrd="0" presId="urn:microsoft.com/office/officeart/2008/layout/AlternatingHexagons"/>
    <dgm:cxn modelId="{0A724870-D08B-4F6B-BE47-24F47E7ED3DE}" type="presParOf" srcId="{E0C68626-8227-443E-9C58-976FCE10ACD6}" destId="{898C4ADE-F292-4951-8414-048C192AFFDB}" srcOrd="3" destOrd="0" presId="urn:microsoft.com/office/officeart/2008/layout/AlternatingHexagons"/>
    <dgm:cxn modelId="{F939A853-C565-44D9-9F2E-61029DB3E306}" type="presParOf" srcId="{E0C68626-8227-443E-9C58-976FCE10ACD6}" destId="{3FF93F07-CC9D-420F-A26F-CF2AFE7C50C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77912-8839-405A-A243-750E8F555B11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6E3500D-7A12-429D-A64A-F2C85E9A4CF3}">
      <dgm:prSet phldrT="[Text]"/>
      <dgm:spPr/>
      <dgm:t>
        <a:bodyPr/>
        <a:lstStyle/>
        <a:p>
          <a:r>
            <a:rPr lang="id-ID" dirty="0" smtClean="0"/>
            <a:t>International Civil Aviation Organisation</a:t>
          </a:r>
          <a:endParaRPr lang="id-ID" dirty="0"/>
        </a:p>
      </dgm:t>
    </dgm:pt>
    <dgm:pt modelId="{9155BBB4-7F91-491B-9539-DA7B71519AF9}" type="parTrans" cxnId="{94B00A7D-17F2-411F-BE63-DF93E50A85E9}">
      <dgm:prSet/>
      <dgm:spPr/>
      <dgm:t>
        <a:bodyPr/>
        <a:lstStyle/>
        <a:p>
          <a:endParaRPr lang="id-ID"/>
        </a:p>
      </dgm:t>
    </dgm:pt>
    <dgm:pt modelId="{143E2809-3EF0-4AF3-9172-27E30C133307}" type="sibTrans" cxnId="{94B00A7D-17F2-411F-BE63-DF93E50A85E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5DE377E9-9677-4D47-A784-E6CDAC049B60}">
      <dgm:prSet phldrT="[Text]"/>
      <dgm:spPr/>
      <dgm:t>
        <a:bodyPr/>
        <a:lstStyle/>
        <a:p>
          <a:r>
            <a:rPr lang="id-ID" dirty="0" smtClean="0"/>
            <a:t>www.icao.int.</a:t>
          </a:r>
          <a:endParaRPr lang="id-ID" dirty="0"/>
        </a:p>
      </dgm:t>
    </dgm:pt>
    <dgm:pt modelId="{8DF55096-3D3A-44F4-B1E8-FA10F2983571}" type="parTrans" cxnId="{7F5F2E5C-5D1A-45C1-8D40-04C1A926C816}">
      <dgm:prSet/>
      <dgm:spPr/>
      <dgm:t>
        <a:bodyPr/>
        <a:lstStyle/>
        <a:p>
          <a:endParaRPr lang="id-ID"/>
        </a:p>
      </dgm:t>
    </dgm:pt>
    <dgm:pt modelId="{C61E0A11-59E3-497E-A70B-0283DE44944F}" type="sibTrans" cxnId="{7F5F2E5C-5D1A-45C1-8D40-04C1A926C816}">
      <dgm:prSet/>
      <dgm:spPr/>
      <dgm:t>
        <a:bodyPr/>
        <a:lstStyle/>
        <a:p>
          <a:endParaRPr lang="id-ID"/>
        </a:p>
      </dgm:t>
    </dgm:pt>
    <dgm:pt modelId="{53B748DB-D6B5-4035-B3F6-84C221D5615F}">
      <dgm:prSet phldrT="[Text]"/>
      <dgm:spPr/>
      <dgm:t>
        <a:bodyPr/>
        <a:lstStyle/>
        <a:p>
          <a:r>
            <a:rPr lang="id-ID" dirty="0" smtClean="0"/>
            <a:t>Federation Aviation Administration</a:t>
          </a:r>
          <a:endParaRPr lang="id-ID" dirty="0"/>
        </a:p>
      </dgm:t>
    </dgm:pt>
    <dgm:pt modelId="{4B11DD42-F947-4AA7-8310-5AB284FDCF47}" type="parTrans" cxnId="{98E8B735-7A54-4882-AF5F-F60200CEDA79}">
      <dgm:prSet/>
      <dgm:spPr/>
      <dgm:t>
        <a:bodyPr/>
        <a:lstStyle/>
        <a:p>
          <a:endParaRPr lang="id-ID"/>
        </a:p>
      </dgm:t>
    </dgm:pt>
    <dgm:pt modelId="{99600B7C-90D9-4BC8-B72C-7A64B8603C10}" type="sibTrans" cxnId="{98E8B735-7A54-4882-AF5F-F60200CEDA7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0B4CE8A7-714F-4711-AC0B-FD6C1315E08C}">
      <dgm:prSet phldrT="[Text]"/>
      <dgm:spPr/>
      <dgm:t>
        <a:bodyPr/>
        <a:lstStyle/>
        <a:p>
          <a:r>
            <a:rPr lang="id-ID" dirty="0" smtClean="0"/>
            <a:t>Organisasi keselamatan dan efisiensi penerbangan Amerika Serikat</a:t>
          </a:r>
          <a:endParaRPr lang="id-ID" dirty="0"/>
        </a:p>
      </dgm:t>
    </dgm:pt>
    <dgm:pt modelId="{2DF6FCA7-31AD-4B46-8CF9-5BB8D8FF5631}" type="parTrans" cxnId="{5490562C-2B36-4F91-8025-0D0B3D675E1B}">
      <dgm:prSet/>
      <dgm:spPr/>
      <dgm:t>
        <a:bodyPr/>
        <a:lstStyle/>
        <a:p>
          <a:endParaRPr lang="id-ID"/>
        </a:p>
      </dgm:t>
    </dgm:pt>
    <dgm:pt modelId="{B52B0972-0503-4F81-8208-EB86821B8FD5}" type="sibTrans" cxnId="{5490562C-2B36-4F91-8025-0D0B3D675E1B}">
      <dgm:prSet/>
      <dgm:spPr/>
      <dgm:t>
        <a:bodyPr/>
        <a:lstStyle/>
        <a:p>
          <a:endParaRPr lang="id-ID"/>
        </a:p>
      </dgm:t>
    </dgm:pt>
    <dgm:pt modelId="{08C41806-CD5A-491C-9832-DCD0E5244DF7}" type="pres">
      <dgm:prSet presAssocID="{40377912-8839-405A-A243-750E8F555B11}" presName="Name0" presStyleCnt="0">
        <dgm:presLayoutVars>
          <dgm:chMax/>
          <dgm:chPref/>
          <dgm:dir/>
          <dgm:animLvl val="lvl"/>
        </dgm:presLayoutVars>
      </dgm:prSet>
      <dgm:spPr/>
    </dgm:pt>
    <dgm:pt modelId="{8D3C1BBD-DA10-4BE3-BA9C-2D88FDC70032}" type="pres">
      <dgm:prSet presAssocID="{76E3500D-7A12-429D-A64A-F2C85E9A4CF3}" presName="composite" presStyleCnt="0"/>
      <dgm:spPr/>
    </dgm:pt>
    <dgm:pt modelId="{49150F66-4C86-45C6-AE68-1C8D526779D3}" type="pres">
      <dgm:prSet presAssocID="{76E3500D-7A12-429D-A64A-F2C85E9A4CF3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EFA672-4560-4DE1-B0B3-35443109C518}" type="pres">
      <dgm:prSet presAssocID="{76E3500D-7A12-429D-A64A-F2C85E9A4CF3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D5EF94-9C4C-408E-8EB6-AEF224971B26}" type="pres">
      <dgm:prSet presAssocID="{76E3500D-7A12-429D-A64A-F2C85E9A4CF3}" presName="BalanceSpacing" presStyleCnt="0"/>
      <dgm:spPr/>
    </dgm:pt>
    <dgm:pt modelId="{FF928ED0-E48E-460C-ADEA-7C64DBE79530}" type="pres">
      <dgm:prSet presAssocID="{76E3500D-7A12-429D-A64A-F2C85E9A4CF3}" presName="BalanceSpacing1" presStyleCnt="0"/>
      <dgm:spPr/>
    </dgm:pt>
    <dgm:pt modelId="{BDD896D2-D76C-401B-8733-163D5F279C97}" type="pres">
      <dgm:prSet presAssocID="{143E2809-3EF0-4AF3-9172-27E30C133307}" presName="Accent1Text" presStyleLbl="node1" presStyleIdx="1" presStyleCnt="4"/>
      <dgm:spPr/>
    </dgm:pt>
    <dgm:pt modelId="{88EC1011-6249-49EF-83C1-63C5186B4777}" type="pres">
      <dgm:prSet presAssocID="{143E2809-3EF0-4AF3-9172-27E30C133307}" presName="spaceBetweenRectangles" presStyleCnt="0"/>
      <dgm:spPr/>
    </dgm:pt>
    <dgm:pt modelId="{E2A37EBC-5288-4DF0-9391-9455EEB996EC}" type="pres">
      <dgm:prSet presAssocID="{53B748DB-D6B5-4035-B3F6-84C221D5615F}" presName="composite" presStyleCnt="0"/>
      <dgm:spPr/>
    </dgm:pt>
    <dgm:pt modelId="{16C2AD99-1B37-46A6-BAF0-7C73DD7EB264}" type="pres">
      <dgm:prSet presAssocID="{53B748DB-D6B5-4035-B3F6-84C221D5615F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F404495-2DB0-45B3-BF37-A255A45319AF}" type="pres">
      <dgm:prSet presAssocID="{53B748DB-D6B5-4035-B3F6-84C221D5615F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4FBCE5-8C5F-4219-A387-695AA27C47A0}" type="pres">
      <dgm:prSet presAssocID="{53B748DB-D6B5-4035-B3F6-84C221D5615F}" presName="BalanceSpacing" presStyleCnt="0"/>
      <dgm:spPr/>
    </dgm:pt>
    <dgm:pt modelId="{514817B4-AC6C-4951-815A-E083D47F9E92}" type="pres">
      <dgm:prSet presAssocID="{53B748DB-D6B5-4035-B3F6-84C221D5615F}" presName="BalanceSpacing1" presStyleCnt="0"/>
      <dgm:spPr/>
    </dgm:pt>
    <dgm:pt modelId="{9D740AAF-A85E-4141-9A94-5AA461AFA736}" type="pres">
      <dgm:prSet presAssocID="{99600B7C-90D9-4BC8-B72C-7A64B8603C10}" presName="Accent1Text" presStyleLbl="node1" presStyleIdx="3" presStyleCnt="4"/>
      <dgm:spPr/>
    </dgm:pt>
  </dgm:ptLst>
  <dgm:cxnLst>
    <dgm:cxn modelId="{98E8B735-7A54-4882-AF5F-F60200CEDA79}" srcId="{40377912-8839-405A-A243-750E8F555B11}" destId="{53B748DB-D6B5-4035-B3F6-84C221D5615F}" srcOrd="1" destOrd="0" parTransId="{4B11DD42-F947-4AA7-8310-5AB284FDCF47}" sibTransId="{99600B7C-90D9-4BC8-B72C-7A64B8603C10}"/>
    <dgm:cxn modelId="{7F5F2E5C-5D1A-45C1-8D40-04C1A926C816}" srcId="{76E3500D-7A12-429D-A64A-F2C85E9A4CF3}" destId="{5DE377E9-9677-4D47-A784-E6CDAC049B60}" srcOrd="0" destOrd="0" parTransId="{8DF55096-3D3A-44F4-B1E8-FA10F2983571}" sibTransId="{C61E0A11-59E3-497E-A70B-0283DE44944F}"/>
    <dgm:cxn modelId="{C36076D7-9138-43DB-BC44-0A357DEE63A2}" type="presOf" srcId="{143E2809-3EF0-4AF3-9172-27E30C133307}" destId="{BDD896D2-D76C-401B-8733-163D5F279C97}" srcOrd="0" destOrd="0" presId="urn:microsoft.com/office/officeart/2008/layout/AlternatingHexagons"/>
    <dgm:cxn modelId="{94B00A7D-17F2-411F-BE63-DF93E50A85E9}" srcId="{40377912-8839-405A-A243-750E8F555B11}" destId="{76E3500D-7A12-429D-A64A-F2C85E9A4CF3}" srcOrd="0" destOrd="0" parTransId="{9155BBB4-7F91-491B-9539-DA7B71519AF9}" sibTransId="{143E2809-3EF0-4AF3-9172-27E30C133307}"/>
    <dgm:cxn modelId="{231FBCFC-0EDF-4AD8-96F0-93DB8FD60CCD}" type="presOf" srcId="{53B748DB-D6B5-4035-B3F6-84C221D5615F}" destId="{16C2AD99-1B37-46A6-BAF0-7C73DD7EB264}" srcOrd="0" destOrd="0" presId="urn:microsoft.com/office/officeart/2008/layout/AlternatingHexagons"/>
    <dgm:cxn modelId="{3BF121D8-9F10-4DFD-9156-0469CD41B35E}" type="presOf" srcId="{5DE377E9-9677-4D47-A784-E6CDAC049B60}" destId="{8EEFA672-4560-4DE1-B0B3-35443109C518}" srcOrd="0" destOrd="0" presId="urn:microsoft.com/office/officeart/2008/layout/AlternatingHexagons"/>
    <dgm:cxn modelId="{97B9A3E3-3F71-4B1B-8FED-E805E63D94BE}" type="presOf" srcId="{76E3500D-7A12-429D-A64A-F2C85E9A4CF3}" destId="{49150F66-4C86-45C6-AE68-1C8D526779D3}" srcOrd="0" destOrd="0" presId="urn:microsoft.com/office/officeart/2008/layout/AlternatingHexagons"/>
    <dgm:cxn modelId="{C1AF7DE5-1AD6-4AF6-B40A-CC47E7227A57}" type="presOf" srcId="{99600B7C-90D9-4BC8-B72C-7A64B8603C10}" destId="{9D740AAF-A85E-4141-9A94-5AA461AFA736}" srcOrd="0" destOrd="0" presId="urn:microsoft.com/office/officeart/2008/layout/AlternatingHexagons"/>
    <dgm:cxn modelId="{9D6230A4-53EB-4AFE-973B-96CFC10F7BBE}" type="presOf" srcId="{40377912-8839-405A-A243-750E8F555B11}" destId="{08C41806-CD5A-491C-9832-DCD0E5244DF7}" srcOrd="0" destOrd="0" presId="urn:microsoft.com/office/officeart/2008/layout/AlternatingHexagons"/>
    <dgm:cxn modelId="{5490562C-2B36-4F91-8025-0D0B3D675E1B}" srcId="{53B748DB-D6B5-4035-B3F6-84C221D5615F}" destId="{0B4CE8A7-714F-4711-AC0B-FD6C1315E08C}" srcOrd="0" destOrd="0" parTransId="{2DF6FCA7-31AD-4B46-8CF9-5BB8D8FF5631}" sibTransId="{B52B0972-0503-4F81-8208-EB86821B8FD5}"/>
    <dgm:cxn modelId="{F66DF568-1B92-45FB-9767-4DAD105311CA}" type="presOf" srcId="{0B4CE8A7-714F-4711-AC0B-FD6C1315E08C}" destId="{DF404495-2DB0-45B3-BF37-A255A45319AF}" srcOrd="0" destOrd="0" presId="urn:microsoft.com/office/officeart/2008/layout/AlternatingHexagons"/>
    <dgm:cxn modelId="{DE840D43-D2D9-4F20-8FCE-84E1853AB4F5}" type="presParOf" srcId="{08C41806-CD5A-491C-9832-DCD0E5244DF7}" destId="{8D3C1BBD-DA10-4BE3-BA9C-2D88FDC70032}" srcOrd="0" destOrd="0" presId="urn:microsoft.com/office/officeart/2008/layout/AlternatingHexagons"/>
    <dgm:cxn modelId="{E5B059B1-7154-48A4-B2CD-0299F430B3FF}" type="presParOf" srcId="{8D3C1BBD-DA10-4BE3-BA9C-2D88FDC70032}" destId="{49150F66-4C86-45C6-AE68-1C8D526779D3}" srcOrd="0" destOrd="0" presId="urn:microsoft.com/office/officeart/2008/layout/AlternatingHexagons"/>
    <dgm:cxn modelId="{889E7075-2F6F-4C54-9887-FC8BC919F780}" type="presParOf" srcId="{8D3C1BBD-DA10-4BE3-BA9C-2D88FDC70032}" destId="{8EEFA672-4560-4DE1-B0B3-35443109C518}" srcOrd="1" destOrd="0" presId="urn:microsoft.com/office/officeart/2008/layout/AlternatingHexagons"/>
    <dgm:cxn modelId="{2F92B1BC-3881-475A-84E3-6CB440EFA3A0}" type="presParOf" srcId="{8D3C1BBD-DA10-4BE3-BA9C-2D88FDC70032}" destId="{45D5EF94-9C4C-408E-8EB6-AEF224971B26}" srcOrd="2" destOrd="0" presId="urn:microsoft.com/office/officeart/2008/layout/AlternatingHexagons"/>
    <dgm:cxn modelId="{EB1CE076-AAD3-4916-9CA9-216949757643}" type="presParOf" srcId="{8D3C1BBD-DA10-4BE3-BA9C-2D88FDC70032}" destId="{FF928ED0-E48E-460C-ADEA-7C64DBE79530}" srcOrd="3" destOrd="0" presId="urn:microsoft.com/office/officeart/2008/layout/AlternatingHexagons"/>
    <dgm:cxn modelId="{91B9D07A-BA5F-44FF-B910-60F8C98F8AAC}" type="presParOf" srcId="{8D3C1BBD-DA10-4BE3-BA9C-2D88FDC70032}" destId="{BDD896D2-D76C-401B-8733-163D5F279C97}" srcOrd="4" destOrd="0" presId="urn:microsoft.com/office/officeart/2008/layout/AlternatingHexagons"/>
    <dgm:cxn modelId="{E92F5F67-CE5F-4D49-8E97-6920B86EFF12}" type="presParOf" srcId="{08C41806-CD5A-491C-9832-DCD0E5244DF7}" destId="{88EC1011-6249-49EF-83C1-63C5186B4777}" srcOrd="1" destOrd="0" presId="urn:microsoft.com/office/officeart/2008/layout/AlternatingHexagons"/>
    <dgm:cxn modelId="{36883213-4F56-4CEF-84A1-E998AFC1869D}" type="presParOf" srcId="{08C41806-CD5A-491C-9832-DCD0E5244DF7}" destId="{E2A37EBC-5288-4DF0-9391-9455EEB996EC}" srcOrd="2" destOrd="0" presId="urn:microsoft.com/office/officeart/2008/layout/AlternatingHexagons"/>
    <dgm:cxn modelId="{1CF35E89-871F-4803-968E-7ABE22A2B5F7}" type="presParOf" srcId="{E2A37EBC-5288-4DF0-9391-9455EEB996EC}" destId="{16C2AD99-1B37-46A6-BAF0-7C73DD7EB264}" srcOrd="0" destOrd="0" presId="urn:microsoft.com/office/officeart/2008/layout/AlternatingHexagons"/>
    <dgm:cxn modelId="{693D721F-9E8C-4D89-A7A5-59027F89A839}" type="presParOf" srcId="{E2A37EBC-5288-4DF0-9391-9455EEB996EC}" destId="{DF404495-2DB0-45B3-BF37-A255A45319AF}" srcOrd="1" destOrd="0" presId="urn:microsoft.com/office/officeart/2008/layout/AlternatingHexagons"/>
    <dgm:cxn modelId="{01CF0278-E192-4BDF-9252-AF6143F17E99}" type="presParOf" srcId="{E2A37EBC-5288-4DF0-9391-9455EEB996EC}" destId="{684FBCE5-8C5F-4219-A387-695AA27C47A0}" srcOrd="2" destOrd="0" presId="urn:microsoft.com/office/officeart/2008/layout/AlternatingHexagons"/>
    <dgm:cxn modelId="{D50D66CF-7501-43FF-932F-F8DBBEC840AB}" type="presParOf" srcId="{E2A37EBC-5288-4DF0-9391-9455EEB996EC}" destId="{514817B4-AC6C-4951-815A-E083D47F9E92}" srcOrd="3" destOrd="0" presId="urn:microsoft.com/office/officeart/2008/layout/AlternatingHexagons"/>
    <dgm:cxn modelId="{B9DA1464-3967-4273-B882-B830D80C1449}" type="presParOf" srcId="{E2A37EBC-5288-4DF0-9391-9455EEB996EC}" destId="{9D740AAF-A85E-4141-9A94-5AA461AFA7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776BC1-9762-4257-AB4B-12F2208508B8}" type="doc">
      <dgm:prSet loTypeId="urn:microsoft.com/office/officeart/2008/layout/AlternatingHexagon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35D617D-672E-48F8-A44C-E9EC5683595A}">
      <dgm:prSet phldrT="[Text]"/>
      <dgm:spPr/>
      <dgm:t>
        <a:bodyPr/>
        <a:lstStyle/>
        <a:p>
          <a:r>
            <a:rPr lang="id-ID" dirty="0" smtClean="0"/>
            <a:t>Pacific Area Travel Association</a:t>
          </a:r>
          <a:endParaRPr lang="id-ID" dirty="0"/>
        </a:p>
      </dgm:t>
    </dgm:pt>
    <dgm:pt modelId="{755B3057-FA99-4F8A-B285-3B8552A8F51E}" type="parTrans" cxnId="{B673C2B6-B722-4C9D-9189-3812FC46D034}">
      <dgm:prSet/>
      <dgm:spPr/>
      <dgm:t>
        <a:bodyPr/>
        <a:lstStyle/>
        <a:p>
          <a:endParaRPr lang="id-ID"/>
        </a:p>
      </dgm:t>
    </dgm:pt>
    <dgm:pt modelId="{AC084DA1-9F5B-4FB5-B560-BF50B867234F}" type="sibTrans" cxnId="{B673C2B6-B722-4C9D-9189-3812FC46D03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4A9DBA01-F87C-4907-BE6E-AF8C6E4F56CD}">
      <dgm:prSet phldrT="[Text]"/>
      <dgm:spPr/>
      <dgm:t>
        <a:bodyPr/>
        <a:lstStyle/>
        <a:p>
          <a:r>
            <a:rPr lang="id-ID" dirty="0" smtClean="0"/>
            <a:t>Mengembangkan, mempromosikan dan melancarkan pariwisata di kawasan Pasifik</a:t>
          </a:r>
          <a:endParaRPr lang="id-ID" dirty="0"/>
        </a:p>
      </dgm:t>
    </dgm:pt>
    <dgm:pt modelId="{D7C251B4-E266-436E-AFE1-10E34342343C}" type="parTrans" cxnId="{397F3D58-D52C-4EB3-AB7C-206EAD2DD5BD}">
      <dgm:prSet/>
      <dgm:spPr/>
      <dgm:t>
        <a:bodyPr/>
        <a:lstStyle/>
        <a:p>
          <a:endParaRPr lang="id-ID"/>
        </a:p>
      </dgm:t>
    </dgm:pt>
    <dgm:pt modelId="{3295B8B0-7C2F-46A7-96D0-0558DF212E7C}" type="sibTrans" cxnId="{397F3D58-D52C-4EB3-AB7C-206EAD2DD5BD}">
      <dgm:prSet/>
      <dgm:spPr/>
      <dgm:t>
        <a:bodyPr/>
        <a:lstStyle/>
        <a:p>
          <a:endParaRPr lang="id-ID"/>
        </a:p>
      </dgm:t>
    </dgm:pt>
    <dgm:pt modelId="{A0BBD24F-98AA-4B43-BF22-F69EA217F9E3}">
      <dgm:prSet phldrT="[Text]"/>
      <dgm:spPr/>
      <dgm:t>
        <a:bodyPr/>
        <a:lstStyle/>
        <a:p>
          <a:r>
            <a:rPr lang="id-ID" dirty="0" smtClean="0"/>
            <a:t>European Travel Commision</a:t>
          </a:r>
          <a:endParaRPr lang="id-ID" dirty="0"/>
        </a:p>
      </dgm:t>
    </dgm:pt>
    <dgm:pt modelId="{F092E949-33F9-4306-B54F-68A63678B978}" type="parTrans" cxnId="{651CA858-CC81-4429-9891-119A2AEA877E}">
      <dgm:prSet/>
      <dgm:spPr/>
      <dgm:t>
        <a:bodyPr/>
        <a:lstStyle/>
        <a:p>
          <a:endParaRPr lang="id-ID"/>
        </a:p>
      </dgm:t>
    </dgm:pt>
    <dgm:pt modelId="{8BD38DD8-D728-424A-8124-5321BF17444A}" type="sibTrans" cxnId="{651CA858-CC81-4429-9891-119A2AEA877E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765DE08F-D456-4C67-BEA7-4C6A08FDBDEA}">
      <dgm:prSet phldrT="[Text]"/>
      <dgm:spPr/>
      <dgm:t>
        <a:bodyPr/>
        <a:lstStyle/>
        <a:p>
          <a:r>
            <a:rPr lang="id-ID" dirty="0" smtClean="0"/>
            <a:t>Kolaborasi antara 31 dinas pariwisata negara eropa</a:t>
          </a:r>
          <a:endParaRPr lang="id-ID" dirty="0"/>
        </a:p>
      </dgm:t>
    </dgm:pt>
    <dgm:pt modelId="{57DCB419-6273-438B-8AD5-10814D427597}" type="parTrans" cxnId="{78BE0415-B36C-411B-AF59-B7A0FCC9B544}">
      <dgm:prSet/>
      <dgm:spPr/>
      <dgm:t>
        <a:bodyPr/>
        <a:lstStyle/>
        <a:p>
          <a:endParaRPr lang="id-ID"/>
        </a:p>
      </dgm:t>
    </dgm:pt>
    <dgm:pt modelId="{A81AAF68-99F0-406A-9C85-2687FCB91780}" type="sibTrans" cxnId="{78BE0415-B36C-411B-AF59-B7A0FCC9B544}">
      <dgm:prSet/>
      <dgm:spPr/>
      <dgm:t>
        <a:bodyPr/>
        <a:lstStyle/>
        <a:p>
          <a:endParaRPr lang="id-ID"/>
        </a:p>
      </dgm:t>
    </dgm:pt>
    <dgm:pt modelId="{9400065E-1E5F-49A1-BBCD-D036B7F270C3}" type="pres">
      <dgm:prSet presAssocID="{8D776BC1-9762-4257-AB4B-12F2208508B8}" presName="Name0" presStyleCnt="0">
        <dgm:presLayoutVars>
          <dgm:chMax/>
          <dgm:chPref/>
          <dgm:dir/>
          <dgm:animLvl val="lvl"/>
        </dgm:presLayoutVars>
      </dgm:prSet>
      <dgm:spPr/>
    </dgm:pt>
    <dgm:pt modelId="{C77A34DE-767D-4760-BB25-67812B777D44}" type="pres">
      <dgm:prSet presAssocID="{B35D617D-672E-48F8-A44C-E9EC5683595A}" presName="composite" presStyleCnt="0"/>
      <dgm:spPr/>
    </dgm:pt>
    <dgm:pt modelId="{B629CD0F-9CB5-4296-96AB-D59F8B0450BB}" type="pres">
      <dgm:prSet presAssocID="{B35D617D-672E-48F8-A44C-E9EC5683595A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B9BB3B-0886-4B9F-8B88-A422CFD5184A}" type="pres">
      <dgm:prSet presAssocID="{B35D617D-672E-48F8-A44C-E9EC5683595A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2DC307-44D6-4831-BE42-641CFE4884FB}" type="pres">
      <dgm:prSet presAssocID="{B35D617D-672E-48F8-A44C-E9EC5683595A}" presName="BalanceSpacing" presStyleCnt="0"/>
      <dgm:spPr/>
    </dgm:pt>
    <dgm:pt modelId="{58AF7021-F374-4131-8C1A-21B14F003C38}" type="pres">
      <dgm:prSet presAssocID="{B35D617D-672E-48F8-A44C-E9EC5683595A}" presName="BalanceSpacing1" presStyleCnt="0"/>
      <dgm:spPr/>
    </dgm:pt>
    <dgm:pt modelId="{05B15D46-6A5D-4B64-ADF9-D5ADCEC6BCAC}" type="pres">
      <dgm:prSet presAssocID="{AC084DA1-9F5B-4FB5-B560-BF50B867234F}" presName="Accent1Text" presStyleLbl="node1" presStyleIdx="1" presStyleCnt="4"/>
      <dgm:spPr/>
    </dgm:pt>
    <dgm:pt modelId="{D7B3DD0F-58F2-4BFC-A00F-06FF47619424}" type="pres">
      <dgm:prSet presAssocID="{AC084DA1-9F5B-4FB5-B560-BF50B867234F}" presName="spaceBetweenRectangles" presStyleCnt="0"/>
      <dgm:spPr/>
    </dgm:pt>
    <dgm:pt modelId="{D207F58E-EDDF-491E-8D0E-706A041189FC}" type="pres">
      <dgm:prSet presAssocID="{A0BBD24F-98AA-4B43-BF22-F69EA217F9E3}" presName="composite" presStyleCnt="0"/>
      <dgm:spPr/>
    </dgm:pt>
    <dgm:pt modelId="{6D4FBB79-CAB7-4090-839D-7C9C60416D2F}" type="pres">
      <dgm:prSet presAssocID="{A0BBD24F-98AA-4B43-BF22-F69EA217F9E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6F35AC-0C26-4DEC-8507-3B705726E0C2}" type="pres">
      <dgm:prSet presAssocID="{A0BBD24F-98AA-4B43-BF22-F69EA217F9E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4F99FD-A1F5-4056-B8A5-7B8D78CE933C}" type="pres">
      <dgm:prSet presAssocID="{A0BBD24F-98AA-4B43-BF22-F69EA217F9E3}" presName="BalanceSpacing" presStyleCnt="0"/>
      <dgm:spPr/>
    </dgm:pt>
    <dgm:pt modelId="{284ECBEC-DE1A-49B0-9E73-2E3EDB2CB3BE}" type="pres">
      <dgm:prSet presAssocID="{A0BBD24F-98AA-4B43-BF22-F69EA217F9E3}" presName="BalanceSpacing1" presStyleCnt="0"/>
      <dgm:spPr/>
    </dgm:pt>
    <dgm:pt modelId="{856B10EA-5185-48A6-B421-F144AFE52367}" type="pres">
      <dgm:prSet presAssocID="{8BD38DD8-D728-424A-8124-5321BF17444A}" presName="Accent1Text" presStyleLbl="node1" presStyleIdx="3" presStyleCnt="4"/>
      <dgm:spPr/>
    </dgm:pt>
  </dgm:ptLst>
  <dgm:cxnLst>
    <dgm:cxn modelId="{1EFE9F50-B0B9-411F-939C-47F7A637B101}" type="presOf" srcId="{8D776BC1-9762-4257-AB4B-12F2208508B8}" destId="{9400065E-1E5F-49A1-BBCD-D036B7F270C3}" srcOrd="0" destOrd="0" presId="urn:microsoft.com/office/officeart/2008/layout/AlternatingHexagons"/>
    <dgm:cxn modelId="{B673C2B6-B722-4C9D-9189-3812FC46D034}" srcId="{8D776BC1-9762-4257-AB4B-12F2208508B8}" destId="{B35D617D-672E-48F8-A44C-E9EC5683595A}" srcOrd="0" destOrd="0" parTransId="{755B3057-FA99-4F8A-B285-3B8552A8F51E}" sibTransId="{AC084DA1-9F5B-4FB5-B560-BF50B867234F}"/>
    <dgm:cxn modelId="{04957176-A1A8-4CBC-91B6-ACE7A2FE2F7B}" type="presOf" srcId="{4A9DBA01-F87C-4907-BE6E-AF8C6E4F56CD}" destId="{9EB9BB3B-0886-4B9F-8B88-A422CFD5184A}" srcOrd="0" destOrd="0" presId="urn:microsoft.com/office/officeart/2008/layout/AlternatingHexagons"/>
    <dgm:cxn modelId="{A2F87387-980B-4391-ADB7-60C17399DCB2}" type="presOf" srcId="{B35D617D-672E-48F8-A44C-E9EC5683595A}" destId="{B629CD0F-9CB5-4296-96AB-D59F8B0450BB}" srcOrd="0" destOrd="0" presId="urn:microsoft.com/office/officeart/2008/layout/AlternatingHexagons"/>
    <dgm:cxn modelId="{D7559746-A8DD-4911-ACD8-282948B02815}" type="presOf" srcId="{A0BBD24F-98AA-4B43-BF22-F69EA217F9E3}" destId="{6D4FBB79-CAB7-4090-839D-7C9C60416D2F}" srcOrd="0" destOrd="0" presId="urn:microsoft.com/office/officeart/2008/layout/AlternatingHexagons"/>
    <dgm:cxn modelId="{A0144346-DA6F-42E1-85EC-FAD35A0E0F56}" type="presOf" srcId="{765DE08F-D456-4C67-BEA7-4C6A08FDBDEA}" destId="{2B6F35AC-0C26-4DEC-8507-3B705726E0C2}" srcOrd="0" destOrd="0" presId="urn:microsoft.com/office/officeart/2008/layout/AlternatingHexagons"/>
    <dgm:cxn modelId="{397F3D58-D52C-4EB3-AB7C-206EAD2DD5BD}" srcId="{B35D617D-672E-48F8-A44C-E9EC5683595A}" destId="{4A9DBA01-F87C-4907-BE6E-AF8C6E4F56CD}" srcOrd="0" destOrd="0" parTransId="{D7C251B4-E266-436E-AFE1-10E34342343C}" sibTransId="{3295B8B0-7C2F-46A7-96D0-0558DF212E7C}"/>
    <dgm:cxn modelId="{5174B229-BFD2-4057-8186-589183DB898F}" type="presOf" srcId="{AC084DA1-9F5B-4FB5-B560-BF50B867234F}" destId="{05B15D46-6A5D-4B64-ADF9-D5ADCEC6BCAC}" srcOrd="0" destOrd="0" presId="urn:microsoft.com/office/officeart/2008/layout/AlternatingHexagons"/>
    <dgm:cxn modelId="{651CA858-CC81-4429-9891-119A2AEA877E}" srcId="{8D776BC1-9762-4257-AB4B-12F2208508B8}" destId="{A0BBD24F-98AA-4B43-BF22-F69EA217F9E3}" srcOrd="1" destOrd="0" parTransId="{F092E949-33F9-4306-B54F-68A63678B978}" sibTransId="{8BD38DD8-D728-424A-8124-5321BF17444A}"/>
    <dgm:cxn modelId="{78BE0415-B36C-411B-AF59-B7A0FCC9B544}" srcId="{A0BBD24F-98AA-4B43-BF22-F69EA217F9E3}" destId="{765DE08F-D456-4C67-BEA7-4C6A08FDBDEA}" srcOrd="0" destOrd="0" parTransId="{57DCB419-6273-438B-8AD5-10814D427597}" sibTransId="{A81AAF68-99F0-406A-9C85-2687FCB91780}"/>
    <dgm:cxn modelId="{7E72D818-7FD6-412B-8027-47DB6E920BB1}" type="presOf" srcId="{8BD38DD8-D728-424A-8124-5321BF17444A}" destId="{856B10EA-5185-48A6-B421-F144AFE52367}" srcOrd="0" destOrd="0" presId="urn:microsoft.com/office/officeart/2008/layout/AlternatingHexagons"/>
    <dgm:cxn modelId="{D24B6AB8-3F2C-469D-9CAA-76181F2C8273}" type="presParOf" srcId="{9400065E-1E5F-49A1-BBCD-D036B7F270C3}" destId="{C77A34DE-767D-4760-BB25-67812B777D44}" srcOrd="0" destOrd="0" presId="urn:microsoft.com/office/officeart/2008/layout/AlternatingHexagons"/>
    <dgm:cxn modelId="{14B82543-712A-4210-B10C-5C4725B2549E}" type="presParOf" srcId="{C77A34DE-767D-4760-BB25-67812B777D44}" destId="{B629CD0F-9CB5-4296-96AB-D59F8B0450BB}" srcOrd="0" destOrd="0" presId="urn:microsoft.com/office/officeart/2008/layout/AlternatingHexagons"/>
    <dgm:cxn modelId="{79A43D8D-0176-4430-BABE-5BD4E334D071}" type="presParOf" srcId="{C77A34DE-767D-4760-BB25-67812B777D44}" destId="{9EB9BB3B-0886-4B9F-8B88-A422CFD5184A}" srcOrd="1" destOrd="0" presId="urn:microsoft.com/office/officeart/2008/layout/AlternatingHexagons"/>
    <dgm:cxn modelId="{1C42D24D-B0EF-4F3C-9593-A069ECD1FC35}" type="presParOf" srcId="{C77A34DE-767D-4760-BB25-67812B777D44}" destId="{8F2DC307-44D6-4831-BE42-641CFE4884FB}" srcOrd="2" destOrd="0" presId="urn:microsoft.com/office/officeart/2008/layout/AlternatingHexagons"/>
    <dgm:cxn modelId="{A436B574-5DC7-46CA-920B-2F4DE87C0EB0}" type="presParOf" srcId="{C77A34DE-767D-4760-BB25-67812B777D44}" destId="{58AF7021-F374-4131-8C1A-21B14F003C38}" srcOrd="3" destOrd="0" presId="urn:microsoft.com/office/officeart/2008/layout/AlternatingHexagons"/>
    <dgm:cxn modelId="{6798FD02-9E4C-43BA-9949-D388557EEE85}" type="presParOf" srcId="{C77A34DE-767D-4760-BB25-67812B777D44}" destId="{05B15D46-6A5D-4B64-ADF9-D5ADCEC6BCAC}" srcOrd="4" destOrd="0" presId="urn:microsoft.com/office/officeart/2008/layout/AlternatingHexagons"/>
    <dgm:cxn modelId="{8E047C5D-1FB9-4023-9E88-11FE687C80A9}" type="presParOf" srcId="{9400065E-1E5F-49A1-BBCD-D036B7F270C3}" destId="{D7B3DD0F-58F2-4BFC-A00F-06FF47619424}" srcOrd="1" destOrd="0" presId="urn:microsoft.com/office/officeart/2008/layout/AlternatingHexagons"/>
    <dgm:cxn modelId="{72B10CA6-AAB7-4B6C-9580-9E298E4ECEB5}" type="presParOf" srcId="{9400065E-1E5F-49A1-BBCD-D036B7F270C3}" destId="{D207F58E-EDDF-491E-8D0E-706A041189FC}" srcOrd="2" destOrd="0" presId="urn:microsoft.com/office/officeart/2008/layout/AlternatingHexagons"/>
    <dgm:cxn modelId="{81DE802D-529F-4D7E-A4AB-111991B25607}" type="presParOf" srcId="{D207F58E-EDDF-491E-8D0E-706A041189FC}" destId="{6D4FBB79-CAB7-4090-839D-7C9C60416D2F}" srcOrd="0" destOrd="0" presId="urn:microsoft.com/office/officeart/2008/layout/AlternatingHexagons"/>
    <dgm:cxn modelId="{19E79EB1-3475-4467-B022-6BE2065D9B9A}" type="presParOf" srcId="{D207F58E-EDDF-491E-8D0E-706A041189FC}" destId="{2B6F35AC-0C26-4DEC-8507-3B705726E0C2}" srcOrd="1" destOrd="0" presId="urn:microsoft.com/office/officeart/2008/layout/AlternatingHexagons"/>
    <dgm:cxn modelId="{DD3EC138-A655-46A9-B409-A81B9484773F}" type="presParOf" srcId="{D207F58E-EDDF-491E-8D0E-706A041189FC}" destId="{294F99FD-A1F5-4056-B8A5-7B8D78CE933C}" srcOrd="2" destOrd="0" presId="urn:microsoft.com/office/officeart/2008/layout/AlternatingHexagons"/>
    <dgm:cxn modelId="{E9AD1E0D-76DD-456A-8DD7-DD7916DBF7E4}" type="presParOf" srcId="{D207F58E-EDDF-491E-8D0E-706A041189FC}" destId="{284ECBEC-DE1A-49B0-9E73-2E3EDB2CB3BE}" srcOrd="3" destOrd="0" presId="urn:microsoft.com/office/officeart/2008/layout/AlternatingHexagons"/>
    <dgm:cxn modelId="{3F061A4B-5BA0-4AA5-A360-745E001E2D37}" type="presParOf" srcId="{D207F58E-EDDF-491E-8D0E-706A041189FC}" destId="{856B10EA-5185-48A6-B421-F144AFE5236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7DFD6-EB0A-42DD-B7CF-6105179AC8D7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BCE6C4C-056B-49FD-9287-92F1347119DD}">
      <dgm:prSet phldrT="[Text]"/>
      <dgm:spPr/>
      <dgm:t>
        <a:bodyPr/>
        <a:lstStyle/>
        <a:p>
          <a:r>
            <a:rPr lang="id-ID" dirty="0" smtClean="0"/>
            <a:t>Departemen Kebudayaan dan Pariwisata</a:t>
          </a:r>
          <a:endParaRPr lang="id-ID" dirty="0"/>
        </a:p>
      </dgm:t>
    </dgm:pt>
    <dgm:pt modelId="{338923D6-D950-4571-AA1F-D1EC56653568}" type="parTrans" cxnId="{B0305594-55F5-433D-A424-F92DC8DEB455}">
      <dgm:prSet/>
      <dgm:spPr/>
      <dgm:t>
        <a:bodyPr/>
        <a:lstStyle/>
        <a:p>
          <a:endParaRPr lang="id-ID"/>
        </a:p>
      </dgm:t>
    </dgm:pt>
    <dgm:pt modelId="{CBBB9F55-2F97-488F-A45A-7BC737835FD1}" type="sibTrans" cxnId="{B0305594-55F5-433D-A424-F92DC8DEB45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8525C341-4852-4157-B7E9-2446CCCF06A7}">
      <dgm:prSet phldrT="[Text]"/>
      <dgm:spPr/>
      <dgm:t>
        <a:bodyPr/>
        <a:lstStyle/>
        <a:p>
          <a:r>
            <a:rPr lang="id-ID" dirty="0" smtClean="0"/>
            <a:t>Sektor pemerintah yang menetapkan kebijakan dan peraturan pemerintah tentang pengembangan pariwisata.</a:t>
          </a:r>
          <a:endParaRPr lang="id-ID" dirty="0"/>
        </a:p>
      </dgm:t>
    </dgm:pt>
    <dgm:pt modelId="{8C2C1CFB-6785-4FBF-AC4B-9DD81662DC52}" type="parTrans" cxnId="{6055C378-26C7-4397-BE7D-920CCFEEDAEC}">
      <dgm:prSet/>
      <dgm:spPr/>
      <dgm:t>
        <a:bodyPr/>
        <a:lstStyle/>
        <a:p>
          <a:endParaRPr lang="id-ID"/>
        </a:p>
      </dgm:t>
    </dgm:pt>
    <dgm:pt modelId="{E859B26E-1630-43BD-AE92-F32CE61FBB34}" type="sibTrans" cxnId="{6055C378-26C7-4397-BE7D-920CCFEEDAEC}">
      <dgm:prSet/>
      <dgm:spPr/>
      <dgm:t>
        <a:bodyPr/>
        <a:lstStyle/>
        <a:p>
          <a:endParaRPr lang="id-ID"/>
        </a:p>
      </dgm:t>
    </dgm:pt>
    <dgm:pt modelId="{4FE4FC8D-DE20-4617-853E-1AF37841B015}">
      <dgm:prSet phldrT="[Text]"/>
      <dgm:spPr/>
      <dgm:t>
        <a:bodyPr/>
        <a:lstStyle/>
        <a:p>
          <a:r>
            <a:rPr lang="id-ID" dirty="0" smtClean="0"/>
            <a:t>Dinas Pariwisata Daerah (Jawa Timur)</a:t>
          </a:r>
          <a:endParaRPr lang="id-ID" dirty="0"/>
        </a:p>
      </dgm:t>
    </dgm:pt>
    <dgm:pt modelId="{FF39BC4B-AFB2-4C0B-A4F8-5AA86F6EA4A4}" type="parTrans" cxnId="{83E81044-CDFE-49AF-A7FF-4EBA530CB481}">
      <dgm:prSet/>
      <dgm:spPr/>
      <dgm:t>
        <a:bodyPr/>
        <a:lstStyle/>
        <a:p>
          <a:endParaRPr lang="id-ID"/>
        </a:p>
      </dgm:t>
    </dgm:pt>
    <dgm:pt modelId="{E1E59F6C-4B6F-46BB-AF89-176ECC1900C5}" type="sibTrans" cxnId="{83E81044-CDFE-49AF-A7FF-4EBA530CB481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4D08B823-0A01-4040-9A82-DFB07FD981D5}">
      <dgm:prSet phldrT="[Text]"/>
      <dgm:spPr/>
      <dgm:t>
        <a:bodyPr/>
        <a:lstStyle/>
        <a:p>
          <a:r>
            <a:rPr lang="id-ID" dirty="0" smtClean="0"/>
            <a:t>Badan pemerintah daerah yang mempromosikan pariwisata masing – masing daerah.</a:t>
          </a:r>
          <a:endParaRPr lang="id-ID" dirty="0"/>
        </a:p>
      </dgm:t>
    </dgm:pt>
    <dgm:pt modelId="{DDFE1EFF-7A93-444C-9565-5C21031ADFAF}" type="parTrans" cxnId="{E8F92140-5C23-4F11-A28B-981F23BD3BCC}">
      <dgm:prSet/>
      <dgm:spPr/>
      <dgm:t>
        <a:bodyPr/>
        <a:lstStyle/>
        <a:p>
          <a:endParaRPr lang="id-ID"/>
        </a:p>
      </dgm:t>
    </dgm:pt>
    <dgm:pt modelId="{1143F924-374B-404F-A16D-5F38BF13A84B}" type="sibTrans" cxnId="{E8F92140-5C23-4F11-A28B-981F23BD3BCC}">
      <dgm:prSet/>
      <dgm:spPr/>
      <dgm:t>
        <a:bodyPr/>
        <a:lstStyle/>
        <a:p>
          <a:endParaRPr lang="id-ID"/>
        </a:p>
      </dgm:t>
    </dgm:pt>
    <dgm:pt modelId="{187D2F7B-D1AB-4F3A-9036-20D8C3C516BB}">
      <dgm:prSet phldrT="[Text]"/>
      <dgm:spPr/>
      <dgm:t>
        <a:bodyPr/>
        <a:lstStyle/>
        <a:p>
          <a:r>
            <a:rPr lang="id-ID" dirty="0" smtClean="0"/>
            <a:t>Perhimpunan Hotel dan Restoran Indonesia</a:t>
          </a:r>
          <a:endParaRPr lang="id-ID" dirty="0"/>
        </a:p>
      </dgm:t>
    </dgm:pt>
    <dgm:pt modelId="{671A3D0D-42B9-4F08-8ABD-67BFCFE713D1}" type="parTrans" cxnId="{3A7F63E2-274C-4FD0-A3D4-684BA042E6AE}">
      <dgm:prSet/>
      <dgm:spPr/>
      <dgm:t>
        <a:bodyPr/>
        <a:lstStyle/>
        <a:p>
          <a:endParaRPr lang="id-ID"/>
        </a:p>
      </dgm:t>
    </dgm:pt>
    <dgm:pt modelId="{A65DDB60-0EB7-4772-B391-C0FAB03EFE7B}" type="sibTrans" cxnId="{3A7F63E2-274C-4FD0-A3D4-684BA042E6A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9EE27729-7960-4179-AF82-BAAD4E5C25F0}">
      <dgm:prSet phldrT="[Text]"/>
      <dgm:spPr/>
      <dgm:t>
        <a:bodyPr/>
        <a:lstStyle/>
        <a:p>
          <a:r>
            <a:rPr lang="id-ID" dirty="0" smtClean="0"/>
            <a:t>Beranggotakan pengusaha hotel, restoran, jasa pangan, jasa boga,dan lembaga pendidikan pariwisata yang memperjuangkan dan menciptakan iklim usaha dalam bidang pariwisata.</a:t>
          </a:r>
          <a:endParaRPr lang="id-ID" dirty="0"/>
        </a:p>
      </dgm:t>
    </dgm:pt>
    <dgm:pt modelId="{4AA891C3-76BC-4EDB-81C9-A8F1BA2EC2AC}" type="parTrans" cxnId="{FDAA9A9C-6023-4956-84B0-47AB13C18410}">
      <dgm:prSet/>
      <dgm:spPr/>
      <dgm:t>
        <a:bodyPr/>
        <a:lstStyle/>
        <a:p>
          <a:endParaRPr lang="id-ID"/>
        </a:p>
      </dgm:t>
    </dgm:pt>
    <dgm:pt modelId="{2A92F9A0-E901-431D-8BC1-D6AB36CC8A34}" type="sibTrans" cxnId="{FDAA9A9C-6023-4956-84B0-47AB13C18410}">
      <dgm:prSet/>
      <dgm:spPr/>
      <dgm:t>
        <a:bodyPr/>
        <a:lstStyle/>
        <a:p>
          <a:endParaRPr lang="id-ID"/>
        </a:p>
      </dgm:t>
    </dgm:pt>
    <dgm:pt modelId="{48952BB6-A0D6-4508-84BE-DF7FA4DDECB7}" type="pres">
      <dgm:prSet presAssocID="{2A57DFD6-EB0A-42DD-B7CF-6105179AC8D7}" presName="Name0" presStyleCnt="0">
        <dgm:presLayoutVars>
          <dgm:chMax/>
          <dgm:chPref/>
          <dgm:dir/>
          <dgm:animLvl val="lvl"/>
        </dgm:presLayoutVars>
      </dgm:prSet>
      <dgm:spPr/>
    </dgm:pt>
    <dgm:pt modelId="{8B0435F7-E82D-4512-9DE3-7563A14A0D4F}" type="pres">
      <dgm:prSet presAssocID="{DBCE6C4C-056B-49FD-9287-92F1347119DD}" presName="composite" presStyleCnt="0"/>
      <dgm:spPr/>
    </dgm:pt>
    <dgm:pt modelId="{CCA3C340-7565-415D-817B-EBA536BC751F}" type="pres">
      <dgm:prSet presAssocID="{DBCE6C4C-056B-49FD-9287-92F1347119D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DCAEB7-765E-4BCB-8861-15A4B7B9DA09}" type="pres">
      <dgm:prSet presAssocID="{DBCE6C4C-056B-49FD-9287-92F1347119D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99D111-65FA-466D-BC8F-D6DDD0F0AA20}" type="pres">
      <dgm:prSet presAssocID="{DBCE6C4C-056B-49FD-9287-92F1347119DD}" presName="BalanceSpacing" presStyleCnt="0"/>
      <dgm:spPr/>
    </dgm:pt>
    <dgm:pt modelId="{97169E96-1953-4F1B-BBC2-03CAAA57CAA9}" type="pres">
      <dgm:prSet presAssocID="{DBCE6C4C-056B-49FD-9287-92F1347119DD}" presName="BalanceSpacing1" presStyleCnt="0"/>
      <dgm:spPr/>
    </dgm:pt>
    <dgm:pt modelId="{18CF17C7-4A4D-40B8-B596-BAA6E9A649C8}" type="pres">
      <dgm:prSet presAssocID="{CBBB9F55-2F97-488F-A45A-7BC737835FD1}" presName="Accent1Text" presStyleLbl="node1" presStyleIdx="1" presStyleCnt="6" custScaleX="182501" custLinFactNeighborX="-36349" custLinFactNeighborY="-50"/>
      <dgm:spPr>
        <a:prstGeom prst="roundRect">
          <a:avLst/>
        </a:prstGeom>
      </dgm:spPr>
    </dgm:pt>
    <dgm:pt modelId="{503A00E2-1D55-4F72-BAB2-1C8414CF0F2A}" type="pres">
      <dgm:prSet presAssocID="{CBBB9F55-2F97-488F-A45A-7BC737835FD1}" presName="spaceBetweenRectangles" presStyleCnt="0"/>
      <dgm:spPr/>
    </dgm:pt>
    <dgm:pt modelId="{D9803667-2170-414F-9985-7D7C0F3DB81B}" type="pres">
      <dgm:prSet presAssocID="{4FE4FC8D-DE20-4617-853E-1AF37841B015}" presName="composite" presStyleCnt="0"/>
      <dgm:spPr/>
    </dgm:pt>
    <dgm:pt modelId="{F6F5BDF7-489D-4464-A427-B55A1E19C72C}" type="pres">
      <dgm:prSet presAssocID="{4FE4FC8D-DE20-4617-853E-1AF37841B01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8E8EFE-565F-48C6-84DD-47B8A7F3AF3A}" type="pres">
      <dgm:prSet presAssocID="{4FE4FC8D-DE20-4617-853E-1AF37841B01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9676FC-8E2A-40A3-A35A-BB0706DCBD55}" type="pres">
      <dgm:prSet presAssocID="{4FE4FC8D-DE20-4617-853E-1AF37841B015}" presName="BalanceSpacing" presStyleCnt="0"/>
      <dgm:spPr/>
    </dgm:pt>
    <dgm:pt modelId="{F96AB7E4-B459-4005-8998-2521772CD436}" type="pres">
      <dgm:prSet presAssocID="{4FE4FC8D-DE20-4617-853E-1AF37841B015}" presName="BalanceSpacing1" presStyleCnt="0"/>
      <dgm:spPr/>
    </dgm:pt>
    <dgm:pt modelId="{2A40BB23-7E4D-483C-B0CB-D71EA30DE226}" type="pres">
      <dgm:prSet presAssocID="{E1E59F6C-4B6F-46BB-AF89-176ECC1900C5}" presName="Accent1Text" presStyleLbl="node1" presStyleIdx="3" presStyleCnt="6" custScaleX="91641" custScaleY="94177"/>
      <dgm:spPr>
        <a:prstGeom prst="rect">
          <a:avLst/>
        </a:prstGeom>
      </dgm:spPr>
    </dgm:pt>
    <dgm:pt modelId="{4951BFC6-41A4-4E39-B08C-64D0BAC447BB}" type="pres">
      <dgm:prSet presAssocID="{E1E59F6C-4B6F-46BB-AF89-176ECC1900C5}" presName="spaceBetweenRectangles" presStyleCnt="0"/>
      <dgm:spPr/>
    </dgm:pt>
    <dgm:pt modelId="{8AF16253-94EB-4A43-BF77-E38B2EB54DAE}" type="pres">
      <dgm:prSet presAssocID="{187D2F7B-D1AB-4F3A-9036-20D8C3C516BB}" presName="composite" presStyleCnt="0"/>
      <dgm:spPr/>
    </dgm:pt>
    <dgm:pt modelId="{CE474E75-F651-45CA-8A3A-19E6455739EF}" type="pres">
      <dgm:prSet presAssocID="{187D2F7B-D1AB-4F3A-9036-20D8C3C516B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83AB78-8F68-410A-9FC3-F2DC1BC13293}" type="pres">
      <dgm:prSet presAssocID="{187D2F7B-D1AB-4F3A-9036-20D8C3C516B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17840F-C0D5-4499-A123-F85231DEC22B}" type="pres">
      <dgm:prSet presAssocID="{187D2F7B-D1AB-4F3A-9036-20D8C3C516BB}" presName="BalanceSpacing" presStyleCnt="0"/>
      <dgm:spPr/>
    </dgm:pt>
    <dgm:pt modelId="{43B0C0F2-D4A9-4543-9B17-E5EB3AF8CAF3}" type="pres">
      <dgm:prSet presAssocID="{187D2F7B-D1AB-4F3A-9036-20D8C3C516BB}" presName="BalanceSpacing1" presStyleCnt="0"/>
      <dgm:spPr/>
    </dgm:pt>
    <dgm:pt modelId="{7E8FD01B-4DA4-4CB3-BA50-448A1C8115A2}" type="pres">
      <dgm:prSet presAssocID="{A65DDB60-0EB7-4772-B391-C0FAB03EFE7B}" presName="Accent1Text" presStyleLbl="node1" presStyleIdx="5" presStyleCnt="6" custScaleX="182501" custScaleY="81327" custLinFactNeighborX="-40387" custLinFactNeighborY="5873"/>
      <dgm:spPr>
        <a:prstGeom prst="roundRect">
          <a:avLst/>
        </a:prstGeom>
      </dgm:spPr>
    </dgm:pt>
  </dgm:ptLst>
  <dgm:cxnLst>
    <dgm:cxn modelId="{83E81044-CDFE-49AF-A7FF-4EBA530CB481}" srcId="{2A57DFD6-EB0A-42DD-B7CF-6105179AC8D7}" destId="{4FE4FC8D-DE20-4617-853E-1AF37841B015}" srcOrd="1" destOrd="0" parTransId="{FF39BC4B-AFB2-4C0B-A4F8-5AA86F6EA4A4}" sibTransId="{E1E59F6C-4B6F-46BB-AF89-176ECC1900C5}"/>
    <dgm:cxn modelId="{B0305594-55F5-433D-A424-F92DC8DEB455}" srcId="{2A57DFD6-EB0A-42DD-B7CF-6105179AC8D7}" destId="{DBCE6C4C-056B-49FD-9287-92F1347119DD}" srcOrd="0" destOrd="0" parTransId="{338923D6-D950-4571-AA1F-D1EC56653568}" sibTransId="{CBBB9F55-2F97-488F-A45A-7BC737835FD1}"/>
    <dgm:cxn modelId="{FDAA9A9C-6023-4956-84B0-47AB13C18410}" srcId="{187D2F7B-D1AB-4F3A-9036-20D8C3C516BB}" destId="{9EE27729-7960-4179-AF82-BAAD4E5C25F0}" srcOrd="0" destOrd="0" parTransId="{4AA891C3-76BC-4EDB-81C9-A8F1BA2EC2AC}" sibTransId="{2A92F9A0-E901-431D-8BC1-D6AB36CC8A34}"/>
    <dgm:cxn modelId="{12298FE9-E980-41D6-8EB4-426D5D44F39D}" type="presOf" srcId="{DBCE6C4C-056B-49FD-9287-92F1347119DD}" destId="{CCA3C340-7565-415D-817B-EBA536BC751F}" srcOrd="0" destOrd="0" presId="urn:microsoft.com/office/officeart/2008/layout/AlternatingHexagons"/>
    <dgm:cxn modelId="{CBB34CFD-BEC1-46C6-8255-A9F31C8BB91E}" type="presOf" srcId="{8525C341-4852-4157-B7E9-2446CCCF06A7}" destId="{02DCAEB7-765E-4BCB-8861-15A4B7B9DA09}" srcOrd="0" destOrd="0" presId="urn:microsoft.com/office/officeart/2008/layout/AlternatingHexagons"/>
    <dgm:cxn modelId="{AD5D14D3-1BB9-476D-94F1-AFE78D8679EA}" type="presOf" srcId="{E1E59F6C-4B6F-46BB-AF89-176ECC1900C5}" destId="{2A40BB23-7E4D-483C-B0CB-D71EA30DE226}" srcOrd="0" destOrd="0" presId="urn:microsoft.com/office/officeart/2008/layout/AlternatingHexagons"/>
    <dgm:cxn modelId="{E49D7B02-0277-478B-BCBF-1E912C942CCA}" type="presOf" srcId="{A65DDB60-0EB7-4772-B391-C0FAB03EFE7B}" destId="{7E8FD01B-4DA4-4CB3-BA50-448A1C8115A2}" srcOrd="0" destOrd="0" presId="urn:microsoft.com/office/officeart/2008/layout/AlternatingHexagons"/>
    <dgm:cxn modelId="{CFA5F487-17EE-4DE4-A955-D5E7E8094AEB}" type="presOf" srcId="{4D08B823-0A01-4040-9A82-DFB07FD981D5}" destId="{598E8EFE-565F-48C6-84DD-47B8A7F3AF3A}" srcOrd="0" destOrd="0" presId="urn:microsoft.com/office/officeart/2008/layout/AlternatingHexagons"/>
    <dgm:cxn modelId="{311FE5C2-4F51-4FAB-8BAA-98632860659B}" type="presOf" srcId="{9EE27729-7960-4179-AF82-BAAD4E5C25F0}" destId="{F083AB78-8F68-410A-9FC3-F2DC1BC13293}" srcOrd="0" destOrd="0" presId="urn:microsoft.com/office/officeart/2008/layout/AlternatingHexagons"/>
    <dgm:cxn modelId="{3A7F63E2-274C-4FD0-A3D4-684BA042E6AE}" srcId="{2A57DFD6-EB0A-42DD-B7CF-6105179AC8D7}" destId="{187D2F7B-D1AB-4F3A-9036-20D8C3C516BB}" srcOrd="2" destOrd="0" parTransId="{671A3D0D-42B9-4F08-8ABD-67BFCFE713D1}" sibTransId="{A65DDB60-0EB7-4772-B391-C0FAB03EFE7B}"/>
    <dgm:cxn modelId="{8F34CBD3-5EAA-4AFA-8CA8-181D24710B17}" type="presOf" srcId="{2A57DFD6-EB0A-42DD-B7CF-6105179AC8D7}" destId="{48952BB6-A0D6-4508-84BE-DF7FA4DDECB7}" srcOrd="0" destOrd="0" presId="urn:microsoft.com/office/officeart/2008/layout/AlternatingHexagons"/>
    <dgm:cxn modelId="{6055C378-26C7-4397-BE7D-920CCFEEDAEC}" srcId="{DBCE6C4C-056B-49FD-9287-92F1347119DD}" destId="{8525C341-4852-4157-B7E9-2446CCCF06A7}" srcOrd="0" destOrd="0" parTransId="{8C2C1CFB-6785-4FBF-AC4B-9DD81662DC52}" sibTransId="{E859B26E-1630-43BD-AE92-F32CE61FBB34}"/>
    <dgm:cxn modelId="{FEFDC1C1-8C21-4090-A606-F7B8C5EDF0A6}" type="presOf" srcId="{CBBB9F55-2F97-488F-A45A-7BC737835FD1}" destId="{18CF17C7-4A4D-40B8-B596-BAA6E9A649C8}" srcOrd="0" destOrd="0" presId="urn:microsoft.com/office/officeart/2008/layout/AlternatingHexagons"/>
    <dgm:cxn modelId="{B268CD23-C7D5-4B44-94FF-8DEE12185E9F}" type="presOf" srcId="{4FE4FC8D-DE20-4617-853E-1AF37841B015}" destId="{F6F5BDF7-489D-4464-A427-B55A1E19C72C}" srcOrd="0" destOrd="0" presId="urn:microsoft.com/office/officeart/2008/layout/AlternatingHexagons"/>
    <dgm:cxn modelId="{0EB3BE9F-3E31-4480-83AC-673D2B7C83DF}" type="presOf" srcId="{187D2F7B-D1AB-4F3A-9036-20D8C3C516BB}" destId="{CE474E75-F651-45CA-8A3A-19E6455739EF}" srcOrd="0" destOrd="0" presId="urn:microsoft.com/office/officeart/2008/layout/AlternatingHexagons"/>
    <dgm:cxn modelId="{E8F92140-5C23-4F11-A28B-981F23BD3BCC}" srcId="{4FE4FC8D-DE20-4617-853E-1AF37841B015}" destId="{4D08B823-0A01-4040-9A82-DFB07FD981D5}" srcOrd="0" destOrd="0" parTransId="{DDFE1EFF-7A93-444C-9565-5C21031ADFAF}" sibTransId="{1143F924-374B-404F-A16D-5F38BF13A84B}"/>
    <dgm:cxn modelId="{757DB48F-FD73-4FB4-8EE1-7DF0C7B6940A}" type="presParOf" srcId="{48952BB6-A0D6-4508-84BE-DF7FA4DDECB7}" destId="{8B0435F7-E82D-4512-9DE3-7563A14A0D4F}" srcOrd="0" destOrd="0" presId="urn:microsoft.com/office/officeart/2008/layout/AlternatingHexagons"/>
    <dgm:cxn modelId="{8E38ACB5-897D-4FB1-9088-321DE5129C25}" type="presParOf" srcId="{8B0435F7-E82D-4512-9DE3-7563A14A0D4F}" destId="{CCA3C340-7565-415D-817B-EBA536BC751F}" srcOrd="0" destOrd="0" presId="urn:microsoft.com/office/officeart/2008/layout/AlternatingHexagons"/>
    <dgm:cxn modelId="{E62D838C-F4C5-4DA2-B4E3-0B89D2847F81}" type="presParOf" srcId="{8B0435F7-E82D-4512-9DE3-7563A14A0D4F}" destId="{02DCAEB7-765E-4BCB-8861-15A4B7B9DA09}" srcOrd="1" destOrd="0" presId="urn:microsoft.com/office/officeart/2008/layout/AlternatingHexagons"/>
    <dgm:cxn modelId="{0C0C7333-39C5-4E7F-9C1A-F316D2DBA6AC}" type="presParOf" srcId="{8B0435F7-E82D-4512-9DE3-7563A14A0D4F}" destId="{E999D111-65FA-466D-BC8F-D6DDD0F0AA20}" srcOrd="2" destOrd="0" presId="urn:microsoft.com/office/officeart/2008/layout/AlternatingHexagons"/>
    <dgm:cxn modelId="{C9A73204-3B44-4B09-A926-670BDC878A4F}" type="presParOf" srcId="{8B0435F7-E82D-4512-9DE3-7563A14A0D4F}" destId="{97169E96-1953-4F1B-BBC2-03CAAA57CAA9}" srcOrd="3" destOrd="0" presId="urn:microsoft.com/office/officeart/2008/layout/AlternatingHexagons"/>
    <dgm:cxn modelId="{0E876188-4572-4487-823E-D6EA38F6AB0E}" type="presParOf" srcId="{8B0435F7-E82D-4512-9DE3-7563A14A0D4F}" destId="{18CF17C7-4A4D-40B8-B596-BAA6E9A649C8}" srcOrd="4" destOrd="0" presId="urn:microsoft.com/office/officeart/2008/layout/AlternatingHexagons"/>
    <dgm:cxn modelId="{C3EB23EA-9FED-4DFC-AA72-B5FBE0C7B177}" type="presParOf" srcId="{48952BB6-A0D6-4508-84BE-DF7FA4DDECB7}" destId="{503A00E2-1D55-4F72-BAB2-1C8414CF0F2A}" srcOrd="1" destOrd="0" presId="urn:microsoft.com/office/officeart/2008/layout/AlternatingHexagons"/>
    <dgm:cxn modelId="{53FA37EE-BD3B-43A7-9659-2463CE77B3B6}" type="presParOf" srcId="{48952BB6-A0D6-4508-84BE-DF7FA4DDECB7}" destId="{D9803667-2170-414F-9985-7D7C0F3DB81B}" srcOrd="2" destOrd="0" presId="urn:microsoft.com/office/officeart/2008/layout/AlternatingHexagons"/>
    <dgm:cxn modelId="{06EA2EC0-42B0-4537-B97B-82DEFE4846DE}" type="presParOf" srcId="{D9803667-2170-414F-9985-7D7C0F3DB81B}" destId="{F6F5BDF7-489D-4464-A427-B55A1E19C72C}" srcOrd="0" destOrd="0" presId="urn:microsoft.com/office/officeart/2008/layout/AlternatingHexagons"/>
    <dgm:cxn modelId="{CA9CF2D8-2AB0-48C3-95C0-2B138496D8EA}" type="presParOf" srcId="{D9803667-2170-414F-9985-7D7C0F3DB81B}" destId="{598E8EFE-565F-48C6-84DD-47B8A7F3AF3A}" srcOrd="1" destOrd="0" presId="urn:microsoft.com/office/officeart/2008/layout/AlternatingHexagons"/>
    <dgm:cxn modelId="{71406DC7-117E-430A-BBCE-7F4FFF26FEB3}" type="presParOf" srcId="{D9803667-2170-414F-9985-7D7C0F3DB81B}" destId="{FC9676FC-8E2A-40A3-A35A-BB0706DCBD55}" srcOrd="2" destOrd="0" presId="urn:microsoft.com/office/officeart/2008/layout/AlternatingHexagons"/>
    <dgm:cxn modelId="{FB3C308B-ADDA-4CB3-BA67-3AA4DA9986DC}" type="presParOf" srcId="{D9803667-2170-414F-9985-7D7C0F3DB81B}" destId="{F96AB7E4-B459-4005-8998-2521772CD436}" srcOrd="3" destOrd="0" presId="urn:microsoft.com/office/officeart/2008/layout/AlternatingHexagons"/>
    <dgm:cxn modelId="{94CD1C87-116D-45F2-BB28-96C50B7EA7E1}" type="presParOf" srcId="{D9803667-2170-414F-9985-7D7C0F3DB81B}" destId="{2A40BB23-7E4D-483C-B0CB-D71EA30DE226}" srcOrd="4" destOrd="0" presId="urn:microsoft.com/office/officeart/2008/layout/AlternatingHexagons"/>
    <dgm:cxn modelId="{E0BC1400-A7D1-489A-A4A2-BF8273ABC5A0}" type="presParOf" srcId="{48952BB6-A0D6-4508-84BE-DF7FA4DDECB7}" destId="{4951BFC6-41A4-4E39-B08C-64D0BAC447BB}" srcOrd="3" destOrd="0" presId="urn:microsoft.com/office/officeart/2008/layout/AlternatingHexagons"/>
    <dgm:cxn modelId="{200138A6-ED35-4DC4-92B9-8B7FFA443828}" type="presParOf" srcId="{48952BB6-A0D6-4508-84BE-DF7FA4DDECB7}" destId="{8AF16253-94EB-4A43-BF77-E38B2EB54DAE}" srcOrd="4" destOrd="0" presId="urn:microsoft.com/office/officeart/2008/layout/AlternatingHexagons"/>
    <dgm:cxn modelId="{032219B3-C88F-4B3E-B6D2-664011C3EB9F}" type="presParOf" srcId="{8AF16253-94EB-4A43-BF77-E38B2EB54DAE}" destId="{CE474E75-F651-45CA-8A3A-19E6455739EF}" srcOrd="0" destOrd="0" presId="urn:microsoft.com/office/officeart/2008/layout/AlternatingHexagons"/>
    <dgm:cxn modelId="{8A6614D8-D29B-4E0E-BAEB-9B34A80F6218}" type="presParOf" srcId="{8AF16253-94EB-4A43-BF77-E38B2EB54DAE}" destId="{F083AB78-8F68-410A-9FC3-F2DC1BC13293}" srcOrd="1" destOrd="0" presId="urn:microsoft.com/office/officeart/2008/layout/AlternatingHexagons"/>
    <dgm:cxn modelId="{3C315985-C0B4-428B-A84A-7884501F64E3}" type="presParOf" srcId="{8AF16253-94EB-4A43-BF77-E38B2EB54DAE}" destId="{6017840F-C0D5-4499-A123-F85231DEC22B}" srcOrd="2" destOrd="0" presId="urn:microsoft.com/office/officeart/2008/layout/AlternatingHexagons"/>
    <dgm:cxn modelId="{12F7BE49-35F9-43FA-B9BC-E78C479550F5}" type="presParOf" srcId="{8AF16253-94EB-4A43-BF77-E38B2EB54DAE}" destId="{43B0C0F2-D4A9-4543-9B17-E5EB3AF8CAF3}" srcOrd="3" destOrd="0" presId="urn:microsoft.com/office/officeart/2008/layout/AlternatingHexagons"/>
    <dgm:cxn modelId="{95A73EC5-DF12-4FF4-83E5-BF88D3799714}" type="presParOf" srcId="{8AF16253-94EB-4A43-BF77-E38B2EB54DAE}" destId="{7E8FD01B-4DA4-4CB3-BA50-448A1C8115A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211B64-4459-40DE-8CB2-75728B2B6FE3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13BE6799-3755-4F57-9F39-E5D7C36D386F}">
      <dgm:prSet phldrT="[Text]"/>
      <dgm:spPr/>
      <dgm:t>
        <a:bodyPr/>
        <a:lstStyle/>
        <a:p>
          <a:r>
            <a:rPr lang="id-ID" dirty="0" smtClean="0"/>
            <a:t>Association of Indonesia Tour and Travel Agency</a:t>
          </a:r>
          <a:endParaRPr lang="id-ID" dirty="0"/>
        </a:p>
      </dgm:t>
    </dgm:pt>
    <dgm:pt modelId="{FD181272-9928-4950-BCCF-9014BFAC868C}" type="parTrans" cxnId="{F4A24B1B-62C6-428A-BB69-20B9CCE140A4}">
      <dgm:prSet/>
      <dgm:spPr/>
      <dgm:t>
        <a:bodyPr/>
        <a:lstStyle/>
        <a:p>
          <a:endParaRPr lang="id-ID"/>
        </a:p>
      </dgm:t>
    </dgm:pt>
    <dgm:pt modelId="{3D3EAE3F-F6FB-424C-B1BE-791A93BEAFEB}" type="sibTrans" cxnId="{F4A24B1B-62C6-428A-BB69-20B9CCE140A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C2B4EE01-99BF-4B40-B9EB-9328BB6C7C6D}">
      <dgm:prSet phldrT="[Text]"/>
      <dgm:spPr/>
      <dgm:t>
        <a:bodyPr/>
        <a:lstStyle/>
        <a:p>
          <a:r>
            <a:rPr lang="id-ID" dirty="0" smtClean="0"/>
            <a:t>Organisasi nonprofit yang bertujuan membangun citra pariwisata Indonesia</a:t>
          </a:r>
          <a:endParaRPr lang="id-ID" dirty="0"/>
        </a:p>
      </dgm:t>
    </dgm:pt>
    <dgm:pt modelId="{00D23F9A-C0B2-45F9-ABFA-10B9D5FB4EF1}" type="parTrans" cxnId="{7898A23C-D3DE-4B30-941D-D7CEAF2DDDCA}">
      <dgm:prSet/>
      <dgm:spPr/>
      <dgm:t>
        <a:bodyPr/>
        <a:lstStyle/>
        <a:p>
          <a:endParaRPr lang="id-ID"/>
        </a:p>
      </dgm:t>
    </dgm:pt>
    <dgm:pt modelId="{3BA57338-BCB4-4AAB-A9B4-629A40B7FF5C}" type="sibTrans" cxnId="{7898A23C-D3DE-4B30-941D-D7CEAF2DDDCA}">
      <dgm:prSet/>
      <dgm:spPr/>
      <dgm:t>
        <a:bodyPr/>
        <a:lstStyle/>
        <a:p>
          <a:endParaRPr lang="id-ID"/>
        </a:p>
      </dgm:t>
    </dgm:pt>
    <dgm:pt modelId="{C826391E-1B45-4753-86B4-87BBDC3CEA57}">
      <dgm:prSet phldrT="[Text]"/>
      <dgm:spPr/>
      <dgm:t>
        <a:bodyPr/>
        <a:lstStyle/>
        <a:p>
          <a:r>
            <a:rPr lang="id-ID" dirty="0" smtClean="0"/>
            <a:t>Himpunan Pramuwisata Indonesia </a:t>
          </a:r>
          <a:endParaRPr lang="id-ID" dirty="0"/>
        </a:p>
      </dgm:t>
    </dgm:pt>
    <dgm:pt modelId="{BE2990DE-C02C-4883-8F79-2A76A325038C}" type="parTrans" cxnId="{4E7F1A78-BEE5-43D5-8552-7D4AC3B0A9CA}">
      <dgm:prSet/>
      <dgm:spPr/>
      <dgm:t>
        <a:bodyPr/>
        <a:lstStyle/>
        <a:p>
          <a:endParaRPr lang="id-ID"/>
        </a:p>
      </dgm:t>
    </dgm:pt>
    <dgm:pt modelId="{A138BD2A-9017-4EDE-AA31-0EC155BDCD5D}" type="sibTrans" cxnId="{4E7F1A78-BEE5-43D5-8552-7D4AC3B0A9C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1463EC65-2F14-46B9-8A89-8CBFFFF8B8B3}">
      <dgm:prSet phldrT="[Text]"/>
      <dgm:spPr/>
      <dgm:t>
        <a:bodyPr/>
        <a:lstStyle/>
        <a:p>
          <a:r>
            <a:rPr lang="id-ID" dirty="0" smtClean="0"/>
            <a:t>Organisasi nonpolitik dan mandiri bertujuan menghimpun, mempersatukan dan meningkatkan dan membina persatuan pramuwisata Indonesia</a:t>
          </a:r>
          <a:endParaRPr lang="id-ID" dirty="0"/>
        </a:p>
      </dgm:t>
    </dgm:pt>
    <dgm:pt modelId="{7DB3B940-6F21-4FEE-9544-F4C2646E4559}" type="parTrans" cxnId="{3D525903-F3F9-4777-BD97-C9EEB9EEA791}">
      <dgm:prSet/>
      <dgm:spPr/>
      <dgm:t>
        <a:bodyPr/>
        <a:lstStyle/>
        <a:p>
          <a:endParaRPr lang="id-ID"/>
        </a:p>
      </dgm:t>
    </dgm:pt>
    <dgm:pt modelId="{A58C578A-D3FA-4C28-B6BA-5A74E330D28E}" type="sibTrans" cxnId="{3D525903-F3F9-4777-BD97-C9EEB9EEA791}">
      <dgm:prSet/>
      <dgm:spPr/>
      <dgm:t>
        <a:bodyPr/>
        <a:lstStyle/>
        <a:p>
          <a:endParaRPr lang="id-ID"/>
        </a:p>
      </dgm:t>
    </dgm:pt>
    <dgm:pt modelId="{836FEF35-7B54-4CBE-B2D5-ED4A7BBA1808}">
      <dgm:prSet phldrT="[Text]"/>
      <dgm:spPr/>
      <dgm:t>
        <a:bodyPr/>
        <a:lstStyle/>
        <a:p>
          <a:r>
            <a:rPr lang="id-ID" dirty="0" smtClean="0"/>
            <a:t>Perhimpunan Usaha Taman Rekreasi Indonesia</a:t>
          </a:r>
          <a:endParaRPr lang="id-ID" dirty="0"/>
        </a:p>
      </dgm:t>
    </dgm:pt>
    <dgm:pt modelId="{8E3BD399-B5AA-48F2-9CA6-0440F0627F6B}" type="parTrans" cxnId="{DB88926F-23FC-4FDA-886C-1529799D2476}">
      <dgm:prSet/>
      <dgm:spPr/>
      <dgm:t>
        <a:bodyPr/>
        <a:lstStyle/>
        <a:p>
          <a:endParaRPr lang="id-ID"/>
        </a:p>
      </dgm:t>
    </dgm:pt>
    <dgm:pt modelId="{5A828849-4600-44C7-9FDB-9F79E88A576E}" type="sibTrans" cxnId="{DB88926F-23FC-4FDA-886C-1529799D2476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DE64C7ED-5569-4B67-87E2-085CD6B58958}">
      <dgm:prSet phldrT="[Text]"/>
      <dgm:spPr/>
      <dgm:t>
        <a:bodyPr/>
        <a:lstStyle/>
        <a:p>
          <a:r>
            <a:rPr lang="id-ID" dirty="0" smtClean="0"/>
            <a:t>Himpunan pengelola objek dan daya tarik wisata dalam upaya membantu pemerintah dalam mengembangkan pariwisata.</a:t>
          </a:r>
          <a:endParaRPr lang="id-ID" dirty="0"/>
        </a:p>
      </dgm:t>
    </dgm:pt>
    <dgm:pt modelId="{7FAB658B-9858-4AB2-950A-7D3CA5E728BD}" type="parTrans" cxnId="{795BC651-96A1-4265-9397-8001BA465109}">
      <dgm:prSet/>
      <dgm:spPr/>
      <dgm:t>
        <a:bodyPr/>
        <a:lstStyle/>
        <a:p>
          <a:endParaRPr lang="id-ID"/>
        </a:p>
      </dgm:t>
    </dgm:pt>
    <dgm:pt modelId="{7B6DBCB5-BE86-4EAC-AA2D-25AD186BCF5D}" type="sibTrans" cxnId="{795BC651-96A1-4265-9397-8001BA465109}">
      <dgm:prSet/>
      <dgm:spPr/>
      <dgm:t>
        <a:bodyPr/>
        <a:lstStyle/>
        <a:p>
          <a:endParaRPr lang="id-ID"/>
        </a:p>
      </dgm:t>
    </dgm:pt>
    <dgm:pt modelId="{5D6F66F4-1891-40F3-8C58-864A7E8F2F1B}" type="pres">
      <dgm:prSet presAssocID="{6D211B64-4459-40DE-8CB2-75728B2B6FE3}" presName="Name0" presStyleCnt="0">
        <dgm:presLayoutVars>
          <dgm:chMax/>
          <dgm:chPref/>
          <dgm:dir/>
          <dgm:animLvl val="lvl"/>
        </dgm:presLayoutVars>
      </dgm:prSet>
      <dgm:spPr/>
    </dgm:pt>
    <dgm:pt modelId="{2EFCF8C2-E3FA-4D6E-AD80-DD795B08EAE8}" type="pres">
      <dgm:prSet presAssocID="{13BE6799-3755-4F57-9F39-E5D7C36D386F}" presName="composite" presStyleCnt="0"/>
      <dgm:spPr/>
    </dgm:pt>
    <dgm:pt modelId="{51E938A7-9448-499E-84B8-326EAF0F810A}" type="pres">
      <dgm:prSet presAssocID="{13BE6799-3755-4F57-9F39-E5D7C36D386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8DF41A-BB99-4795-A79F-78D57B1B7B19}" type="pres">
      <dgm:prSet presAssocID="{13BE6799-3755-4F57-9F39-E5D7C36D386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512CCF-682A-4244-A454-79ABC090B81E}" type="pres">
      <dgm:prSet presAssocID="{13BE6799-3755-4F57-9F39-E5D7C36D386F}" presName="BalanceSpacing" presStyleCnt="0"/>
      <dgm:spPr/>
    </dgm:pt>
    <dgm:pt modelId="{BF59FB97-1C4F-47B6-A7AF-DF41164C69D1}" type="pres">
      <dgm:prSet presAssocID="{13BE6799-3755-4F57-9F39-E5D7C36D386F}" presName="BalanceSpacing1" presStyleCnt="0"/>
      <dgm:spPr/>
    </dgm:pt>
    <dgm:pt modelId="{1B518676-63C3-46AB-8263-52F4928EE66C}" type="pres">
      <dgm:prSet presAssocID="{3D3EAE3F-F6FB-424C-B1BE-791A93BEAFEB}" presName="Accent1Text" presStyleLbl="node1" presStyleIdx="1" presStyleCnt="6" custScaleX="175237" custLinFactNeighborX="-20736" custLinFactNeighborY="-65"/>
      <dgm:spPr>
        <a:prstGeom prst="flowChartAlternateProcess">
          <a:avLst/>
        </a:prstGeom>
      </dgm:spPr>
    </dgm:pt>
    <dgm:pt modelId="{6DB5C6A7-791D-45E0-B2EF-77F3BD2FB941}" type="pres">
      <dgm:prSet presAssocID="{3D3EAE3F-F6FB-424C-B1BE-791A93BEAFEB}" presName="spaceBetweenRectangles" presStyleCnt="0"/>
      <dgm:spPr/>
    </dgm:pt>
    <dgm:pt modelId="{3B67CB2E-1A5F-419E-917A-6352595A4180}" type="pres">
      <dgm:prSet presAssocID="{C826391E-1B45-4753-86B4-87BBDC3CEA57}" presName="composite" presStyleCnt="0"/>
      <dgm:spPr/>
    </dgm:pt>
    <dgm:pt modelId="{91484CE5-1C81-44F3-B695-3CC5133B011B}" type="pres">
      <dgm:prSet presAssocID="{C826391E-1B45-4753-86B4-87BBDC3CEA5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9B1DFE0-0DF5-4201-93F0-81791086DF77}" type="pres">
      <dgm:prSet presAssocID="{C826391E-1B45-4753-86B4-87BBDC3CEA5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4FE05B-BE10-43B3-9638-8319C4708F3C}" type="pres">
      <dgm:prSet presAssocID="{C826391E-1B45-4753-86B4-87BBDC3CEA57}" presName="BalanceSpacing" presStyleCnt="0"/>
      <dgm:spPr/>
    </dgm:pt>
    <dgm:pt modelId="{2DDF31BA-5F9F-4FDA-9DB1-49C74D5E81E5}" type="pres">
      <dgm:prSet presAssocID="{C826391E-1B45-4753-86B4-87BBDC3CEA57}" presName="BalanceSpacing1" presStyleCnt="0"/>
      <dgm:spPr/>
    </dgm:pt>
    <dgm:pt modelId="{CA3F0589-0D48-44D9-9119-AE0C2C68278E}" type="pres">
      <dgm:prSet presAssocID="{A138BD2A-9017-4EDE-AA31-0EC155BDCD5D}" presName="Accent1Text" presStyleLbl="node1" presStyleIdx="3" presStyleCnt="6" custScaleX="181306" custLinFactNeighborX="36156" custLinFactNeighborY="-1961"/>
      <dgm:spPr/>
    </dgm:pt>
    <dgm:pt modelId="{237BA4BC-B607-41CE-89F7-42D139DE9B5A}" type="pres">
      <dgm:prSet presAssocID="{A138BD2A-9017-4EDE-AA31-0EC155BDCD5D}" presName="spaceBetweenRectangles" presStyleCnt="0"/>
      <dgm:spPr/>
    </dgm:pt>
    <dgm:pt modelId="{D573C986-EC62-4F16-9B55-2A0BF783E2EA}" type="pres">
      <dgm:prSet presAssocID="{836FEF35-7B54-4CBE-B2D5-ED4A7BBA1808}" presName="composite" presStyleCnt="0"/>
      <dgm:spPr/>
    </dgm:pt>
    <dgm:pt modelId="{38B5E575-1F2E-416A-981D-FADECCC61A39}" type="pres">
      <dgm:prSet presAssocID="{836FEF35-7B54-4CBE-B2D5-ED4A7BBA180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E599A2D-32BC-464A-AFCE-14D41D0BFA77}" type="pres">
      <dgm:prSet presAssocID="{836FEF35-7B54-4CBE-B2D5-ED4A7BBA180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79DB11-E7F0-46D7-9576-24B84B692C27}" type="pres">
      <dgm:prSet presAssocID="{836FEF35-7B54-4CBE-B2D5-ED4A7BBA1808}" presName="BalanceSpacing" presStyleCnt="0"/>
      <dgm:spPr/>
    </dgm:pt>
    <dgm:pt modelId="{26357A05-F3E4-4341-AA81-00308485C415}" type="pres">
      <dgm:prSet presAssocID="{836FEF35-7B54-4CBE-B2D5-ED4A7BBA1808}" presName="BalanceSpacing1" presStyleCnt="0"/>
      <dgm:spPr/>
    </dgm:pt>
    <dgm:pt modelId="{11582AC7-B68C-4F30-AB5F-C647C0ADE5B8}" type="pres">
      <dgm:prSet presAssocID="{5A828849-4600-44C7-9FDB-9F79E88A576E}" presName="Accent1Text" presStyleLbl="node1" presStyleIdx="5" presStyleCnt="6"/>
      <dgm:spPr/>
    </dgm:pt>
  </dgm:ptLst>
  <dgm:cxnLst>
    <dgm:cxn modelId="{4E7F1A78-BEE5-43D5-8552-7D4AC3B0A9CA}" srcId="{6D211B64-4459-40DE-8CB2-75728B2B6FE3}" destId="{C826391E-1B45-4753-86B4-87BBDC3CEA57}" srcOrd="1" destOrd="0" parTransId="{BE2990DE-C02C-4883-8F79-2A76A325038C}" sibTransId="{A138BD2A-9017-4EDE-AA31-0EC155BDCD5D}"/>
    <dgm:cxn modelId="{F4A24B1B-62C6-428A-BB69-20B9CCE140A4}" srcId="{6D211B64-4459-40DE-8CB2-75728B2B6FE3}" destId="{13BE6799-3755-4F57-9F39-E5D7C36D386F}" srcOrd="0" destOrd="0" parTransId="{FD181272-9928-4950-BCCF-9014BFAC868C}" sibTransId="{3D3EAE3F-F6FB-424C-B1BE-791A93BEAFEB}"/>
    <dgm:cxn modelId="{3D525903-F3F9-4777-BD97-C9EEB9EEA791}" srcId="{C826391E-1B45-4753-86B4-87BBDC3CEA57}" destId="{1463EC65-2F14-46B9-8A89-8CBFFFF8B8B3}" srcOrd="0" destOrd="0" parTransId="{7DB3B940-6F21-4FEE-9544-F4C2646E4559}" sibTransId="{A58C578A-D3FA-4C28-B6BA-5A74E330D28E}"/>
    <dgm:cxn modelId="{B8589142-D05D-40E0-8AB6-4DB547CDA418}" type="presOf" srcId="{C826391E-1B45-4753-86B4-87BBDC3CEA57}" destId="{91484CE5-1C81-44F3-B695-3CC5133B011B}" srcOrd="0" destOrd="0" presId="urn:microsoft.com/office/officeart/2008/layout/AlternatingHexagons"/>
    <dgm:cxn modelId="{9A5090C2-6AFB-4BE0-99A1-4BB48A59DD35}" type="presOf" srcId="{1463EC65-2F14-46B9-8A89-8CBFFFF8B8B3}" destId="{79B1DFE0-0DF5-4201-93F0-81791086DF77}" srcOrd="0" destOrd="0" presId="urn:microsoft.com/office/officeart/2008/layout/AlternatingHexagons"/>
    <dgm:cxn modelId="{0F00B5E6-3FAB-40C3-98FD-3F201794A143}" type="presOf" srcId="{A138BD2A-9017-4EDE-AA31-0EC155BDCD5D}" destId="{CA3F0589-0D48-44D9-9119-AE0C2C68278E}" srcOrd="0" destOrd="0" presId="urn:microsoft.com/office/officeart/2008/layout/AlternatingHexagons"/>
    <dgm:cxn modelId="{7898A23C-D3DE-4B30-941D-D7CEAF2DDDCA}" srcId="{13BE6799-3755-4F57-9F39-E5D7C36D386F}" destId="{C2B4EE01-99BF-4B40-B9EB-9328BB6C7C6D}" srcOrd="0" destOrd="0" parTransId="{00D23F9A-C0B2-45F9-ABFA-10B9D5FB4EF1}" sibTransId="{3BA57338-BCB4-4AAB-A9B4-629A40B7FF5C}"/>
    <dgm:cxn modelId="{5DA0CBBF-E9E9-4EF7-9DA1-66D28B977A31}" type="presOf" srcId="{DE64C7ED-5569-4B67-87E2-085CD6B58958}" destId="{CE599A2D-32BC-464A-AFCE-14D41D0BFA77}" srcOrd="0" destOrd="0" presId="urn:microsoft.com/office/officeart/2008/layout/AlternatingHexagons"/>
    <dgm:cxn modelId="{38A4F1A0-7B75-4C14-B831-02CD4BBCC2D5}" type="presOf" srcId="{6D211B64-4459-40DE-8CB2-75728B2B6FE3}" destId="{5D6F66F4-1891-40F3-8C58-864A7E8F2F1B}" srcOrd="0" destOrd="0" presId="urn:microsoft.com/office/officeart/2008/layout/AlternatingHexagons"/>
    <dgm:cxn modelId="{B17B816E-850F-441E-9611-3C8CCF772E06}" type="presOf" srcId="{13BE6799-3755-4F57-9F39-E5D7C36D386F}" destId="{51E938A7-9448-499E-84B8-326EAF0F810A}" srcOrd="0" destOrd="0" presId="urn:microsoft.com/office/officeart/2008/layout/AlternatingHexagons"/>
    <dgm:cxn modelId="{795BC651-96A1-4265-9397-8001BA465109}" srcId="{836FEF35-7B54-4CBE-B2D5-ED4A7BBA1808}" destId="{DE64C7ED-5569-4B67-87E2-085CD6B58958}" srcOrd="0" destOrd="0" parTransId="{7FAB658B-9858-4AB2-950A-7D3CA5E728BD}" sibTransId="{7B6DBCB5-BE86-4EAC-AA2D-25AD186BCF5D}"/>
    <dgm:cxn modelId="{26AE8464-5C00-4892-8097-B57D54BFC548}" type="presOf" srcId="{836FEF35-7B54-4CBE-B2D5-ED4A7BBA1808}" destId="{38B5E575-1F2E-416A-981D-FADECCC61A39}" srcOrd="0" destOrd="0" presId="urn:microsoft.com/office/officeart/2008/layout/AlternatingHexagons"/>
    <dgm:cxn modelId="{294EF8F6-154D-491A-8AA7-72536146A99C}" type="presOf" srcId="{C2B4EE01-99BF-4B40-B9EB-9328BB6C7C6D}" destId="{508DF41A-BB99-4795-A79F-78D57B1B7B19}" srcOrd="0" destOrd="0" presId="urn:microsoft.com/office/officeart/2008/layout/AlternatingHexagons"/>
    <dgm:cxn modelId="{6BA3AA7D-4408-42DD-B2D1-0EA4D9ECA930}" type="presOf" srcId="{3D3EAE3F-F6FB-424C-B1BE-791A93BEAFEB}" destId="{1B518676-63C3-46AB-8263-52F4928EE66C}" srcOrd="0" destOrd="0" presId="urn:microsoft.com/office/officeart/2008/layout/AlternatingHexagons"/>
    <dgm:cxn modelId="{DB88926F-23FC-4FDA-886C-1529799D2476}" srcId="{6D211B64-4459-40DE-8CB2-75728B2B6FE3}" destId="{836FEF35-7B54-4CBE-B2D5-ED4A7BBA1808}" srcOrd="2" destOrd="0" parTransId="{8E3BD399-B5AA-48F2-9CA6-0440F0627F6B}" sibTransId="{5A828849-4600-44C7-9FDB-9F79E88A576E}"/>
    <dgm:cxn modelId="{CC65F327-DD6E-48F7-B075-AF0170B20029}" type="presOf" srcId="{5A828849-4600-44C7-9FDB-9F79E88A576E}" destId="{11582AC7-B68C-4F30-AB5F-C647C0ADE5B8}" srcOrd="0" destOrd="0" presId="urn:microsoft.com/office/officeart/2008/layout/AlternatingHexagons"/>
    <dgm:cxn modelId="{C9988230-2912-4E21-BC00-B813A7B12CA2}" type="presParOf" srcId="{5D6F66F4-1891-40F3-8C58-864A7E8F2F1B}" destId="{2EFCF8C2-E3FA-4D6E-AD80-DD795B08EAE8}" srcOrd="0" destOrd="0" presId="urn:microsoft.com/office/officeart/2008/layout/AlternatingHexagons"/>
    <dgm:cxn modelId="{DA95D21E-A74C-436C-AA30-6C792A9872D6}" type="presParOf" srcId="{2EFCF8C2-E3FA-4D6E-AD80-DD795B08EAE8}" destId="{51E938A7-9448-499E-84B8-326EAF0F810A}" srcOrd="0" destOrd="0" presId="urn:microsoft.com/office/officeart/2008/layout/AlternatingHexagons"/>
    <dgm:cxn modelId="{1518C212-D078-4AA0-B1FD-38D5021932B9}" type="presParOf" srcId="{2EFCF8C2-E3FA-4D6E-AD80-DD795B08EAE8}" destId="{508DF41A-BB99-4795-A79F-78D57B1B7B19}" srcOrd="1" destOrd="0" presId="urn:microsoft.com/office/officeart/2008/layout/AlternatingHexagons"/>
    <dgm:cxn modelId="{A0B626A1-3491-485C-B719-7DA120BC9865}" type="presParOf" srcId="{2EFCF8C2-E3FA-4D6E-AD80-DD795B08EAE8}" destId="{66512CCF-682A-4244-A454-79ABC090B81E}" srcOrd="2" destOrd="0" presId="urn:microsoft.com/office/officeart/2008/layout/AlternatingHexagons"/>
    <dgm:cxn modelId="{C26AC556-64FB-4F09-B262-7F8C26DFDD62}" type="presParOf" srcId="{2EFCF8C2-E3FA-4D6E-AD80-DD795B08EAE8}" destId="{BF59FB97-1C4F-47B6-A7AF-DF41164C69D1}" srcOrd="3" destOrd="0" presId="urn:microsoft.com/office/officeart/2008/layout/AlternatingHexagons"/>
    <dgm:cxn modelId="{64E1AFE3-74B5-4618-B89C-D173AF8882BF}" type="presParOf" srcId="{2EFCF8C2-E3FA-4D6E-AD80-DD795B08EAE8}" destId="{1B518676-63C3-46AB-8263-52F4928EE66C}" srcOrd="4" destOrd="0" presId="urn:microsoft.com/office/officeart/2008/layout/AlternatingHexagons"/>
    <dgm:cxn modelId="{A48FDC25-D614-48C2-8693-6F8D093E31AA}" type="presParOf" srcId="{5D6F66F4-1891-40F3-8C58-864A7E8F2F1B}" destId="{6DB5C6A7-791D-45E0-B2EF-77F3BD2FB941}" srcOrd="1" destOrd="0" presId="urn:microsoft.com/office/officeart/2008/layout/AlternatingHexagons"/>
    <dgm:cxn modelId="{9B1504FF-E2AE-47D2-803E-EBC965CC359E}" type="presParOf" srcId="{5D6F66F4-1891-40F3-8C58-864A7E8F2F1B}" destId="{3B67CB2E-1A5F-419E-917A-6352595A4180}" srcOrd="2" destOrd="0" presId="urn:microsoft.com/office/officeart/2008/layout/AlternatingHexagons"/>
    <dgm:cxn modelId="{F897E3B2-096D-483A-80F0-2209B670F598}" type="presParOf" srcId="{3B67CB2E-1A5F-419E-917A-6352595A4180}" destId="{91484CE5-1C81-44F3-B695-3CC5133B011B}" srcOrd="0" destOrd="0" presId="urn:microsoft.com/office/officeart/2008/layout/AlternatingHexagons"/>
    <dgm:cxn modelId="{905BA8FB-61FD-4674-8BDD-3ED1F4411535}" type="presParOf" srcId="{3B67CB2E-1A5F-419E-917A-6352595A4180}" destId="{79B1DFE0-0DF5-4201-93F0-81791086DF77}" srcOrd="1" destOrd="0" presId="urn:microsoft.com/office/officeart/2008/layout/AlternatingHexagons"/>
    <dgm:cxn modelId="{653E903F-7A91-4EE5-AD32-B97DC09D94F6}" type="presParOf" srcId="{3B67CB2E-1A5F-419E-917A-6352595A4180}" destId="{324FE05B-BE10-43B3-9638-8319C4708F3C}" srcOrd="2" destOrd="0" presId="urn:microsoft.com/office/officeart/2008/layout/AlternatingHexagons"/>
    <dgm:cxn modelId="{702F2EE4-60B8-4821-BD56-7CEB28BFC23F}" type="presParOf" srcId="{3B67CB2E-1A5F-419E-917A-6352595A4180}" destId="{2DDF31BA-5F9F-4FDA-9DB1-49C74D5E81E5}" srcOrd="3" destOrd="0" presId="urn:microsoft.com/office/officeart/2008/layout/AlternatingHexagons"/>
    <dgm:cxn modelId="{21C30447-BDBE-4ACD-999D-2A8CDF687EF9}" type="presParOf" srcId="{3B67CB2E-1A5F-419E-917A-6352595A4180}" destId="{CA3F0589-0D48-44D9-9119-AE0C2C68278E}" srcOrd="4" destOrd="0" presId="urn:microsoft.com/office/officeart/2008/layout/AlternatingHexagons"/>
    <dgm:cxn modelId="{76A0B9B4-3492-4B96-BFC9-40DF2D9A65DE}" type="presParOf" srcId="{5D6F66F4-1891-40F3-8C58-864A7E8F2F1B}" destId="{237BA4BC-B607-41CE-89F7-42D139DE9B5A}" srcOrd="3" destOrd="0" presId="urn:microsoft.com/office/officeart/2008/layout/AlternatingHexagons"/>
    <dgm:cxn modelId="{4BC391EB-8CF4-4ADE-8052-BBB375DC1E29}" type="presParOf" srcId="{5D6F66F4-1891-40F3-8C58-864A7E8F2F1B}" destId="{D573C986-EC62-4F16-9B55-2A0BF783E2EA}" srcOrd="4" destOrd="0" presId="urn:microsoft.com/office/officeart/2008/layout/AlternatingHexagons"/>
    <dgm:cxn modelId="{DD5DB48A-837D-4937-86E3-398D0B297A55}" type="presParOf" srcId="{D573C986-EC62-4F16-9B55-2A0BF783E2EA}" destId="{38B5E575-1F2E-416A-981D-FADECCC61A39}" srcOrd="0" destOrd="0" presId="urn:microsoft.com/office/officeart/2008/layout/AlternatingHexagons"/>
    <dgm:cxn modelId="{58502C09-3044-4F63-AAE0-1233972A9278}" type="presParOf" srcId="{D573C986-EC62-4F16-9B55-2A0BF783E2EA}" destId="{CE599A2D-32BC-464A-AFCE-14D41D0BFA77}" srcOrd="1" destOrd="0" presId="urn:microsoft.com/office/officeart/2008/layout/AlternatingHexagons"/>
    <dgm:cxn modelId="{6E947F5C-6714-4900-BEA8-56A940A75B0B}" type="presParOf" srcId="{D573C986-EC62-4F16-9B55-2A0BF783E2EA}" destId="{B079DB11-E7F0-46D7-9576-24B84B692C27}" srcOrd="2" destOrd="0" presId="urn:microsoft.com/office/officeart/2008/layout/AlternatingHexagons"/>
    <dgm:cxn modelId="{F258CA3E-C208-49FA-961A-77A855ED6191}" type="presParOf" srcId="{D573C986-EC62-4F16-9B55-2A0BF783E2EA}" destId="{26357A05-F3E4-4341-AA81-00308485C415}" srcOrd="3" destOrd="0" presId="urn:microsoft.com/office/officeart/2008/layout/AlternatingHexagons"/>
    <dgm:cxn modelId="{BECD9636-39EB-4E95-95DE-4A2EF8899A66}" type="presParOf" srcId="{D573C986-EC62-4F16-9B55-2A0BF783E2EA}" destId="{11582AC7-B68C-4F30-AB5F-C647C0ADE5B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9862B6-9926-44F4-9868-34AEACCDEE53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7C5B345-34DD-4AC4-9090-98F265618FD7}">
      <dgm:prSet phldrT="[Text]"/>
      <dgm:spPr/>
      <dgm:t>
        <a:bodyPr/>
        <a:lstStyle/>
        <a:p>
          <a:r>
            <a:rPr lang="id-ID" dirty="0" smtClean="0"/>
            <a:t>Gabungan Pengusaha Wisata Bahari dan Tirta</a:t>
          </a:r>
          <a:endParaRPr lang="id-ID" dirty="0"/>
        </a:p>
      </dgm:t>
    </dgm:pt>
    <dgm:pt modelId="{D00280CF-B110-45C3-9FF5-01DAF87DE3A4}" type="parTrans" cxnId="{BC91F0EF-1702-4A9B-B375-52969EE11999}">
      <dgm:prSet/>
      <dgm:spPr/>
      <dgm:t>
        <a:bodyPr/>
        <a:lstStyle/>
        <a:p>
          <a:endParaRPr lang="id-ID"/>
        </a:p>
      </dgm:t>
    </dgm:pt>
    <dgm:pt modelId="{D19722EA-584E-4EF0-8E66-395B2DBED0C2}" type="sibTrans" cxnId="{BC91F0EF-1702-4A9B-B375-52969EE1199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90443910-2099-4674-BF42-F2E0F059B463}">
      <dgm:prSet phldrT="[Text]"/>
      <dgm:spPr/>
      <dgm:t>
        <a:bodyPr/>
        <a:lstStyle/>
        <a:p>
          <a:r>
            <a:rPr lang="id-ID" dirty="0" smtClean="0"/>
            <a:t>Bertanggungjawab memberdayakan dan menguatkan aspek kegiatan bahari serta bekerjasama internasional dibidang konservasi Indonesia.</a:t>
          </a:r>
          <a:endParaRPr lang="id-ID" dirty="0"/>
        </a:p>
      </dgm:t>
    </dgm:pt>
    <dgm:pt modelId="{9142986B-FA5F-4DDF-8C3B-E71D528EADBD}" type="parTrans" cxnId="{135CA9B3-62C2-4688-BA29-CED213FC93FF}">
      <dgm:prSet/>
      <dgm:spPr/>
      <dgm:t>
        <a:bodyPr/>
        <a:lstStyle/>
        <a:p>
          <a:endParaRPr lang="id-ID"/>
        </a:p>
      </dgm:t>
    </dgm:pt>
    <dgm:pt modelId="{FD7A0626-74A2-402A-97F9-F47B7E023FC2}" type="sibTrans" cxnId="{135CA9B3-62C2-4688-BA29-CED213FC93FF}">
      <dgm:prSet/>
      <dgm:spPr/>
      <dgm:t>
        <a:bodyPr/>
        <a:lstStyle/>
        <a:p>
          <a:endParaRPr lang="id-ID"/>
        </a:p>
      </dgm:t>
    </dgm:pt>
    <dgm:pt modelId="{EB25F2DD-F7DA-4192-A5C8-BF107FCAC72E}">
      <dgm:prSet phldrT="[Text]"/>
      <dgm:spPr/>
      <dgm:t>
        <a:bodyPr/>
        <a:lstStyle/>
        <a:p>
          <a:r>
            <a:rPr lang="id-ID" dirty="0" smtClean="0"/>
            <a:t>Indonesian Congress and Convention Assosiation</a:t>
          </a:r>
          <a:endParaRPr lang="id-ID" dirty="0"/>
        </a:p>
      </dgm:t>
    </dgm:pt>
    <dgm:pt modelId="{667F8569-062C-425D-B875-DF9F86C9461C}" type="parTrans" cxnId="{F76FC3F9-95BE-41F8-B5C4-F131779534AB}">
      <dgm:prSet/>
      <dgm:spPr/>
      <dgm:t>
        <a:bodyPr/>
        <a:lstStyle/>
        <a:p>
          <a:endParaRPr lang="id-ID"/>
        </a:p>
      </dgm:t>
    </dgm:pt>
    <dgm:pt modelId="{7EBE5A55-FE22-4F7D-9FDB-DC02DC505873}" type="sibTrans" cxnId="{F76FC3F9-95BE-41F8-B5C4-F131779534A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EE147AAA-9C69-47F3-9A98-BA8BBEDFF600}">
      <dgm:prSet phldrT="[Text]"/>
      <dgm:spPr/>
      <dgm:t>
        <a:bodyPr/>
        <a:lstStyle/>
        <a:p>
          <a:r>
            <a:rPr lang="id-ID" dirty="0" smtClean="0"/>
            <a:t>Asosiasi Pengusaha Pameran Indonesia</a:t>
          </a:r>
          <a:endParaRPr lang="id-ID" dirty="0"/>
        </a:p>
      </dgm:t>
    </dgm:pt>
    <dgm:pt modelId="{113E47F5-D72E-48BC-9198-640DAED799AB}" type="parTrans" cxnId="{AFA4858D-E830-4086-AC59-9C0D4BA7DC50}">
      <dgm:prSet/>
      <dgm:spPr/>
      <dgm:t>
        <a:bodyPr/>
        <a:lstStyle/>
        <a:p>
          <a:endParaRPr lang="id-ID"/>
        </a:p>
      </dgm:t>
    </dgm:pt>
    <dgm:pt modelId="{5E2DF137-7701-4D27-9EC9-6BEB63A1E8B2}" type="sibTrans" cxnId="{AFA4858D-E830-4086-AC59-9C0D4BA7DC50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42879F59-938A-4148-AE5A-92C43831066A}">
      <dgm:prSet phldrT="[Text]"/>
      <dgm:spPr/>
      <dgm:t>
        <a:bodyPr/>
        <a:lstStyle/>
        <a:p>
          <a:r>
            <a:rPr lang="id-ID" dirty="0" smtClean="0"/>
            <a:t>Membantu perekonomian Indonesia dan mengembangkaniklim bisnis yang sehat.</a:t>
          </a:r>
          <a:endParaRPr lang="id-ID" dirty="0"/>
        </a:p>
      </dgm:t>
    </dgm:pt>
    <dgm:pt modelId="{263B4C85-C2BB-4D79-90F0-0EA19158EA1E}" type="parTrans" cxnId="{8C644E61-693B-4EBF-807E-267952968D54}">
      <dgm:prSet/>
      <dgm:spPr/>
      <dgm:t>
        <a:bodyPr/>
        <a:lstStyle/>
        <a:p>
          <a:endParaRPr lang="id-ID"/>
        </a:p>
      </dgm:t>
    </dgm:pt>
    <dgm:pt modelId="{2CFAD5FA-DA6B-4E9F-BE68-775BE473BE55}" type="sibTrans" cxnId="{8C644E61-693B-4EBF-807E-267952968D54}">
      <dgm:prSet/>
      <dgm:spPr/>
      <dgm:t>
        <a:bodyPr/>
        <a:lstStyle/>
        <a:p>
          <a:endParaRPr lang="id-ID"/>
        </a:p>
      </dgm:t>
    </dgm:pt>
    <dgm:pt modelId="{28CD887B-E63C-4A47-9DC4-77831F824167}">
      <dgm:prSet phldrT="[Text]"/>
      <dgm:spPr/>
      <dgm:t>
        <a:bodyPr/>
        <a:lstStyle/>
        <a:p>
          <a:r>
            <a:rPr lang="id-ID" smtClean="0"/>
            <a:t>Mendukung kegiatan pariwisata yang terkait dengan konverensi, perjalanan insenif dan penyelanggaraan pameran</a:t>
          </a:r>
          <a:endParaRPr lang="id-ID"/>
        </a:p>
      </dgm:t>
    </dgm:pt>
    <dgm:pt modelId="{DEB4519E-5109-43CF-8F18-928AF308A52F}" type="parTrans" cxnId="{DB05C796-28B8-47A7-929D-026E6C4B9CAA}">
      <dgm:prSet/>
      <dgm:spPr/>
      <dgm:t>
        <a:bodyPr/>
        <a:lstStyle/>
        <a:p>
          <a:endParaRPr lang="id-ID"/>
        </a:p>
      </dgm:t>
    </dgm:pt>
    <dgm:pt modelId="{FEF76829-99C2-4769-91DF-27AFE407AD51}" type="sibTrans" cxnId="{DB05C796-28B8-47A7-929D-026E6C4B9CAA}">
      <dgm:prSet/>
      <dgm:spPr/>
      <dgm:t>
        <a:bodyPr/>
        <a:lstStyle/>
        <a:p>
          <a:endParaRPr lang="id-ID"/>
        </a:p>
      </dgm:t>
    </dgm:pt>
    <dgm:pt modelId="{690FA4DE-284B-4CE9-B07B-095BF8CD71FC}" type="pres">
      <dgm:prSet presAssocID="{B09862B6-9926-44F4-9868-34AEACCDEE53}" presName="Name0" presStyleCnt="0">
        <dgm:presLayoutVars>
          <dgm:chMax/>
          <dgm:chPref/>
          <dgm:dir/>
          <dgm:animLvl val="lvl"/>
        </dgm:presLayoutVars>
      </dgm:prSet>
      <dgm:spPr/>
    </dgm:pt>
    <dgm:pt modelId="{404C0886-5D35-46C0-8B36-0085178EE1C4}" type="pres">
      <dgm:prSet presAssocID="{D7C5B345-34DD-4AC4-9090-98F265618FD7}" presName="composite" presStyleCnt="0"/>
      <dgm:spPr/>
    </dgm:pt>
    <dgm:pt modelId="{9D96F166-BDBC-4F54-9BD6-6438A986AB58}" type="pres">
      <dgm:prSet presAssocID="{D7C5B345-34DD-4AC4-9090-98F265618FD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50F4FC-0734-4E13-8375-5A50D5806EBB}" type="pres">
      <dgm:prSet presAssocID="{D7C5B345-34DD-4AC4-9090-98F265618FD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A09548-F1FC-449F-A148-11B107F7A243}" type="pres">
      <dgm:prSet presAssocID="{D7C5B345-34DD-4AC4-9090-98F265618FD7}" presName="BalanceSpacing" presStyleCnt="0"/>
      <dgm:spPr/>
    </dgm:pt>
    <dgm:pt modelId="{72F159A8-9DD0-4B3F-BED7-4B34FEB4A5CD}" type="pres">
      <dgm:prSet presAssocID="{D7C5B345-34DD-4AC4-9090-98F265618FD7}" presName="BalanceSpacing1" presStyleCnt="0"/>
      <dgm:spPr/>
    </dgm:pt>
    <dgm:pt modelId="{967F09E5-EDD3-416A-A911-F62B4ED22048}" type="pres">
      <dgm:prSet presAssocID="{D19722EA-584E-4EF0-8E66-395B2DBED0C2}" presName="Accent1Text" presStyleLbl="node1" presStyleIdx="1" presStyleCnt="6" custScaleX="162072" custScaleY="73403" custLinFactNeighborX="-35880" custLinFactNeighborY="-47"/>
      <dgm:spPr/>
    </dgm:pt>
    <dgm:pt modelId="{55AF9878-8BA8-430E-BBF7-EA33FD6CC445}" type="pres">
      <dgm:prSet presAssocID="{D19722EA-584E-4EF0-8E66-395B2DBED0C2}" presName="spaceBetweenRectangles" presStyleCnt="0"/>
      <dgm:spPr/>
    </dgm:pt>
    <dgm:pt modelId="{0B9D6CD6-9440-4336-9C4C-A6156B9A12C1}" type="pres">
      <dgm:prSet presAssocID="{EB25F2DD-F7DA-4192-A5C8-BF107FCAC72E}" presName="composite" presStyleCnt="0"/>
      <dgm:spPr/>
    </dgm:pt>
    <dgm:pt modelId="{6819DA3B-3E6B-4526-AE19-118395122A8F}" type="pres">
      <dgm:prSet presAssocID="{EB25F2DD-F7DA-4192-A5C8-BF107FCAC72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3DB634-AE6E-403E-95EA-65E9B6D0DBC8}" type="pres">
      <dgm:prSet presAssocID="{EB25F2DD-F7DA-4192-A5C8-BF107FCAC72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9C86988-A3B8-4797-9922-9A68BEB0C90D}" type="pres">
      <dgm:prSet presAssocID="{EB25F2DD-F7DA-4192-A5C8-BF107FCAC72E}" presName="BalanceSpacing" presStyleCnt="0"/>
      <dgm:spPr/>
    </dgm:pt>
    <dgm:pt modelId="{6DF8419B-F491-43BC-AC35-454B4EF2DCF2}" type="pres">
      <dgm:prSet presAssocID="{EB25F2DD-F7DA-4192-A5C8-BF107FCAC72E}" presName="BalanceSpacing1" presStyleCnt="0"/>
      <dgm:spPr/>
    </dgm:pt>
    <dgm:pt modelId="{CAFA9E09-80A5-4A99-A6C1-A5A3B18D29CE}" type="pres">
      <dgm:prSet presAssocID="{7EBE5A55-FE22-4F7D-9FDB-DC02DC505873}" presName="Accent1Text" presStyleLbl="node1" presStyleIdx="3" presStyleCnt="6" custLinFactNeighborX="22446" custLinFactNeighborY="1781"/>
      <dgm:spPr>
        <a:prstGeom prst="roundRect">
          <a:avLst/>
        </a:prstGeom>
      </dgm:spPr>
    </dgm:pt>
    <dgm:pt modelId="{0264BAB3-CEFD-41CD-8FC2-1EB1EFA70B1D}" type="pres">
      <dgm:prSet presAssocID="{7EBE5A55-FE22-4F7D-9FDB-DC02DC505873}" presName="spaceBetweenRectangles" presStyleCnt="0"/>
      <dgm:spPr/>
    </dgm:pt>
    <dgm:pt modelId="{A9630E68-34F4-4F0D-BA4A-21C5E0A41879}" type="pres">
      <dgm:prSet presAssocID="{EE147AAA-9C69-47F3-9A98-BA8BBEDFF600}" presName="composite" presStyleCnt="0"/>
      <dgm:spPr/>
    </dgm:pt>
    <dgm:pt modelId="{35C812B0-5ADC-4968-9A28-70541BBBF3D4}" type="pres">
      <dgm:prSet presAssocID="{EE147AAA-9C69-47F3-9A98-BA8BBEDFF60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37710C-6C79-47EB-996D-7C7A15045E78}" type="pres">
      <dgm:prSet presAssocID="{EE147AAA-9C69-47F3-9A98-BA8BBEDFF60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58F366-D5D7-4ACA-AFFB-F6AD83FB0D8E}" type="pres">
      <dgm:prSet presAssocID="{EE147AAA-9C69-47F3-9A98-BA8BBEDFF600}" presName="BalanceSpacing" presStyleCnt="0"/>
      <dgm:spPr/>
    </dgm:pt>
    <dgm:pt modelId="{F8DDE30E-A45D-4557-A66D-73ABC9BE3588}" type="pres">
      <dgm:prSet presAssocID="{EE147AAA-9C69-47F3-9A98-BA8BBEDFF600}" presName="BalanceSpacing1" presStyleCnt="0"/>
      <dgm:spPr/>
    </dgm:pt>
    <dgm:pt modelId="{C7266B71-B636-41B8-B9A9-A4481083999F}" type="pres">
      <dgm:prSet presAssocID="{5E2DF137-7701-4D27-9EC9-6BEB63A1E8B2}" presName="Accent1Text" presStyleLbl="node1" presStyleIdx="5" presStyleCnt="6"/>
      <dgm:spPr/>
    </dgm:pt>
  </dgm:ptLst>
  <dgm:cxnLst>
    <dgm:cxn modelId="{BC91F0EF-1702-4A9B-B375-52969EE11999}" srcId="{B09862B6-9926-44F4-9868-34AEACCDEE53}" destId="{D7C5B345-34DD-4AC4-9090-98F265618FD7}" srcOrd="0" destOrd="0" parTransId="{D00280CF-B110-45C3-9FF5-01DAF87DE3A4}" sibTransId="{D19722EA-584E-4EF0-8E66-395B2DBED0C2}"/>
    <dgm:cxn modelId="{D5AA4343-3EDB-4A85-8AF3-F890708C3D5F}" type="presOf" srcId="{42879F59-938A-4148-AE5A-92C43831066A}" destId="{6137710C-6C79-47EB-996D-7C7A15045E78}" srcOrd="0" destOrd="0" presId="urn:microsoft.com/office/officeart/2008/layout/AlternatingHexagons"/>
    <dgm:cxn modelId="{19D1CDAB-B5D0-40FA-BF67-8A079D40D055}" type="presOf" srcId="{D7C5B345-34DD-4AC4-9090-98F265618FD7}" destId="{9D96F166-BDBC-4F54-9BD6-6438A986AB58}" srcOrd="0" destOrd="0" presId="urn:microsoft.com/office/officeart/2008/layout/AlternatingHexagons"/>
    <dgm:cxn modelId="{8C644E61-693B-4EBF-807E-267952968D54}" srcId="{EE147AAA-9C69-47F3-9A98-BA8BBEDFF600}" destId="{42879F59-938A-4148-AE5A-92C43831066A}" srcOrd="0" destOrd="0" parTransId="{263B4C85-C2BB-4D79-90F0-0EA19158EA1E}" sibTransId="{2CFAD5FA-DA6B-4E9F-BE68-775BE473BE55}"/>
    <dgm:cxn modelId="{AFA4858D-E830-4086-AC59-9C0D4BA7DC50}" srcId="{B09862B6-9926-44F4-9868-34AEACCDEE53}" destId="{EE147AAA-9C69-47F3-9A98-BA8BBEDFF600}" srcOrd="2" destOrd="0" parTransId="{113E47F5-D72E-48BC-9198-640DAED799AB}" sibTransId="{5E2DF137-7701-4D27-9EC9-6BEB63A1E8B2}"/>
    <dgm:cxn modelId="{780CF30F-A9E4-46FE-ADD6-8468FE290542}" type="presOf" srcId="{EB25F2DD-F7DA-4192-A5C8-BF107FCAC72E}" destId="{6819DA3B-3E6B-4526-AE19-118395122A8F}" srcOrd="0" destOrd="0" presId="urn:microsoft.com/office/officeart/2008/layout/AlternatingHexagons"/>
    <dgm:cxn modelId="{508C6C8A-F93D-47F8-A959-1DE10A4B4902}" type="presOf" srcId="{EE147AAA-9C69-47F3-9A98-BA8BBEDFF600}" destId="{35C812B0-5ADC-4968-9A28-70541BBBF3D4}" srcOrd="0" destOrd="0" presId="urn:microsoft.com/office/officeart/2008/layout/AlternatingHexagons"/>
    <dgm:cxn modelId="{E54A1BB3-9EFD-4206-BAEF-1C857A4F9F8F}" type="presOf" srcId="{7EBE5A55-FE22-4F7D-9FDB-DC02DC505873}" destId="{CAFA9E09-80A5-4A99-A6C1-A5A3B18D29CE}" srcOrd="0" destOrd="0" presId="urn:microsoft.com/office/officeart/2008/layout/AlternatingHexagons"/>
    <dgm:cxn modelId="{C4FAA68B-3529-4065-A50B-BBA2B609A0FE}" type="presOf" srcId="{D19722EA-584E-4EF0-8E66-395B2DBED0C2}" destId="{967F09E5-EDD3-416A-A911-F62B4ED22048}" srcOrd="0" destOrd="0" presId="urn:microsoft.com/office/officeart/2008/layout/AlternatingHexagons"/>
    <dgm:cxn modelId="{F76FC3F9-95BE-41F8-B5C4-F131779534AB}" srcId="{B09862B6-9926-44F4-9868-34AEACCDEE53}" destId="{EB25F2DD-F7DA-4192-A5C8-BF107FCAC72E}" srcOrd="1" destOrd="0" parTransId="{667F8569-062C-425D-B875-DF9F86C9461C}" sibTransId="{7EBE5A55-FE22-4F7D-9FDB-DC02DC505873}"/>
    <dgm:cxn modelId="{9065ECDF-DBA0-47FB-89EF-8F62FA18C026}" type="presOf" srcId="{28CD887B-E63C-4A47-9DC4-77831F824167}" destId="{673DB634-AE6E-403E-95EA-65E9B6D0DBC8}" srcOrd="0" destOrd="0" presId="urn:microsoft.com/office/officeart/2008/layout/AlternatingHexagons"/>
    <dgm:cxn modelId="{ADF97BE0-5A0E-4165-A71F-BADD79A47582}" type="presOf" srcId="{5E2DF137-7701-4D27-9EC9-6BEB63A1E8B2}" destId="{C7266B71-B636-41B8-B9A9-A4481083999F}" srcOrd="0" destOrd="0" presId="urn:microsoft.com/office/officeart/2008/layout/AlternatingHexagons"/>
    <dgm:cxn modelId="{FEA3A474-668B-43F0-8015-A2FF59E13EEB}" type="presOf" srcId="{90443910-2099-4674-BF42-F2E0F059B463}" destId="{9250F4FC-0734-4E13-8375-5A50D5806EBB}" srcOrd="0" destOrd="0" presId="urn:microsoft.com/office/officeart/2008/layout/AlternatingHexagons"/>
    <dgm:cxn modelId="{DB05C796-28B8-47A7-929D-026E6C4B9CAA}" srcId="{EB25F2DD-F7DA-4192-A5C8-BF107FCAC72E}" destId="{28CD887B-E63C-4A47-9DC4-77831F824167}" srcOrd="0" destOrd="0" parTransId="{DEB4519E-5109-43CF-8F18-928AF308A52F}" sibTransId="{FEF76829-99C2-4769-91DF-27AFE407AD51}"/>
    <dgm:cxn modelId="{680ED41B-EF1F-4F93-B6F3-0A416D79F3E4}" type="presOf" srcId="{B09862B6-9926-44F4-9868-34AEACCDEE53}" destId="{690FA4DE-284B-4CE9-B07B-095BF8CD71FC}" srcOrd="0" destOrd="0" presId="urn:microsoft.com/office/officeart/2008/layout/AlternatingHexagons"/>
    <dgm:cxn modelId="{135CA9B3-62C2-4688-BA29-CED213FC93FF}" srcId="{D7C5B345-34DD-4AC4-9090-98F265618FD7}" destId="{90443910-2099-4674-BF42-F2E0F059B463}" srcOrd="0" destOrd="0" parTransId="{9142986B-FA5F-4DDF-8C3B-E71D528EADBD}" sibTransId="{FD7A0626-74A2-402A-97F9-F47B7E023FC2}"/>
    <dgm:cxn modelId="{D3FEC8A7-868F-4D0E-BDFE-08EB8BBF2805}" type="presParOf" srcId="{690FA4DE-284B-4CE9-B07B-095BF8CD71FC}" destId="{404C0886-5D35-46C0-8B36-0085178EE1C4}" srcOrd="0" destOrd="0" presId="urn:microsoft.com/office/officeart/2008/layout/AlternatingHexagons"/>
    <dgm:cxn modelId="{8C974DB8-9DC0-44A7-A811-CD2A2B60C2C9}" type="presParOf" srcId="{404C0886-5D35-46C0-8B36-0085178EE1C4}" destId="{9D96F166-BDBC-4F54-9BD6-6438A986AB58}" srcOrd="0" destOrd="0" presId="urn:microsoft.com/office/officeart/2008/layout/AlternatingHexagons"/>
    <dgm:cxn modelId="{D476C073-1D80-47BC-9871-7EF9CF439A53}" type="presParOf" srcId="{404C0886-5D35-46C0-8B36-0085178EE1C4}" destId="{9250F4FC-0734-4E13-8375-5A50D5806EBB}" srcOrd="1" destOrd="0" presId="urn:microsoft.com/office/officeart/2008/layout/AlternatingHexagons"/>
    <dgm:cxn modelId="{C36D6E88-6B95-4205-8263-077CE5107EB3}" type="presParOf" srcId="{404C0886-5D35-46C0-8B36-0085178EE1C4}" destId="{06A09548-F1FC-449F-A148-11B107F7A243}" srcOrd="2" destOrd="0" presId="urn:microsoft.com/office/officeart/2008/layout/AlternatingHexagons"/>
    <dgm:cxn modelId="{E1A6EAD0-5DD9-4CA0-8825-548C64885D55}" type="presParOf" srcId="{404C0886-5D35-46C0-8B36-0085178EE1C4}" destId="{72F159A8-9DD0-4B3F-BED7-4B34FEB4A5CD}" srcOrd="3" destOrd="0" presId="urn:microsoft.com/office/officeart/2008/layout/AlternatingHexagons"/>
    <dgm:cxn modelId="{6E8425E4-ADFA-41CB-AEE4-1DD9D96E77BB}" type="presParOf" srcId="{404C0886-5D35-46C0-8B36-0085178EE1C4}" destId="{967F09E5-EDD3-416A-A911-F62B4ED22048}" srcOrd="4" destOrd="0" presId="urn:microsoft.com/office/officeart/2008/layout/AlternatingHexagons"/>
    <dgm:cxn modelId="{47F59DA9-E12B-4195-8B4F-B1C0149053B2}" type="presParOf" srcId="{690FA4DE-284B-4CE9-B07B-095BF8CD71FC}" destId="{55AF9878-8BA8-430E-BBF7-EA33FD6CC445}" srcOrd="1" destOrd="0" presId="urn:microsoft.com/office/officeart/2008/layout/AlternatingHexagons"/>
    <dgm:cxn modelId="{788671D3-03BB-45E1-98B0-E16BB1875E93}" type="presParOf" srcId="{690FA4DE-284B-4CE9-B07B-095BF8CD71FC}" destId="{0B9D6CD6-9440-4336-9C4C-A6156B9A12C1}" srcOrd="2" destOrd="0" presId="urn:microsoft.com/office/officeart/2008/layout/AlternatingHexagons"/>
    <dgm:cxn modelId="{1F1C3E98-2194-4760-A53A-9F3181587654}" type="presParOf" srcId="{0B9D6CD6-9440-4336-9C4C-A6156B9A12C1}" destId="{6819DA3B-3E6B-4526-AE19-118395122A8F}" srcOrd="0" destOrd="0" presId="urn:microsoft.com/office/officeart/2008/layout/AlternatingHexagons"/>
    <dgm:cxn modelId="{451854F6-E665-465E-8D23-97724CC93543}" type="presParOf" srcId="{0B9D6CD6-9440-4336-9C4C-A6156B9A12C1}" destId="{673DB634-AE6E-403E-95EA-65E9B6D0DBC8}" srcOrd="1" destOrd="0" presId="urn:microsoft.com/office/officeart/2008/layout/AlternatingHexagons"/>
    <dgm:cxn modelId="{8A54A5BA-5588-4CCE-8A19-9F5C664B6488}" type="presParOf" srcId="{0B9D6CD6-9440-4336-9C4C-A6156B9A12C1}" destId="{59C86988-A3B8-4797-9922-9A68BEB0C90D}" srcOrd="2" destOrd="0" presId="urn:microsoft.com/office/officeart/2008/layout/AlternatingHexagons"/>
    <dgm:cxn modelId="{9834682F-62FD-4CAF-B5BD-43FA8B777433}" type="presParOf" srcId="{0B9D6CD6-9440-4336-9C4C-A6156B9A12C1}" destId="{6DF8419B-F491-43BC-AC35-454B4EF2DCF2}" srcOrd="3" destOrd="0" presId="urn:microsoft.com/office/officeart/2008/layout/AlternatingHexagons"/>
    <dgm:cxn modelId="{E99ED2EC-D6CB-42FD-BD60-D16880957105}" type="presParOf" srcId="{0B9D6CD6-9440-4336-9C4C-A6156B9A12C1}" destId="{CAFA9E09-80A5-4A99-A6C1-A5A3B18D29CE}" srcOrd="4" destOrd="0" presId="urn:microsoft.com/office/officeart/2008/layout/AlternatingHexagons"/>
    <dgm:cxn modelId="{844466DA-11E4-4550-864D-8578BF1B2EFD}" type="presParOf" srcId="{690FA4DE-284B-4CE9-B07B-095BF8CD71FC}" destId="{0264BAB3-CEFD-41CD-8FC2-1EB1EFA70B1D}" srcOrd="3" destOrd="0" presId="urn:microsoft.com/office/officeart/2008/layout/AlternatingHexagons"/>
    <dgm:cxn modelId="{F13EDED9-0122-4577-BDB7-FC722A24F855}" type="presParOf" srcId="{690FA4DE-284B-4CE9-B07B-095BF8CD71FC}" destId="{A9630E68-34F4-4F0D-BA4A-21C5E0A41879}" srcOrd="4" destOrd="0" presId="urn:microsoft.com/office/officeart/2008/layout/AlternatingHexagons"/>
    <dgm:cxn modelId="{FF3C7D0A-5675-44D8-BD3F-1246E18C5B7F}" type="presParOf" srcId="{A9630E68-34F4-4F0D-BA4A-21C5E0A41879}" destId="{35C812B0-5ADC-4968-9A28-70541BBBF3D4}" srcOrd="0" destOrd="0" presId="urn:microsoft.com/office/officeart/2008/layout/AlternatingHexagons"/>
    <dgm:cxn modelId="{34D42BD5-3769-404E-BFF5-01E630B671B8}" type="presParOf" srcId="{A9630E68-34F4-4F0D-BA4A-21C5E0A41879}" destId="{6137710C-6C79-47EB-996D-7C7A15045E78}" srcOrd="1" destOrd="0" presId="urn:microsoft.com/office/officeart/2008/layout/AlternatingHexagons"/>
    <dgm:cxn modelId="{ABA382AF-23D7-48D2-8E44-EFBB95DE0F24}" type="presParOf" srcId="{A9630E68-34F4-4F0D-BA4A-21C5E0A41879}" destId="{5458F366-D5D7-4ACA-AFFB-F6AD83FB0D8E}" srcOrd="2" destOrd="0" presId="urn:microsoft.com/office/officeart/2008/layout/AlternatingHexagons"/>
    <dgm:cxn modelId="{AE8909F4-EAAA-47CC-9E7D-97CD42D961ED}" type="presParOf" srcId="{A9630E68-34F4-4F0D-BA4A-21C5E0A41879}" destId="{F8DDE30E-A45D-4557-A66D-73ABC9BE3588}" srcOrd="3" destOrd="0" presId="urn:microsoft.com/office/officeart/2008/layout/AlternatingHexagons"/>
    <dgm:cxn modelId="{5864772C-B4FF-46D9-96C2-EFDD78AFC4DF}" type="presParOf" srcId="{A9630E68-34F4-4F0D-BA4A-21C5E0A41879}" destId="{C7266B71-B636-41B8-B9A9-A4481083999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D7E852-D193-4618-8297-83269ED2B8D5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4B0858C-DD89-400A-A889-6A42E0E6E62E}">
      <dgm:prSet phldrT="[Text]"/>
      <dgm:spPr/>
      <dgm:t>
        <a:bodyPr/>
        <a:lstStyle/>
        <a:p>
          <a:r>
            <a:rPr lang="id-ID" dirty="0" smtClean="0"/>
            <a:t>Inbound Tours Operator Club</a:t>
          </a:r>
          <a:endParaRPr lang="id-ID" dirty="0"/>
        </a:p>
      </dgm:t>
    </dgm:pt>
    <dgm:pt modelId="{2A8E872E-A4AD-4216-AFFF-BE9D97EF9322}" type="parTrans" cxnId="{49534FA9-377E-46E7-A459-9C905B17A28F}">
      <dgm:prSet/>
      <dgm:spPr/>
      <dgm:t>
        <a:bodyPr/>
        <a:lstStyle/>
        <a:p>
          <a:endParaRPr lang="id-ID"/>
        </a:p>
      </dgm:t>
    </dgm:pt>
    <dgm:pt modelId="{3FE53003-149A-405F-A764-8656490EC21F}" type="sibTrans" cxnId="{49534FA9-377E-46E7-A459-9C905B17A28F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AB02365F-2A12-416B-BE11-ECC7A9B1E256}">
      <dgm:prSet phldrT="[Text]"/>
      <dgm:spPr/>
      <dgm:t>
        <a:bodyPr/>
        <a:lstStyle/>
        <a:p>
          <a:r>
            <a:rPr lang="id-ID" dirty="0" smtClean="0"/>
            <a:t>Menggalakkan kunjungan wisatawan mancanegara ke Indonesia dengan menawarkan berbagai paket perjalan wisata.</a:t>
          </a:r>
          <a:endParaRPr lang="id-ID" dirty="0"/>
        </a:p>
      </dgm:t>
    </dgm:pt>
    <dgm:pt modelId="{979BDFCF-51B6-4098-931B-DC8D9B26788C}" type="parTrans" cxnId="{33D262DE-91C6-4313-9B96-71703CA28498}">
      <dgm:prSet/>
      <dgm:spPr/>
      <dgm:t>
        <a:bodyPr/>
        <a:lstStyle/>
        <a:p>
          <a:endParaRPr lang="id-ID"/>
        </a:p>
      </dgm:t>
    </dgm:pt>
    <dgm:pt modelId="{3A2FA5CF-8C47-4415-82A6-0574AC6718FB}" type="sibTrans" cxnId="{33D262DE-91C6-4313-9B96-71703CA28498}">
      <dgm:prSet/>
      <dgm:spPr/>
      <dgm:t>
        <a:bodyPr/>
        <a:lstStyle/>
        <a:p>
          <a:endParaRPr lang="id-ID"/>
        </a:p>
      </dgm:t>
    </dgm:pt>
    <dgm:pt modelId="{C4799796-1D22-4205-B120-89DF40FC11A8}">
      <dgm:prSet phldrT="[Text]"/>
      <dgm:spPr/>
      <dgm:t>
        <a:bodyPr/>
        <a:lstStyle/>
        <a:p>
          <a:r>
            <a:rPr lang="id-ID" dirty="0" smtClean="0"/>
            <a:t>Indonesian Air Carrier Association</a:t>
          </a:r>
          <a:endParaRPr lang="id-ID" dirty="0"/>
        </a:p>
      </dgm:t>
    </dgm:pt>
    <dgm:pt modelId="{545C6B56-1BCE-4BDE-A998-02E01D532896}" type="parTrans" cxnId="{BBEFC0DC-E43C-40E2-9CE5-5A9AF1DE580C}">
      <dgm:prSet/>
      <dgm:spPr/>
      <dgm:t>
        <a:bodyPr/>
        <a:lstStyle/>
        <a:p>
          <a:endParaRPr lang="id-ID"/>
        </a:p>
      </dgm:t>
    </dgm:pt>
    <dgm:pt modelId="{146F138F-1F49-458E-8FFE-65ECC222A3F1}" type="sibTrans" cxnId="{BBEFC0DC-E43C-40E2-9CE5-5A9AF1DE580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EDE09794-F49E-4902-9FFD-92B112ED857B}">
      <dgm:prSet phldrT="[Text]"/>
      <dgm:spPr/>
      <dgm:t>
        <a:bodyPr/>
        <a:lstStyle/>
        <a:p>
          <a:r>
            <a:rPr lang="id-ID" dirty="0" smtClean="0"/>
            <a:t>Mewakili perusahaan penerbangan Indonesia untuk mempromosikan keamanan, keselamatan dan ketepatan penerbangan.</a:t>
          </a:r>
          <a:endParaRPr lang="id-ID" dirty="0"/>
        </a:p>
      </dgm:t>
    </dgm:pt>
    <dgm:pt modelId="{D8F663B5-0D77-469C-B65C-1BF6E51351EE}" type="parTrans" cxnId="{6ACEE41E-2986-4120-8669-3FE879B41E57}">
      <dgm:prSet/>
      <dgm:spPr/>
      <dgm:t>
        <a:bodyPr/>
        <a:lstStyle/>
        <a:p>
          <a:endParaRPr lang="id-ID"/>
        </a:p>
      </dgm:t>
    </dgm:pt>
    <dgm:pt modelId="{B0F5A42A-7665-4811-BC39-610ED7BF4685}" type="sibTrans" cxnId="{6ACEE41E-2986-4120-8669-3FE879B41E57}">
      <dgm:prSet/>
      <dgm:spPr/>
      <dgm:t>
        <a:bodyPr/>
        <a:lstStyle/>
        <a:p>
          <a:endParaRPr lang="id-ID"/>
        </a:p>
      </dgm:t>
    </dgm:pt>
    <dgm:pt modelId="{763D943F-DF8C-4C6F-81E1-36A5C5658138}" type="pres">
      <dgm:prSet presAssocID="{B0D7E852-D193-4618-8297-83269ED2B8D5}" presName="Name0" presStyleCnt="0">
        <dgm:presLayoutVars>
          <dgm:chMax/>
          <dgm:chPref/>
          <dgm:dir/>
          <dgm:animLvl val="lvl"/>
        </dgm:presLayoutVars>
      </dgm:prSet>
      <dgm:spPr/>
    </dgm:pt>
    <dgm:pt modelId="{EF1AC459-7D64-4B93-A20D-3F83E0EED8A2}" type="pres">
      <dgm:prSet presAssocID="{04B0858C-DD89-400A-A889-6A42E0E6E62E}" presName="composite" presStyleCnt="0"/>
      <dgm:spPr/>
    </dgm:pt>
    <dgm:pt modelId="{9E097CCD-9538-4E63-83EA-347BF920A07F}" type="pres">
      <dgm:prSet presAssocID="{04B0858C-DD89-400A-A889-6A42E0E6E62E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CFB044-427A-46C8-9DF6-7650E6360234}" type="pres">
      <dgm:prSet presAssocID="{04B0858C-DD89-400A-A889-6A42E0E6E62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331BD1-865C-44D8-BEAD-392D9E2B47F4}" type="pres">
      <dgm:prSet presAssocID="{04B0858C-DD89-400A-A889-6A42E0E6E62E}" presName="BalanceSpacing" presStyleCnt="0"/>
      <dgm:spPr/>
    </dgm:pt>
    <dgm:pt modelId="{2773BD67-A563-4315-966D-B736E08D7AB1}" type="pres">
      <dgm:prSet presAssocID="{04B0858C-DD89-400A-A889-6A42E0E6E62E}" presName="BalanceSpacing1" presStyleCnt="0"/>
      <dgm:spPr/>
    </dgm:pt>
    <dgm:pt modelId="{F67DF382-EE46-486F-8596-65D34E879541}" type="pres">
      <dgm:prSet presAssocID="{3FE53003-149A-405F-A764-8656490EC21F}" presName="Accent1Text" presStyleLbl="node1" presStyleIdx="1" presStyleCnt="4"/>
      <dgm:spPr/>
    </dgm:pt>
    <dgm:pt modelId="{2485673A-3A24-41B8-A161-8970057829DE}" type="pres">
      <dgm:prSet presAssocID="{3FE53003-149A-405F-A764-8656490EC21F}" presName="spaceBetweenRectangles" presStyleCnt="0"/>
      <dgm:spPr/>
    </dgm:pt>
    <dgm:pt modelId="{13CC4D6F-E05A-40D5-B5F7-D8F62A0CA1BF}" type="pres">
      <dgm:prSet presAssocID="{C4799796-1D22-4205-B120-89DF40FC11A8}" presName="composite" presStyleCnt="0"/>
      <dgm:spPr/>
    </dgm:pt>
    <dgm:pt modelId="{C8E4E2CF-74D6-4B53-93DD-D13A7A1D7660}" type="pres">
      <dgm:prSet presAssocID="{C4799796-1D22-4205-B120-89DF40FC11A8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7998C1-C49D-4C4D-9D54-D07340AAC6DD}" type="pres">
      <dgm:prSet presAssocID="{C4799796-1D22-4205-B120-89DF40FC11A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139260-D127-4D2D-B36C-F9130709C747}" type="pres">
      <dgm:prSet presAssocID="{C4799796-1D22-4205-B120-89DF40FC11A8}" presName="BalanceSpacing" presStyleCnt="0"/>
      <dgm:spPr/>
    </dgm:pt>
    <dgm:pt modelId="{0CCD3110-CFA6-4294-AC88-3CC22A7ABF6D}" type="pres">
      <dgm:prSet presAssocID="{C4799796-1D22-4205-B120-89DF40FC11A8}" presName="BalanceSpacing1" presStyleCnt="0"/>
      <dgm:spPr/>
    </dgm:pt>
    <dgm:pt modelId="{B4B12FA4-F6EF-4AF8-9B7E-1CF029E67592}" type="pres">
      <dgm:prSet presAssocID="{146F138F-1F49-458E-8FFE-65ECC222A3F1}" presName="Accent1Text" presStyleLbl="node1" presStyleIdx="3" presStyleCnt="4" custScaleX="159857" custScaleY="84285" custLinFactNeighborX="36756" custLinFactNeighborY="0"/>
      <dgm:spPr>
        <a:prstGeom prst="roundRect">
          <a:avLst/>
        </a:prstGeom>
      </dgm:spPr>
    </dgm:pt>
  </dgm:ptLst>
  <dgm:cxnLst>
    <dgm:cxn modelId="{679E2D18-37AA-4C2B-A0AC-DB67751A5A16}" type="presOf" srcId="{EDE09794-F49E-4902-9FFD-92B112ED857B}" destId="{0D7998C1-C49D-4C4D-9D54-D07340AAC6DD}" srcOrd="0" destOrd="0" presId="urn:microsoft.com/office/officeart/2008/layout/AlternatingHexagons"/>
    <dgm:cxn modelId="{72472DF5-53B5-4FEC-8BB6-E48D27D0DD68}" type="presOf" srcId="{146F138F-1F49-458E-8FFE-65ECC222A3F1}" destId="{B4B12FA4-F6EF-4AF8-9B7E-1CF029E67592}" srcOrd="0" destOrd="0" presId="urn:microsoft.com/office/officeart/2008/layout/AlternatingHexagons"/>
    <dgm:cxn modelId="{27AC125B-EADB-4D86-A420-E2A7F24FF981}" type="presOf" srcId="{3FE53003-149A-405F-A764-8656490EC21F}" destId="{F67DF382-EE46-486F-8596-65D34E879541}" srcOrd="0" destOrd="0" presId="urn:microsoft.com/office/officeart/2008/layout/AlternatingHexagons"/>
    <dgm:cxn modelId="{794C1371-DEF5-4D95-93C1-29444133BEF0}" type="presOf" srcId="{04B0858C-DD89-400A-A889-6A42E0E6E62E}" destId="{9E097CCD-9538-4E63-83EA-347BF920A07F}" srcOrd="0" destOrd="0" presId="urn:microsoft.com/office/officeart/2008/layout/AlternatingHexagons"/>
    <dgm:cxn modelId="{AEF65272-4B5B-4D3E-89B5-C25C8686D135}" type="presOf" srcId="{C4799796-1D22-4205-B120-89DF40FC11A8}" destId="{C8E4E2CF-74D6-4B53-93DD-D13A7A1D7660}" srcOrd="0" destOrd="0" presId="urn:microsoft.com/office/officeart/2008/layout/AlternatingHexagons"/>
    <dgm:cxn modelId="{BF0D238F-76CF-4A94-A0F4-05018606FDC7}" type="presOf" srcId="{AB02365F-2A12-416B-BE11-ECC7A9B1E256}" destId="{49CFB044-427A-46C8-9DF6-7650E6360234}" srcOrd="0" destOrd="0" presId="urn:microsoft.com/office/officeart/2008/layout/AlternatingHexagons"/>
    <dgm:cxn modelId="{49534FA9-377E-46E7-A459-9C905B17A28F}" srcId="{B0D7E852-D193-4618-8297-83269ED2B8D5}" destId="{04B0858C-DD89-400A-A889-6A42E0E6E62E}" srcOrd="0" destOrd="0" parTransId="{2A8E872E-A4AD-4216-AFFF-BE9D97EF9322}" sibTransId="{3FE53003-149A-405F-A764-8656490EC21F}"/>
    <dgm:cxn modelId="{6ACEE41E-2986-4120-8669-3FE879B41E57}" srcId="{C4799796-1D22-4205-B120-89DF40FC11A8}" destId="{EDE09794-F49E-4902-9FFD-92B112ED857B}" srcOrd="0" destOrd="0" parTransId="{D8F663B5-0D77-469C-B65C-1BF6E51351EE}" sibTransId="{B0F5A42A-7665-4811-BC39-610ED7BF4685}"/>
    <dgm:cxn modelId="{BBEFC0DC-E43C-40E2-9CE5-5A9AF1DE580C}" srcId="{B0D7E852-D193-4618-8297-83269ED2B8D5}" destId="{C4799796-1D22-4205-B120-89DF40FC11A8}" srcOrd="1" destOrd="0" parTransId="{545C6B56-1BCE-4BDE-A998-02E01D532896}" sibTransId="{146F138F-1F49-458E-8FFE-65ECC222A3F1}"/>
    <dgm:cxn modelId="{33D262DE-91C6-4313-9B96-71703CA28498}" srcId="{04B0858C-DD89-400A-A889-6A42E0E6E62E}" destId="{AB02365F-2A12-416B-BE11-ECC7A9B1E256}" srcOrd="0" destOrd="0" parTransId="{979BDFCF-51B6-4098-931B-DC8D9B26788C}" sibTransId="{3A2FA5CF-8C47-4415-82A6-0574AC6718FB}"/>
    <dgm:cxn modelId="{0C01035F-265F-4B3C-B474-4F26C8446079}" type="presOf" srcId="{B0D7E852-D193-4618-8297-83269ED2B8D5}" destId="{763D943F-DF8C-4C6F-81E1-36A5C5658138}" srcOrd="0" destOrd="0" presId="urn:microsoft.com/office/officeart/2008/layout/AlternatingHexagons"/>
    <dgm:cxn modelId="{F1763E85-0F27-4423-B8BF-F2FA51B3231F}" type="presParOf" srcId="{763D943F-DF8C-4C6F-81E1-36A5C5658138}" destId="{EF1AC459-7D64-4B93-A20D-3F83E0EED8A2}" srcOrd="0" destOrd="0" presId="urn:microsoft.com/office/officeart/2008/layout/AlternatingHexagons"/>
    <dgm:cxn modelId="{B78B0F8E-526C-41C6-87E8-C6AD8F2D841D}" type="presParOf" srcId="{EF1AC459-7D64-4B93-A20D-3F83E0EED8A2}" destId="{9E097CCD-9538-4E63-83EA-347BF920A07F}" srcOrd="0" destOrd="0" presId="urn:microsoft.com/office/officeart/2008/layout/AlternatingHexagons"/>
    <dgm:cxn modelId="{0E84034C-118C-4F2D-A024-52389C9AF618}" type="presParOf" srcId="{EF1AC459-7D64-4B93-A20D-3F83E0EED8A2}" destId="{49CFB044-427A-46C8-9DF6-7650E6360234}" srcOrd="1" destOrd="0" presId="urn:microsoft.com/office/officeart/2008/layout/AlternatingHexagons"/>
    <dgm:cxn modelId="{755D1F32-EC6D-4966-B21B-A32EAFC339F8}" type="presParOf" srcId="{EF1AC459-7D64-4B93-A20D-3F83E0EED8A2}" destId="{17331BD1-865C-44D8-BEAD-392D9E2B47F4}" srcOrd="2" destOrd="0" presId="urn:microsoft.com/office/officeart/2008/layout/AlternatingHexagons"/>
    <dgm:cxn modelId="{BAC45F33-1568-4D6A-81AE-63553D579AF5}" type="presParOf" srcId="{EF1AC459-7D64-4B93-A20D-3F83E0EED8A2}" destId="{2773BD67-A563-4315-966D-B736E08D7AB1}" srcOrd="3" destOrd="0" presId="urn:microsoft.com/office/officeart/2008/layout/AlternatingHexagons"/>
    <dgm:cxn modelId="{FA62BA33-4150-4420-824B-6776B49631C9}" type="presParOf" srcId="{EF1AC459-7D64-4B93-A20D-3F83E0EED8A2}" destId="{F67DF382-EE46-486F-8596-65D34E879541}" srcOrd="4" destOrd="0" presId="urn:microsoft.com/office/officeart/2008/layout/AlternatingHexagons"/>
    <dgm:cxn modelId="{AB87C2BF-4F2D-4FC6-877A-9ABFEDFE8C35}" type="presParOf" srcId="{763D943F-DF8C-4C6F-81E1-36A5C5658138}" destId="{2485673A-3A24-41B8-A161-8970057829DE}" srcOrd="1" destOrd="0" presId="urn:microsoft.com/office/officeart/2008/layout/AlternatingHexagons"/>
    <dgm:cxn modelId="{426F2239-F1DF-4A2A-B552-DF9FFF434F78}" type="presParOf" srcId="{763D943F-DF8C-4C6F-81E1-36A5C5658138}" destId="{13CC4D6F-E05A-40D5-B5F7-D8F62A0CA1BF}" srcOrd="2" destOrd="0" presId="urn:microsoft.com/office/officeart/2008/layout/AlternatingHexagons"/>
    <dgm:cxn modelId="{E258F3D9-514A-466F-9E59-F1B04197380E}" type="presParOf" srcId="{13CC4D6F-E05A-40D5-B5F7-D8F62A0CA1BF}" destId="{C8E4E2CF-74D6-4B53-93DD-D13A7A1D7660}" srcOrd="0" destOrd="0" presId="urn:microsoft.com/office/officeart/2008/layout/AlternatingHexagons"/>
    <dgm:cxn modelId="{24AEAA9F-06D1-41E4-AD8C-5F6D5792E173}" type="presParOf" srcId="{13CC4D6F-E05A-40D5-B5F7-D8F62A0CA1BF}" destId="{0D7998C1-C49D-4C4D-9D54-D07340AAC6DD}" srcOrd="1" destOrd="0" presId="urn:microsoft.com/office/officeart/2008/layout/AlternatingHexagons"/>
    <dgm:cxn modelId="{AAF8E388-08E1-4F8D-B1C4-64D214A58FCF}" type="presParOf" srcId="{13CC4D6F-E05A-40D5-B5F7-D8F62A0CA1BF}" destId="{00139260-D127-4D2D-B36C-F9130709C747}" srcOrd="2" destOrd="0" presId="urn:microsoft.com/office/officeart/2008/layout/AlternatingHexagons"/>
    <dgm:cxn modelId="{197C1831-7B55-4B27-B938-832FDED9D324}" type="presParOf" srcId="{13CC4D6F-E05A-40D5-B5F7-D8F62A0CA1BF}" destId="{0CCD3110-CFA6-4294-AC88-3CC22A7ABF6D}" srcOrd="3" destOrd="0" presId="urn:microsoft.com/office/officeart/2008/layout/AlternatingHexagons"/>
    <dgm:cxn modelId="{8D9CB989-23ED-404E-A2FD-06C8BBEBF758}" type="presParOf" srcId="{13CC4D6F-E05A-40D5-B5F7-D8F62A0CA1BF}" destId="{B4B12FA4-F6EF-4AF8-9B7E-1CF029E6759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19ED1-95AC-4715-92BB-DCD673EC1135}">
      <dsp:nvSpPr>
        <dsp:cNvPr id="0" name=""/>
        <dsp:cNvSpPr/>
      </dsp:nvSpPr>
      <dsp:spPr>
        <a:xfrm>
          <a:off x="0" y="0"/>
          <a:ext cx="8229600" cy="4525962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3512649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Organisasi Internasional</a:t>
          </a:r>
          <a:endParaRPr lang="id-ID" sz="3000" kern="1200" dirty="0"/>
        </a:p>
      </dsp:txBody>
      <dsp:txXfrm>
        <a:off x="112677" y="112677"/>
        <a:ext cx="8004246" cy="4300608"/>
      </dsp:txXfrm>
    </dsp:sp>
    <dsp:sp modelId="{896BE0A7-5C48-4ECD-A3FD-01F1F902CEE4}">
      <dsp:nvSpPr>
        <dsp:cNvPr id="0" name=""/>
        <dsp:cNvSpPr/>
      </dsp:nvSpPr>
      <dsp:spPr>
        <a:xfrm>
          <a:off x="205740" y="1131490"/>
          <a:ext cx="1234440" cy="102872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UN- WTO</a:t>
          </a:r>
          <a:endParaRPr lang="id-ID" sz="1200" kern="1200" dirty="0"/>
        </a:p>
      </dsp:txBody>
      <dsp:txXfrm>
        <a:off x="237377" y="1163127"/>
        <a:ext cx="1171166" cy="965454"/>
      </dsp:txXfrm>
    </dsp:sp>
    <dsp:sp modelId="{69AC119A-788C-43DF-A363-D36CDB50BEA6}">
      <dsp:nvSpPr>
        <dsp:cNvPr id="0" name=""/>
        <dsp:cNvSpPr/>
      </dsp:nvSpPr>
      <dsp:spPr>
        <a:xfrm>
          <a:off x="205740" y="2200301"/>
          <a:ext cx="1234440" cy="102872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WTTC</a:t>
          </a:r>
          <a:endParaRPr lang="id-ID" sz="1200" kern="1200" dirty="0"/>
        </a:p>
      </dsp:txBody>
      <dsp:txXfrm>
        <a:off x="237377" y="2231938"/>
        <a:ext cx="1171166" cy="965454"/>
      </dsp:txXfrm>
    </dsp:sp>
    <dsp:sp modelId="{923914B4-260E-4260-A42C-8409C28D2211}">
      <dsp:nvSpPr>
        <dsp:cNvPr id="0" name=""/>
        <dsp:cNvSpPr/>
      </dsp:nvSpPr>
      <dsp:spPr>
        <a:xfrm>
          <a:off x="205740" y="3269113"/>
          <a:ext cx="1234440" cy="102872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etc</a:t>
          </a:r>
          <a:endParaRPr lang="id-ID" sz="1200" kern="1200" dirty="0"/>
        </a:p>
      </dsp:txBody>
      <dsp:txXfrm>
        <a:off x="237377" y="3300750"/>
        <a:ext cx="1171166" cy="965454"/>
      </dsp:txXfrm>
    </dsp:sp>
    <dsp:sp modelId="{73BCB85D-8A0B-43D5-AB48-3EC566DA521F}">
      <dsp:nvSpPr>
        <dsp:cNvPr id="0" name=""/>
        <dsp:cNvSpPr/>
      </dsp:nvSpPr>
      <dsp:spPr>
        <a:xfrm>
          <a:off x="1645920" y="1131490"/>
          <a:ext cx="6377940" cy="3168173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201179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Organisasi Nasional</a:t>
          </a:r>
          <a:endParaRPr lang="id-ID" sz="3000" kern="1200" dirty="0"/>
        </a:p>
      </dsp:txBody>
      <dsp:txXfrm>
        <a:off x="1743352" y="1228922"/>
        <a:ext cx="6183076" cy="2973309"/>
      </dsp:txXfrm>
    </dsp:sp>
    <dsp:sp modelId="{964DCFB9-23E1-446C-BCB9-CC7B141C3549}">
      <dsp:nvSpPr>
        <dsp:cNvPr id="0" name=""/>
        <dsp:cNvSpPr/>
      </dsp:nvSpPr>
      <dsp:spPr>
        <a:xfrm>
          <a:off x="1805368" y="2240351"/>
          <a:ext cx="1275588" cy="5808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Lembaga Negara</a:t>
          </a:r>
          <a:endParaRPr lang="id-ID" sz="1200" kern="1200" dirty="0"/>
        </a:p>
      </dsp:txBody>
      <dsp:txXfrm>
        <a:off x="1823231" y="2258214"/>
        <a:ext cx="1239862" cy="545118"/>
      </dsp:txXfrm>
    </dsp:sp>
    <dsp:sp modelId="{307DC809-0B7E-491D-A934-6F4D4188761E}">
      <dsp:nvSpPr>
        <dsp:cNvPr id="0" name=""/>
        <dsp:cNvSpPr/>
      </dsp:nvSpPr>
      <dsp:spPr>
        <a:xfrm>
          <a:off x="1805368" y="2860555"/>
          <a:ext cx="1275588" cy="5808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PHRI</a:t>
          </a:r>
          <a:endParaRPr lang="id-ID" sz="1200" kern="1200" dirty="0"/>
        </a:p>
      </dsp:txBody>
      <dsp:txXfrm>
        <a:off x="1823231" y="2878418"/>
        <a:ext cx="1239862" cy="545118"/>
      </dsp:txXfrm>
    </dsp:sp>
    <dsp:sp modelId="{DB13B2F8-7E8B-4F8B-8F71-E08653039C8E}">
      <dsp:nvSpPr>
        <dsp:cNvPr id="0" name=""/>
        <dsp:cNvSpPr/>
      </dsp:nvSpPr>
      <dsp:spPr>
        <a:xfrm>
          <a:off x="1805368" y="3480760"/>
          <a:ext cx="1275588" cy="5808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etc</a:t>
          </a:r>
          <a:endParaRPr lang="id-ID" sz="1200" kern="1200" dirty="0"/>
        </a:p>
      </dsp:txBody>
      <dsp:txXfrm>
        <a:off x="1823231" y="3498623"/>
        <a:ext cx="1239862" cy="545118"/>
      </dsp:txXfrm>
    </dsp:sp>
    <dsp:sp modelId="{58A54180-BAC7-438C-9734-CD657AC030C4}">
      <dsp:nvSpPr>
        <dsp:cNvPr id="0" name=""/>
        <dsp:cNvSpPr/>
      </dsp:nvSpPr>
      <dsp:spPr>
        <a:xfrm>
          <a:off x="3250692" y="2262981"/>
          <a:ext cx="4567428" cy="1810384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021862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/>
            <a:t>Pihak Swasta</a:t>
          </a:r>
          <a:endParaRPr lang="id-ID" sz="3000" kern="1200" dirty="0"/>
        </a:p>
      </dsp:txBody>
      <dsp:txXfrm>
        <a:off x="3306368" y="2318657"/>
        <a:ext cx="4456076" cy="1699032"/>
      </dsp:txXfrm>
    </dsp:sp>
    <dsp:sp modelId="{1899C210-572B-45BC-AEA2-1295E576C390}">
      <dsp:nvSpPr>
        <dsp:cNvPr id="0" name=""/>
        <dsp:cNvSpPr/>
      </dsp:nvSpPr>
      <dsp:spPr>
        <a:xfrm>
          <a:off x="3364877" y="3077654"/>
          <a:ext cx="1417396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Hotel</a:t>
          </a:r>
          <a:endParaRPr lang="id-ID" sz="1200" kern="1200" dirty="0"/>
        </a:p>
      </dsp:txBody>
      <dsp:txXfrm>
        <a:off x="3389931" y="3102708"/>
        <a:ext cx="1367288" cy="764565"/>
      </dsp:txXfrm>
    </dsp:sp>
    <dsp:sp modelId="{A0D132B0-AD3B-4BF4-9037-4643B0915A0B}">
      <dsp:nvSpPr>
        <dsp:cNvPr id="0" name=""/>
        <dsp:cNvSpPr/>
      </dsp:nvSpPr>
      <dsp:spPr>
        <a:xfrm>
          <a:off x="4822598" y="3077654"/>
          <a:ext cx="1417396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Media Masa</a:t>
          </a:r>
          <a:endParaRPr lang="id-ID" sz="1200" kern="1200" dirty="0"/>
        </a:p>
      </dsp:txBody>
      <dsp:txXfrm>
        <a:off x="4847652" y="3102708"/>
        <a:ext cx="1367288" cy="764565"/>
      </dsp:txXfrm>
    </dsp:sp>
    <dsp:sp modelId="{C5A99FCD-20E9-483B-81DC-065A53041353}">
      <dsp:nvSpPr>
        <dsp:cNvPr id="0" name=""/>
        <dsp:cNvSpPr/>
      </dsp:nvSpPr>
      <dsp:spPr>
        <a:xfrm>
          <a:off x="6280319" y="3077654"/>
          <a:ext cx="1417396" cy="8146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Masyarakat</a:t>
          </a:r>
          <a:endParaRPr lang="id-ID" sz="1200" kern="1200" dirty="0"/>
        </a:p>
      </dsp:txBody>
      <dsp:txXfrm>
        <a:off x="6305373" y="3102708"/>
        <a:ext cx="1367288" cy="764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8113A-8524-4D14-BEE5-920BF24201BD}">
      <dsp:nvSpPr>
        <dsp:cNvPr id="0" name=""/>
        <dsp:cNvSpPr/>
      </dsp:nvSpPr>
      <dsp:spPr>
        <a:xfrm rot="5400000">
          <a:off x="3528540" y="174813"/>
          <a:ext cx="2275488" cy="19796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United Nation World Tourism Organisation</a:t>
          </a:r>
          <a:endParaRPr lang="id-ID" sz="1500" kern="1200" dirty="0"/>
        </a:p>
      </dsp:txBody>
      <dsp:txXfrm rot="-5400000">
        <a:off x="3984945" y="381504"/>
        <a:ext cx="1362677" cy="1566294"/>
      </dsp:txXfrm>
    </dsp:sp>
    <dsp:sp modelId="{CAEEEBC4-0A8B-4587-AC6D-48B690865A52}">
      <dsp:nvSpPr>
        <dsp:cNvPr id="0" name=""/>
        <dsp:cNvSpPr/>
      </dsp:nvSpPr>
      <dsp:spPr>
        <a:xfrm>
          <a:off x="5738070" y="458065"/>
          <a:ext cx="2539445" cy="136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www.world-tourism.org</a:t>
          </a:r>
          <a:endParaRPr lang="id-ID" sz="1500" kern="1200" dirty="0"/>
        </a:p>
      </dsp:txBody>
      <dsp:txXfrm>
        <a:off x="5738070" y="458065"/>
        <a:ext cx="2539445" cy="1365293"/>
      </dsp:txXfrm>
    </dsp:sp>
    <dsp:sp modelId="{B0FD3A5F-FBDD-4891-9092-D93550E66417}">
      <dsp:nvSpPr>
        <dsp:cNvPr id="0" name=""/>
        <dsp:cNvSpPr/>
      </dsp:nvSpPr>
      <dsp:spPr>
        <a:xfrm rot="5400000">
          <a:off x="1530577" y="102768"/>
          <a:ext cx="2039065" cy="207588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1611705" y="220718"/>
        <a:ext cx="1876809" cy="1839987"/>
      </dsp:txXfrm>
    </dsp:sp>
    <dsp:sp modelId="{A27EB26E-CAF4-4321-81BE-99BD47D96534}">
      <dsp:nvSpPr>
        <dsp:cNvPr id="0" name=""/>
        <dsp:cNvSpPr/>
      </dsp:nvSpPr>
      <dsp:spPr>
        <a:xfrm rot="5400000">
          <a:off x="2477294" y="2082309"/>
          <a:ext cx="2275488" cy="19796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World Travel and tourism Council</a:t>
          </a:r>
          <a:endParaRPr lang="id-ID" sz="1500" kern="1200" dirty="0"/>
        </a:p>
      </dsp:txBody>
      <dsp:txXfrm rot="-5400000">
        <a:off x="2933699" y="2289000"/>
        <a:ext cx="1362677" cy="1566294"/>
      </dsp:txXfrm>
    </dsp:sp>
    <dsp:sp modelId="{8B5874FC-1723-4365-A52B-7037E8BF0708}">
      <dsp:nvSpPr>
        <dsp:cNvPr id="0" name=""/>
        <dsp:cNvSpPr/>
      </dsp:nvSpPr>
      <dsp:spPr>
        <a:xfrm>
          <a:off x="85756" y="2389500"/>
          <a:ext cx="2457527" cy="136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www.wttc.org</a:t>
          </a:r>
          <a:endParaRPr lang="id-ID" sz="1500" kern="1200" dirty="0"/>
        </a:p>
      </dsp:txBody>
      <dsp:txXfrm>
        <a:off x="85756" y="2389500"/>
        <a:ext cx="2457527" cy="1365293"/>
      </dsp:txXfrm>
    </dsp:sp>
    <dsp:sp modelId="{77ED408C-BDB2-405F-B587-4623DABA37D4}">
      <dsp:nvSpPr>
        <dsp:cNvPr id="0" name=""/>
        <dsp:cNvSpPr/>
      </dsp:nvSpPr>
      <dsp:spPr>
        <a:xfrm rot="5400000">
          <a:off x="4615344" y="2082309"/>
          <a:ext cx="2275488" cy="197967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5071749" y="2289000"/>
        <a:ext cx="1362677" cy="1566294"/>
      </dsp:txXfrm>
    </dsp:sp>
    <dsp:sp modelId="{43F64593-E3F1-4B07-95D9-07327FE13CDF}">
      <dsp:nvSpPr>
        <dsp:cNvPr id="0" name=""/>
        <dsp:cNvSpPr/>
      </dsp:nvSpPr>
      <dsp:spPr>
        <a:xfrm rot="5400000">
          <a:off x="3550415" y="4013744"/>
          <a:ext cx="2275488" cy="197967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International Air Transport Association</a:t>
          </a:r>
          <a:endParaRPr lang="id-ID" sz="1500" kern="1200" dirty="0"/>
        </a:p>
      </dsp:txBody>
      <dsp:txXfrm rot="-5400000">
        <a:off x="4006820" y="4220435"/>
        <a:ext cx="1362677" cy="1566294"/>
      </dsp:txXfrm>
    </dsp:sp>
    <dsp:sp modelId="{A8978082-6205-4FAC-ADEE-4FF824576FD1}">
      <dsp:nvSpPr>
        <dsp:cNvPr id="0" name=""/>
        <dsp:cNvSpPr/>
      </dsp:nvSpPr>
      <dsp:spPr>
        <a:xfrm>
          <a:off x="5738070" y="4320935"/>
          <a:ext cx="2539445" cy="1365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www.iata.org</a:t>
          </a:r>
          <a:endParaRPr lang="id-ID" sz="1500" kern="1200" dirty="0"/>
        </a:p>
      </dsp:txBody>
      <dsp:txXfrm>
        <a:off x="5738070" y="4320935"/>
        <a:ext cx="2539445" cy="1365293"/>
      </dsp:txXfrm>
    </dsp:sp>
    <dsp:sp modelId="{3FF93F07-CC9D-420F-A26F-CF2AFE7C50CB}">
      <dsp:nvSpPr>
        <dsp:cNvPr id="0" name=""/>
        <dsp:cNvSpPr/>
      </dsp:nvSpPr>
      <dsp:spPr>
        <a:xfrm rot="5400000">
          <a:off x="1412366" y="4013744"/>
          <a:ext cx="2275488" cy="197967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1868771" y="4220435"/>
        <a:ext cx="1362677" cy="1566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50F66-4C86-45C6-AE68-1C8D526779D3}">
      <dsp:nvSpPr>
        <dsp:cNvPr id="0" name=""/>
        <dsp:cNvSpPr/>
      </dsp:nvSpPr>
      <dsp:spPr>
        <a:xfrm rot="5400000">
          <a:off x="3537063" y="1099921"/>
          <a:ext cx="2323041" cy="20210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International Civil Aviation Organisation</a:t>
          </a:r>
          <a:endParaRPr lang="id-ID" sz="1400" kern="1200" dirty="0"/>
        </a:p>
      </dsp:txBody>
      <dsp:txXfrm rot="-5400000">
        <a:off x="4003006" y="1310931"/>
        <a:ext cx="1391154" cy="1599027"/>
      </dsp:txXfrm>
    </dsp:sp>
    <dsp:sp modelId="{8EEFA672-4560-4DE1-B0B3-35443109C518}">
      <dsp:nvSpPr>
        <dsp:cNvPr id="0" name=""/>
        <dsp:cNvSpPr/>
      </dsp:nvSpPr>
      <dsp:spPr>
        <a:xfrm>
          <a:off x="5770435" y="1413532"/>
          <a:ext cx="2592514" cy="139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www.icao.int.</a:t>
          </a:r>
          <a:endParaRPr lang="id-ID" sz="1400" kern="1200" dirty="0"/>
        </a:p>
      </dsp:txBody>
      <dsp:txXfrm>
        <a:off x="5770435" y="1413532"/>
        <a:ext cx="2592514" cy="1393825"/>
      </dsp:txXfrm>
    </dsp:sp>
    <dsp:sp modelId="{BDD896D2-D76C-401B-8733-163D5F279C97}">
      <dsp:nvSpPr>
        <dsp:cNvPr id="0" name=""/>
        <dsp:cNvSpPr/>
      </dsp:nvSpPr>
      <dsp:spPr>
        <a:xfrm rot="5400000">
          <a:off x="1354333" y="1099921"/>
          <a:ext cx="2323041" cy="202104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1820276" y="1310931"/>
        <a:ext cx="1391154" cy="1599027"/>
      </dsp:txXfrm>
    </dsp:sp>
    <dsp:sp modelId="{16C2AD99-1B37-46A6-BAF0-7C73DD7EB264}">
      <dsp:nvSpPr>
        <dsp:cNvPr id="0" name=""/>
        <dsp:cNvSpPr/>
      </dsp:nvSpPr>
      <dsp:spPr>
        <a:xfrm rot="5400000">
          <a:off x="2441516" y="3071719"/>
          <a:ext cx="2323041" cy="20210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Federation Aviation Administration</a:t>
          </a:r>
          <a:endParaRPr lang="id-ID" sz="1400" kern="1200" dirty="0"/>
        </a:p>
      </dsp:txBody>
      <dsp:txXfrm rot="-5400000">
        <a:off x="2907459" y="3282729"/>
        <a:ext cx="1391154" cy="1599027"/>
      </dsp:txXfrm>
    </dsp:sp>
    <dsp:sp modelId="{DF404495-2DB0-45B3-BF37-A255A45319AF}">
      <dsp:nvSpPr>
        <dsp:cNvPr id="0" name=""/>
        <dsp:cNvSpPr/>
      </dsp:nvSpPr>
      <dsp:spPr>
        <a:xfrm>
          <a:off x="0" y="3385329"/>
          <a:ext cx="2508885" cy="139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Organisasi keselamatan dan efisiensi penerbangan Amerika Serikat</a:t>
          </a:r>
          <a:endParaRPr lang="id-ID" sz="1400" kern="1200" dirty="0"/>
        </a:p>
      </dsp:txBody>
      <dsp:txXfrm>
        <a:off x="0" y="3385329"/>
        <a:ext cx="2508885" cy="1393825"/>
      </dsp:txXfrm>
    </dsp:sp>
    <dsp:sp modelId="{9D740AAF-A85E-4141-9A94-5AA461AFA736}">
      <dsp:nvSpPr>
        <dsp:cNvPr id="0" name=""/>
        <dsp:cNvSpPr/>
      </dsp:nvSpPr>
      <dsp:spPr>
        <a:xfrm rot="5400000">
          <a:off x="4624246" y="3071719"/>
          <a:ext cx="2323041" cy="202104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5090189" y="3282729"/>
        <a:ext cx="1391154" cy="1599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9CD0F-9CB5-4296-96AB-D59F8B0450BB}">
      <dsp:nvSpPr>
        <dsp:cNvPr id="0" name=""/>
        <dsp:cNvSpPr/>
      </dsp:nvSpPr>
      <dsp:spPr>
        <a:xfrm rot="5400000">
          <a:off x="3480663" y="800836"/>
          <a:ext cx="2286000" cy="19888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Pacific Area Travel Association</a:t>
          </a:r>
          <a:endParaRPr lang="id-ID" sz="1700" kern="1200" dirty="0"/>
        </a:p>
      </dsp:txBody>
      <dsp:txXfrm rot="-5400000">
        <a:off x="3939177" y="1008481"/>
        <a:ext cx="1368972" cy="1573530"/>
      </dsp:txXfrm>
    </dsp:sp>
    <dsp:sp modelId="{9EB9BB3B-0886-4B9F-8B88-A422CFD5184A}">
      <dsp:nvSpPr>
        <dsp:cNvPr id="0" name=""/>
        <dsp:cNvSpPr/>
      </dsp:nvSpPr>
      <dsp:spPr>
        <a:xfrm>
          <a:off x="5678424" y="1109446"/>
          <a:ext cx="2551176" cy="1371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Mengembangkan, mempromosikan dan melancarkan pariwisata di kawasan Pasifik</a:t>
          </a:r>
          <a:endParaRPr lang="id-ID" sz="1600" kern="1200" dirty="0"/>
        </a:p>
      </dsp:txBody>
      <dsp:txXfrm>
        <a:off x="5678424" y="1109446"/>
        <a:ext cx="2551176" cy="1371600"/>
      </dsp:txXfrm>
    </dsp:sp>
    <dsp:sp modelId="{05B15D46-6A5D-4B64-ADF9-D5ADCEC6BCAC}">
      <dsp:nvSpPr>
        <dsp:cNvPr id="0" name=""/>
        <dsp:cNvSpPr/>
      </dsp:nvSpPr>
      <dsp:spPr>
        <a:xfrm rot="5400000">
          <a:off x="1332737" y="800836"/>
          <a:ext cx="2286000" cy="198882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1791251" y="1008481"/>
        <a:ext cx="1368972" cy="1573530"/>
      </dsp:txXfrm>
    </dsp:sp>
    <dsp:sp modelId="{6D4FBB79-CAB7-4090-839D-7C9C60416D2F}">
      <dsp:nvSpPr>
        <dsp:cNvPr id="0" name=""/>
        <dsp:cNvSpPr/>
      </dsp:nvSpPr>
      <dsp:spPr>
        <a:xfrm rot="5400000">
          <a:off x="2402586" y="2741193"/>
          <a:ext cx="2286000" cy="19888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European Travel Commision</a:t>
          </a:r>
          <a:endParaRPr lang="id-ID" sz="1700" kern="1200" dirty="0"/>
        </a:p>
      </dsp:txBody>
      <dsp:txXfrm rot="-5400000">
        <a:off x="2861100" y="2948838"/>
        <a:ext cx="1368972" cy="1573530"/>
      </dsp:txXfrm>
    </dsp:sp>
    <dsp:sp modelId="{2B6F35AC-0C26-4DEC-8507-3B705726E0C2}">
      <dsp:nvSpPr>
        <dsp:cNvPr id="0" name=""/>
        <dsp:cNvSpPr/>
      </dsp:nvSpPr>
      <dsp:spPr>
        <a:xfrm>
          <a:off x="0" y="3049803"/>
          <a:ext cx="2468880" cy="13716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Kolaborasi antara 31 dinas pariwisata negara eropa</a:t>
          </a:r>
          <a:endParaRPr lang="id-ID" sz="1600" kern="1200" dirty="0"/>
        </a:p>
      </dsp:txBody>
      <dsp:txXfrm>
        <a:off x="0" y="3049803"/>
        <a:ext cx="2468880" cy="1371600"/>
      </dsp:txXfrm>
    </dsp:sp>
    <dsp:sp modelId="{856B10EA-5185-48A6-B421-F144AFE52367}">
      <dsp:nvSpPr>
        <dsp:cNvPr id="0" name=""/>
        <dsp:cNvSpPr/>
      </dsp:nvSpPr>
      <dsp:spPr>
        <a:xfrm rot="5400000">
          <a:off x="4550511" y="2741193"/>
          <a:ext cx="2286000" cy="198882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5009025" y="2948838"/>
        <a:ext cx="1368972" cy="1573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3C340-7565-415D-817B-EBA536BC751F}">
      <dsp:nvSpPr>
        <dsp:cNvPr id="0" name=""/>
        <dsp:cNvSpPr/>
      </dsp:nvSpPr>
      <dsp:spPr>
        <a:xfrm rot="5400000">
          <a:off x="3546306" y="134241"/>
          <a:ext cx="2049363" cy="17829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Departemen Kebudayaan dan Pariwisata</a:t>
          </a:r>
          <a:endParaRPr lang="id-ID" sz="1300" kern="1200" dirty="0"/>
        </a:p>
      </dsp:txBody>
      <dsp:txXfrm rot="-5400000">
        <a:off x="3957356" y="320392"/>
        <a:ext cx="1227262" cy="1410645"/>
      </dsp:txXfrm>
    </dsp:sp>
    <dsp:sp modelId="{02DCAEB7-765E-4BCB-8861-15A4B7B9DA09}">
      <dsp:nvSpPr>
        <dsp:cNvPr id="0" name=""/>
        <dsp:cNvSpPr/>
      </dsp:nvSpPr>
      <dsp:spPr>
        <a:xfrm>
          <a:off x="5516564" y="410905"/>
          <a:ext cx="2287089" cy="122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Sektor pemerintah yang menetapkan kebijakan dan peraturan pemerintah tentang pengembangan pariwisata.</a:t>
          </a:r>
          <a:endParaRPr lang="id-ID" sz="1000" kern="1200" dirty="0"/>
        </a:p>
      </dsp:txBody>
      <dsp:txXfrm>
        <a:off x="5516564" y="410905"/>
        <a:ext cx="2287089" cy="1229617"/>
      </dsp:txXfrm>
    </dsp:sp>
    <dsp:sp modelId="{18CF17C7-4A4D-40B8-B596-BAA6E9A649C8}">
      <dsp:nvSpPr>
        <dsp:cNvPr id="0" name=""/>
        <dsp:cNvSpPr/>
      </dsp:nvSpPr>
      <dsp:spPr>
        <a:xfrm rot="5400000">
          <a:off x="972641" y="-602257"/>
          <a:ext cx="2049363" cy="32538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470418" y="100050"/>
        <a:ext cx="3053810" cy="1849279"/>
      </dsp:txXfrm>
    </dsp:sp>
    <dsp:sp modelId="{F6F5BDF7-489D-4464-A427-B55A1E19C72C}">
      <dsp:nvSpPr>
        <dsp:cNvPr id="0" name=""/>
        <dsp:cNvSpPr/>
      </dsp:nvSpPr>
      <dsp:spPr>
        <a:xfrm rot="5400000">
          <a:off x="2579826" y="1873740"/>
          <a:ext cx="2049363" cy="17829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Dinas Pariwisata Daerah (Jawa Timur)</a:t>
          </a:r>
          <a:endParaRPr lang="id-ID" sz="1300" kern="1200" dirty="0"/>
        </a:p>
      </dsp:txBody>
      <dsp:txXfrm rot="-5400000">
        <a:off x="2990876" y="2059891"/>
        <a:ext cx="1227262" cy="1410645"/>
      </dsp:txXfrm>
    </dsp:sp>
    <dsp:sp modelId="{598E8EFE-565F-48C6-84DD-47B8A7F3AF3A}">
      <dsp:nvSpPr>
        <dsp:cNvPr id="0" name=""/>
        <dsp:cNvSpPr/>
      </dsp:nvSpPr>
      <dsp:spPr>
        <a:xfrm>
          <a:off x="425946" y="2150405"/>
          <a:ext cx="2213312" cy="122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Badan pemerintah daerah yang mempromosikan pariwisata masing – masing daerah.</a:t>
          </a:r>
          <a:endParaRPr lang="id-ID" sz="1000" kern="1200" dirty="0"/>
        </a:p>
      </dsp:txBody>
      <dsp:txXfrm>
        <a:off x="425946" y="2150405"/>
        <a:ext cx="2213312" cy="1229617"/>
      </dsp:txXfrm>
    </dsp:sp>
    <dsp:sp modelId="{2A40BB23-7E4D-483C-B0CB-D71EA30DE226}">
      <dsp:nvSpPr>
        <dsp:cNvPr id="0" name=""/>
        <dsp:cNvSpPr/>
      </dsp:nvSpPr>
      <dsp:spPr>
        <a:xfrm rot="5400000">
          <a:off x="4565075" y="1948259"/>
          <a:ext cx="1930028" cy="163390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4713134" y="1800200"/>
        <a:ext cx="1633909" cy="1930028"/>
      </dsp:txXfrm>
    </dsp:sp>
    <dsp:sp modelId="{CE474E75-F651-45CA-8A3A-19E6455739EF}">
      <dsp:nvSpPr>
        <dsp:cNvPr id="0" name=""/>
        <dsp:cNvSpPr/>
      </dsp:nvSpPr>
      <dsp:spPr>
        <a:xfrm rot="5400000">
          <a:off x="3546306" y="3613240"/>
          <a:ext cx="2049363" cy="178294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Perhimpunan Hotel dan Restoran Indonesia</a:t>
          </a:r>
          <a:endParaRPr lang="id-ID" sz="1300" kern="1200" dirty="0"/>
        </a:p>
      </dsp:txBody>
      <dsp:txXfrm rot="-5400000">
        <a:off x="3957356" y="3799391"/>
        <a:ext cx="1227262" cy="1410645"/>
      </dsp:txXfrm>
    </dsp:sp>
    <dsp:sp modelId="{F083AB78-8F68-410A-9FC3-F2DC1BC13293}">
      <dsp:nvSpPr>
        <dsp:cNvPr id="0" name=""/>
        <dsp:cNvSpPr/>
      </dsp:nvSpPr>
      <dsp:spPr>
        <a:xfrm>
          <a:off x="5516564" y="3889904"/>
          <a:ext cx="2287089" cy="122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Beranggotakan pengusaha hotel, restoran, jasa pangan, jasa boga,dan lembaga pendidikan pariwisata yang memperjuangkan dan menciptakan iklim usaha dalam bidang pariwisata.</a:t>
          </a:r>
          <a:endParaRPr lang="id-ID" sz="1000" kern="1200" dirty="0"/>
        </a:p>
      </dsp:txBody>
      <dsp:txXfrm>
        <a:off x="5516564" y="3889904"/>
        <a:ext cx="2287089" cy="1229617"/>
      </dsp:txXfrm>
    </dsp:sp>
    <dsp:sp modelId="{7E8FD01B-4DA4-4CB3-BA50-448A1C8115A2}">
      <dsp:nvSpPr>
        <dsp:cNvPr id="0" name=""/>
        <dsp:cNvSpPr/>
      </dsp:nvSpPr>
      <dsp:spPr>
        <a:xfrm rot="5400000">
          <a:off x="1091985" y="2998125"/>
          <a:ext cx="1666685" cy="325389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379742" y="3873090"/>
        <a:ext cx="3091172" cy="15039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938A7-9448-499E-84B8-326EAF0F810A}">
      <dsp:nvSpPr>
        <dsp:cNvPr id="0" name=""/>
        <dsp:cNvSpPr/>
      </dsp:nvSpPr>
      <dsp:spPr>
        <a:xfrm rot="5400000">
          <a:off x="3561169" y="131017"/>
          <a:ext cx="1995785" cy="17363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Association of Indonesia Tour and Travel Agency</a:t>
          </a:r>
          <a:endParaRPr lang="id-ID" sz="1300" kern="1200" dirty="0"/>
        </a:p>
      </dsp:txBody>
      <dsp:txXfrm rot="-5400000">
        <a:off x="3961474" y="312301"/>
        <a:ext cx="1195175" cy="1373765"/>
      </dsp:txXfrm>
    </dsp:sp>
    <dsp:sp modelId="{508DF41A-BB99-4795-A79F-78D57B1B7B19}">
      <dsp:nvSpPr>
        <dsp:cNvPr id="0" name=""/>
        <dsp:cNvSpPr/>
      </dsp:nvSpPr>
      <dsp:spPr>
        <a:xfrm>
          <a:off x="5479917" y="400448"/>
          <a:ext cx="2227296" cy="119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Organisasi nonprofit yang bertujuan membangun citra pariwisata Indonesia</a:t>
          </a:r>
          <a:endParaRPr lang="id-ID" sz="1000" kern="1200" dirty="0"/>
        </a:p>
      </dsp:txBody>
      <dsp:txXfrm>
        <a:off x="5479917" y="400448"/>
        <a:ext cx="2227296" cy="1197471"/>
      </dsp:txXfrm>
    </dsp:sp>
    <dsp:sp modelId="{1B518676-63C3-46AB-8263-52F4928EE66C}">
      <dsp:nvSpPr>
        <dsp:cNvPr id="0" name=""/>
        <dsp:cNvSpPr/>
      </dsp:nvSpPr>
      <dsp:spPr>
        <a:xfrm rot="5400000">
          <a:off x="1325883" y="-523456"/>
          <a:ext cx="1995785" cy="3042698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899851" y="97424"/>
        <a:ext cx="2847850" cy="1800937"/>
      </dsp:txXfrm>
    </dsp:sp>
    <dsp:sp modelId="{91484CE5-1C81-44F3-B695-3CC5133B011B}">
      <dsp:nvSpPr>
        <dsp:cNvPr id="0" name=""/>
        <dsp:cNvSpPr/>
      </dsp:nvSpPr>
      <dsp:spPr>
        <a:xfrm rot="5400000">
          <a:off x="2619956" y="1825039"/>
          <a:ext cx="1995785" cy="17363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116580"/>
                <a:satOff val="-8402"/>
                <a:lumOff val="12024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116580"/>
                <a:satOff val="-8402"/>
                <a:lumOff val="12024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116580"/>
                <a:satOff val="-8402"/>
                <a:lumOff val="1202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Himpunan Pramuwisata Indonesia </a:t>
          </a:r>
          <a:endParaRPr lang="id-ID" sz="1300" kern="1200" dirty="0"/>
        </a:p>
      </dsp:txBody>
      <dsp:txXfrm rot="-5400000">
        <a:off x="3020261" y="2006323"/>
        <a:ext cx="1195175" cy="1373765"/>
      </dsp:txXfrm>
    </dsp:sp>
    <dsp:sp modelId="{79B1DFE0-0DF5-4201-93F0-81791086DF77}">
      <dsp:nvSpPr>
        <dsp:cNvPr id="0" name=""/>
        <dsp:cNvSpPr/>
      </dsp:nvSpPr>
      <dsp:spPr>
        <a:xfrm>
          <a:off x="522386" y="2094470"/>
          <a:ext cx="2155447" cy="119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Organisasi nonpolitik dan mandiri bertujuan menghimpun, mempersatukan dan meningkatkan dan membina persatuan pramuwisata Indonesia</a:t>
          </a:r>
          <a:endParaRPr lang="id-ID" sz="1000" kern="1200" dirty="0"/>
        </a:p>
      </dsp:txBody>
      <dsp:txXfrm>
        <a:off x="522386" y="2094470"/>
        <a:ext cx="2155447" cy="1197471"/>
      </dsp:txXfrm>
    </dsp:sp>
    <dsp:sp modelId="{CA3F0589-0D48-44D9-9119-AE0C2C68278E}">
      <dsp:nvSpPr>
        <dsp:cNvPr id="0" name=""/>
        <dsp:cNvSpPr/>
      </dsp:nvSpPr>
      <dsp:spPr>
        <a:xfrm rot="5400000">
          <a:off x="5122985" y="1080030"/>
          <a:ext cx="1995785" cy="314807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5071519" y="1988806"/>
        <a:ext cx="2098718" cy="1330523"/>
      </dsp:txXfrm>
    </dsp:sp>
    <dsp:sp modelId="{38B5E575-1F2E-416A-981D-FADECCC61A39}">
      <dsp:nvSpPr>
        <dsp:cNvPr id="0" name=""/>
        <dsp:cNvSpPr/>
      </dsp:nvSpPr>
      <dsp:spPr>
        <a:xfrm rot="5400000">
          <a:off x="3561169" y="3519061"/>
          <a:ext cx="1995785" cy="173633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80000"/>
                <a:hueOff val="233161"/>
                <a:satOff val="-16805"/>
                <a:lumOff val="24049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233161"/>
                <a:satOff val="-16805"/>
                <a:lumOff val="24049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233161"/>
                <a:satOff val="-16805"/>
                <a:lumOff val="2404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Perhimpunan Usaha Taman Rekreasi Indonesia</a:t>
          </a:r>
          <a:endParaRPr lang="id-ID" sz="1300" kern="1200" dirty="0"/>
        </a:p>
      </dsp:txBody>
      <dsp:txXfrm rot="-5400000">
        <a:off x="3961474" y="3700345"/>
        <a:ext cx="1195175" cy="1373765"/>
      </dsp:txXfrm>
    </dsp:sp>
    <dsp:sp modelId="{CE599A2D-32BC-464A-AFCE-14D41D0BFA77}">
      <dsp:nvSpPr>
        <dsp:cNvPr id="0" name=""/>
        <dsp:cNvSpPr/>
      </dsp:nvSpPr>
      <dsp:spPr>
        <a:xfrm>
          <a:off x="5479917" y="3788492"/>
          <a:ext cx="2227296" cy="119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Himpunan pengelola objek dan daya tarik wisata dalam upaya membantu pemerintah dalam mengembangkan pariwisata.</a:t>
          </a:r>
          <a:endParaRPr lang="id-ID" sz="1000" kern="1200" dirty="0"/>
        </a:p>
      </dsp:txBody>
      <dsp:txXfrm>
        <a:off x="5479917" y="3788492"/>
        <a:ext cx="2227296" cy="1197471"/>
      </dsp:txXfrm>
    </dsp:sp>
    <dsp:sp modelId="{11582AC7-B68C-4F30-AB5F-C647C0ADE5B8}">
      <dsp:nvSpPr>
        <dsp:cNvPr id="0" name=""/>
        <dsp:cNvSpPr/>
      </dsp:nvSpPr>
      <dsp:spPr>
        <a:xfrm rot="5400000">
          <a:off x="1685929" y="3519061"/>
          <a:ext cx="1995785" cy="173633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2086234" y="3700345"/>
        <a:ext cx="1195175" cy="1373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6F166-BDBC-4F54-9BD6-6438A986AB58}">
      <dsp:nvSpPr>
        <dsp:cNvPr id="0" name=""/>
        <dsp:cNvSpPr/>
      </dsp:nvSpPr>
      <dsp:spPr>
        <a:xfrm rot="5400000">
          <a:off x="3538875" y="135779"/>
          <a:ext cx="2076152" cy="18062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Gabungan Pengusaha Wisata Bahari dan Tirta</a:t>
          </a:r>
          <a:endParaRPr lang="id-ID" sz="1400" kern="1200" dirty="0"/>
        </a:p>
      </dsp:txBody>
      <dsp:txXfrm rot="-5400000">
        <a:off x="3955299" y="324363"/>
        <a:ext cx="1243304" cy="1429084"/>
      </dsp:txXfrm>
    </dsp:sp>
    <dsp:sp modelId="{9250F4FC-0734-4E13-8375-5A50D5806EBB}">
      <dsp:nvSpPr>
        <dsp:cNvPr id="0" name=""/>
        <dsp:cNvSpPr/>
      </dsp:nvSpPr>
      <dsp:spPr>
        <a:xfrm>
          <a:off x="5534888" y="416059"/>
          <a:ext cx="2316986" cy="124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Bertanggungjawab memberdayakan dan menguatkan aspek kegiatan bahari serta bekerjasama internasional dibidang konservasi Indonesia.</a:t>
          </a:r>
          <a:endParaRPr lang="id-ID" sz="1000" kern="1200" dirty="0"/>
        </a:p>
      </dsp:txBody>
      <dsp:txXfrm>
        <a:off x="5534888" y="416059"/>
        <a:ext cx="2316986" cy="1245691"/>
      </dsp:txXfrm>
    </dsp:sp>
    <dsp:sp modelId="{967F09E5-EDD3-416A-A911-F62B4ED22048}">
      <dsp:nvSpPr>
        <dsp:cNvPr id="0" name=""/>
        <dsp:cNvSpPr/>
      </dsp:nvSpPr>
      <dsp:spPr>
        <a:xfrm rot="5400000">
          <a:off x="1216136" y="-425785"/>
          <a:ext cx="1523958" cy="292742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1002306" y="529943"/>
        <a:ext cx="1951619" cy="1015972"/>
      </dsp:txXfrm>
    </dsp:sp>
    <dsp:sp modelId="{6819DA3B-3E6B-4526-AE19-118395122A8F}">
      <dsp:nvSpPr>
        <dsp:cNvPr id="0" name=""/>
        <dsp:cNvSpPr/>
      </dsp:nvSpPr>
      <dsp:spPr>
        <a:xfrm rot="5400000">
          <a:off x="2559761" y="1898017"/>
          <a:ext cx="2076152" cy="18062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Indonesian Congress and Convention Assosiation</a:t>
          </a:r>
          <a:endParaRPr lang="id-ID" sz="1400" kern="1200" dirty="0"/>
        </a:p>
      </dsp:txBody>
      <dsp:txXfrm rot="-5400000">
        <a:off x="2976185" y="2086601"/>
        <a:ext cx="1243304" cy="1429084"/>
      </dsp:txXfrm>
    </dsp:sp>
    <dsp:sp modelId="{673DB634-AE6E-403E-95EA-65E9B6D0DBC8}">
      <dsp:nvSpPr>
        <dsp:cNvPr id="0" name=""/>
        <dsp:cNvSpPr/>
      </dsp:nvSpPr>
      <dsp:spPr>
        <a:xfrm>
          <a:off x="377725" y="2178297"/>
          <a:ext cx="2242244" cy="124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smtClean="0"/>
            <a:t>Mendukung kegiatan pariwisata yang terkait dengan konverensi, perjalanan insenif dan penyelanggaraan pameran</a:t>
          </a:r>
          <a:endParaRPr lang="id-ID" sz="1000" kern="1200"/>
        </a:p>
      </dsp:txBody>
      <dsp:txXfrm>
        <a:off x="377725" y="2178297"/>
        <a:ext cx="2242244" cy="1245691"/>
      </dsp:txXfrm>
    </dsp:sp>
    <dsp:sp modelId="{CAFA9E09-80A5-4A99-A6C1-A5A3B18D29CE}">
      <dsp:nvSpPr>
        <dsp:cNvPr id="0" name=""/>
        <dsp:cNvSpPr/>
      </dsp:nvSpPr>
      <dsp:spPr>
        <a:xfrm rot="5400000">
          <a:off x="4915946" y="1934993"/>
          <a:ext cx="2076152" cy="180625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5139070" y="1888217"/>
        <a:ext cx="1629904" cy="1899804"/>
      </dsp:txXfrm>
    </dsp:sp>
    <dsp:sp modelId="{35C812B0-5ADC-4968-9A28-70541BBBF3D4}">
      <dsp:nvSpPr>
        <dsp:cNvPr id="0" name=""/>
        <dsp:cNvSpPr/>
      </dsp:nvSpPr>
      <dsp:spPr>
        <a:xfrm rot="5400000">
          <a:off x="3538875" y="3660255"/>
          <a:ext cx="2076152" cy="18062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Asosiasi Pengusaha Pameran Indonesia</a:t>
          </a:r>
          <a:endParaRPr lang="id-ID" sz="1400" kern="1200" dirty="0"/>
        </a:p>
      </dsp:txBody>
      <dsp:txXfrm rot="-5400000">
        <a:off x="3955299" y="3848839"/>
        <a:ext cx="1243304" cy="1429084"/>
      </dsp:txXfrm>
    </dsp:sp>
    <dsp:sp modelId="{6137710C-6C79-47EB-996D-7C7A15045E78}">
      <dsp:nvSpPr>
        <dsp:cNvPr id="0" name=""/>
        <dsp:cNvSpPr/>
      </dsp:nvSpPr>
      <dsp:spPr>
        <a:xfrm>
          <a:off x="5534888" y="3940535"/>
          <a:ext cx="2316986" cy="124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Membantu perekonomian Indonesia dan mengembangkaniklim bisnis yang sehat.</a:t>
          </a:r>
          <a:endParaRPr lang="id-ID" sz="1000" kern="1200" dirty="0"/>
        </a:p>
      </dsp:txBody>
      <dsp:txXfrm>
        <a:off x="5534888" y="3940535"/>
        <a:ext cx="2316986" cy="1245691"/>
      </dsp:txXfrm>
    </dsp:sp>
    <dsp:sp modelId="{C7266B71-B636-41B8-B9A9-A4481083999F}">
      <dsp:nvSpPr>
        <dsp:cNvPr id="0" name=""/>
        <dsp:cNvSpPr/>
      </dsp:nvSpPr>
      <dsp:spPr>
        <a:xfrm rot="5400000">
          <a:off x="1588122" y="3660255"/>
          <a:ext cx="2076152" cy="180625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2004546" y="3848839"/>
        <a:ext cx="1243304" cy="14290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97CCD-9538-4E63-83EA-347BF920A07F}">
      <dsp:nvSpPr>
        <dsp:cNvPr id="0" name=""/>
        <dsp:cNvSpPr/>
      </dsp:nvSpPr>
      <dsp:spPr>
        <a:xfrm rot="5400000">
          <a:off x="3480663" y="764324"/>
          <a:ext cx="2286000" cy="1988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Inbound Tours Operator Club</a:t>
          </a:r>
          <a:endParaRPr lang="id-ID" sz="1700" kern="1200" dirty="0"/>
        </a:p>
      </dsp:txBody>
      <dsp:txXfrm rot="-5400000">
        <a:off x="3939177" y="971969"/>
        <a:ext cx="1368972" cy="1573530"/>
      </dsp:txXfrm>
    </dsp:sp>
    <dsp:sp modelId="{49CFB044-427A-46C8-9DF6-7650E6360234}">
      <dsp:nvSpPr>
        <dsp:cNvPr id="0" name=""/>
        <dsp:cNvSpPr/>
      </dsp:nvSpPr>
      <dsp:spPr>
        <a:xfrm>
          <a:off x="5678424" y="1072934"/>
          <a:ext cx="2551176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Menggalakkan kunjungan wisatawan mancanegara ke Indonesia dengan menawarkan berbagai paket perjalan wisata.</a:t>
          </a:r>
          <a:endParaRPr lang="id-ID" sz="1300" kern="1200" dirty="0"/>
        </a:p>
      </dsp:txBody>
      <dsp:txXfrm>
        <a:off x="5678424" y="1072934"/>
        <a:ext cx="2551176" cy="1371600"/>
      </dsp:txXfrm>
    </dsp:sp>
    <dsp:sp modelId="{F67DF382-EE46-486F-8596-65D34E879541}">
      <dsp:nvSpPr>
        <dsp:cNvPr id="0" name=""/>
        <dsp:cNvSpPr/>
      </dsp:nvSpPr>
      <dsp:spPr>
        <a:xfrm rot="5400000">
          <a:off x="1332737" y="764324"/>
          <a:ext cx="2286000" cy="198882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1791251" y="971969"/>
        <a:ext cx="1368972" cy="1573530"/>
      </dsp:txXfrm>
    </dsp:sp>
    <dsp:sp modelId="{C8E4E2CF-74D6-4B53-93DD-D13A7A1D7660}">
      <dsp:nvSpPr>
        <dsp:cNvPr id="0" name=""/>
        <dsp:cNvSpPr/>
      </dsp:nvSpPr>
      <dsp:spPr>
        <a:xfrm rot="5400000">
          <a:off x="2402586" y="2704680"/>
          <a:ext cx="2286000" cy="198882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Indonesian Air Carrier Association</a:t>
          </a:r>
          <a:endParaRPr lang="id-ID" sz="1700" kern="1200" dirty="0"/>
        </a:p>
      </dsp:txBody>
      <dsp:txXfrm rot="-5400000">
        <a:off x="2861100" y="2912325"/>
        <a:ext cx="1368972" cy="1573530"/>
      </dsp:txXfrm>
    </dsp:sp>
    <dsp:sp modelId="{0D7998C1-C49D-4C4D-9D54-D07340AAC6DD}">
      <dsp:nvSpPr>
        <dsp:cNvPr id="0" name=""/>
        <dsp:cNvSpPr/>
      </dsp:nvSpPr>
      <dsp:spPr>
        <a:xfrm>
          <a:off x="0" y="3013290"/>
          <a:ext cx="2468880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Mewakili perusahaan penerbangan Indonesia untuk mempromosikan keamanan, keselamatan dan ketepatan penerbangan.</a:t>
          </a:r>
          <a:endParaRPr lang="id-ID" sz="1300" kern="1200" dirty="0"/>
        </a:p>
      </dsp:txBody>
      <dsp:txXfrm>
        <a:off x="0" y="3013290"/>
        <a:ext cx="2468880" cy="1371600"/>
      </dsp:txXfrm>
    </dsp:sp>
    <dsp:sp modelId="{B4B12FA4-F6EF-4AF8-9B7E-1CF029E67592}">
      <dsp:nvSpPr>
        <dsp:cNvPr id="0" name=""/>
        <dsp:cNvSpPr/>
      </dsp:nvSpPr>
      <dsp:spPr>
        <a:xfrm rot="5400000">
          <a:off x="5461144" y="2109456"/>
          <a:ext cx="1926755" cy="317926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 rot="-5400000">
        <a:off x="4928944" y="2829768"/>
        <a:ext cx="2991155" cy="173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606936-A88F-4738-80FA-368E732A7C81}" type="datetimeFigureOut">
              <a:rPr lang="id-ID" smtClean="0"/>
              <a:t>22/07/2019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7FE6F7-FA01-443F-BB21-BC63C1BF66E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941168"/>
            <a:ext cx="8460432" cy="1584176"/>
          </a:xfrm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Organisasi Kepariwisataan</a:t>
            </a: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7772400" cy="1199704"/>
          </a:xfrm>
        </p:spPr>
        <p:txBody>
          <a:bodyPr>
            <a:normAutofit/>
          </a:bodyPr>
          <a:lstStyle/>
          <a:p>
            <a:r>
              <a:rPr lang="id-ID" sz="1600" dirty="0" smtClean="0"/>
              <a:t>Tim Dosen FVUNAIR 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5608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564578"/>
              </p:ext>
            </p:extLst>
          </p:nvPr>
        </p:nvGraphicFramePr>
        <p:xfrm>
          <a:off x="457200" y="620689"/>
          <a:ext cx="8229600" cy="53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44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909637"/>
              </p:ext>
            </p:extLst>
          </p:nvPr>
        </p:nvGraphicFramePr>
        <p:xfrm>
          <a:off x="457200" y="404813"/>
          <a:ext cx="8229600" cy="560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60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247406"/>
              </p:ext>
            </p:extLst>
          </p:nvPr>
        </p:nvGraphicFramePr>
        <p:xfrm>
          <a:off x="457200" y="549275"/>
          <a:ext cx="8229600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10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86625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Pentingnya Organisasi Pariwisata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6636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0921"/>
            <a:ext cx="8229600" cy="40263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Organisasi International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335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961036"/>
              </p:ext>
            </p:extLst>
          </p:nvPr>
        </p:nvGraphicFramePr>
        <p:xfrm>
          <a:off x="395536" y="116631"/>
          <a:ext cx="8363272" cy="614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64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60719"/>
              </p:ext>
            </p:extLst>
          </p:nvPr>
        </p:nvGraphicFramePr>
        <p:xfrm>
          <a:off x="457200" y="404664"/>
          <a:ext cx="8362950" cy="61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66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Organisasi Regional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9382"/>
            <a:ext cx="8229600" cy="3609473"/>
          </a:xfrm>
        </p:spPr>
      </p:pic>
    </p:spTree>
    <p:extLst>
      <p:ext uri="{BB962C8B-B14F-4D97-AF65-F5344CB8AC3E}">
        <p14:creationId xmlns:p14="http://schemas.microsoft.com/office/powerpoint/2010/main" val="248792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640317"/>
              </p:ext>
            </p:extLst>
          </p:nvPr>
        </p:nvGraphicFramePr>
        <p:xfrm>
          <a:off x="457200" y="476250"/>
          <a:ext cx="8229600" cy="553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47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Organisasi Nasional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600994"/>
            <a:ext cx="7810500" cy="4286250"/>
          </a:xfrm>
        </p:spPr>
      </p:pic>
    </p:spTree>
    <p:extLst>
      <p:ext uri="{BB962C8B-B14F-4D97-AF65-F5344CB8AC3E}">
        <p14:creationId xmlns:p14="http://schemas.microsoft.com/office/powerpoint/2010/main" val="410013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813511"/>
              </p:ext>
            </p:extLst>
          </p:nvPr>
        </p:nvGraphicFramePr>
        <p:xfrm>
          <a:off x="457200" y="476672"/>
          <a:ext cx="8229600" cy="553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344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289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Organisasi Kepariwisataan</vt:lpstr>
      <vt:lpstr>Pentingnya Organisasi Pariwisata</vt:lpstr>
      <vt:lpstr>Organisasi International</vt:lpstr>
      <vt:lpstr>PowerPoint Presentation</vt:lpstr>
      <vt:lpstr>PowerPoint Presentation</vt:lpstr>
      <vt:lpstr>Organisasi Regional</vt:lpstr>
      <vt:lpstr>PowerPoint Presentation</vt:lpstr>
      <vt:lpstr>Organisasi Nasional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Organisasi Kepariwisataan</dc:title>
  <dc:creator>Umi Farichah</dc:creator>
  <cp:lastModifiedBy>Umi Farichah</cp:lastModifiedBy>
  <cp:revision>17</cp:revision>
  <dcterms:created xsi:type="dcterms:W3CDTF">2019-07-22T02:35:50Z</dcterms:created>
  <dcterms:modified xsi:type="dcterms:W3CDTF">2019-07-22T06:45:47Z</dcterms:modified>
</cp:coreProperties>
</file>