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56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3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7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1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7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1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2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0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9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8FF6A-A531-4327-860E-31F4FF1EDCD2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42FBB-C9A7-4B93-8AAD-AE0B8E614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3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Oksigen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89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kelarutan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air:</a:t>
            </a:r>
            <a:endParaRPr lang="en-US" b="0" dirty="0" smtClean="0">
              <a:effectLst/>
            </a:endParaRPr>
          </a:p>
          <a:p>
            <a:pPr fontAlgn="base"/>
            <a:r>
              <a:rPr lang="en-US" dirty="0" err="1"/>
              <a:t>Temperatur</a:t>
            </a:r>
            <a:r>
              <a:rPr lang="en-US" dirty="0"/>
              <a:t>                  DO   (  &gt;&gt;   === &lt;&lt;)</a:t>
            </a:r>
          </a:p>
          <a:p>
            <a:pPr fontAlgn="base"/>
            <a:r>
              <a:rPr lang="en-US" dirty="0" err="1"/>
              <a:t>Salinitas</a:t>
            </a:r>
            <a:r>
              <a:rPr lang="en-US" dirty="0"/>
              <a:t> DO    (  &gt;&gt;  ===  &lt;&lt;)</a:t>
            </a:r>
          </a:p>
          <a:p>
            <a:pPr marL="0" indent="0">
              <a:buNone/>
            </a:pPr>
            <a:r>
              <a:rPr lang="en-US" dirty="0" smtClean="0"/>
              <a:t>Tingkat </a:t>
            </a:r>
            <a:r>
              <a:rPr lang="en-US" dirty="0" err="1"/>
              <a:t>kejenuhan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air </a:t>
            </a:r>
            <a:r>
              <a:rPr lang="en-US" dirty="0" smtClean="0"/>
              <a:t>  = </a:t>
            </a:r>
            <a:r>
              <a:rPr lang="en-US" dirty="0"/>
              <a:t>% </a:t>
            </a:r>
            <a:r>
              <a:rPr lang="en-US" dirty="0" err="1"/>
              <a:t>Saturasi</a:t>
            </a:r>
            <a:endParaRPr lang="en-US" b="0" dirty="0" smtClean="0">
              <a:effectLst/>
            </a:endParaRPr>
          </a:p>
          <a:p>
            <a:pPr marL="0" indent="0">
              <a:buNone/>
            </a:pPr>
            <a:r>
              <a:rPr lang="en-US" dirty="0" smtClean="0"/>
              <a:t>						=</a:t>
            </a:r>
            <a:r>
              <a:rPr lang="en-US" dirty="0"/>
              <a:t>    DO </a:t>
            </a:r>
            <a:r>
              <a:rPr lang="en-US" dirty="0" err="1"/>
              <a:t>dalam</a:t>
            </a:r>
            <a:r>
              <a:rPr lang="en-US" dirty="0"/>
              <a:t> Air    x 100%</a:t>
            </a:r>
            <a:endParaRPr lang="en-US" b="0" dirty="0" smtClean="0">
              <a:effectLst/>
            </a:endParaRP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26080" y="2560320"/>
            <a:ext cx="10424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974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oksigen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039161"/>
              </p:ext>
            </p:extLst>
          </p:nvPr>
        </p:nvGraphicFramePr>
        <p:xfrm>
          <a:off x="1906524" y="2355977"/>
          <a:ext cx="8378952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4572"/>
                <a:gridCol w="1024904"/>
                <a:gridCol w="3361296"/>
                <a:gridCol w="82818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Produksi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Konsumsi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5.373 kg/ha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5.422 kg/ha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Fitoplankton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Res. </a:t>
                      </a:r>
                      <a:r>
                        <a:rPr lang="en-US" dirty="0" err="1" smtClean="0"/>
                        <a:t>Pito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Difusi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Res. Org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Aerasi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Dekomposisi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Sirkulasi</a:t>
                      </a:r>
                      <a:r>
                        <a:rPr lang="en-US" baseline="0" dirty="0" smtClean="0"/>
                        <a:t> air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Sirkulasi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0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Cara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DO:</a:t>
            </a:r>
            <a:endParaRPr lang="en-US" b="0" dirty="0" smtClean="0">
              <a:effectLst/>
            </a:endParaRPr>
          </a:p>
          <a:p>
            <a:pPr fontAlgn="base"/>
            <a:r>
              <a:rPr lang="en-US" dirty="0" err="1"/>
              <a:t>Mempertahankan</a:t>
            </a:r>
            <a:r>
              <a:rPr lang="en-US" dirty="0"/>
              <a:t> plankton</a:t>
            </a:r>
          </a:p>
          <a:p>
            <a:pPr fontAlgn="base"/>
            <a:r>
              <a:rPr lang="en-US" dirty="0" err="1"/>
              <a:t>Menyipon</a:t>
            </a:r>
            <a:r>
              <a:rPr lang="en-US" dirty="0"/>
              <a:t> </a:t>
            </a:r>
            <a:r>
              <a:rPr lang="en-US" dirty="0" err="1"/>
              <a:t>tambah</a:t>
            </a:r>
            <a:r>
              <a:rPr lang="en-US" dirty="0"/>
              <a:t> (</a:t>
            </a:r>
            <a:r>
              <a:rPr lang="en-US" dirty="0" err="1"/>
              <a:t>menurunkan</a:t>
            </a:r>
            <a:r>
              <a:rPr lang="en-US" dirty="0"/>
              <a:t> BO)</a:t>
            </a:r>
          </a:p>
          <a:p>
            <a:pPr fontAlgn="base"/>
            <a:r>
              <a:rPr lang="en-US" dirty="0" err="1"/>
              <a:t>Penambahan</a:t>
            </a:r>
            <a:r>
              <a:rPr lang="en-US" dirty="0"/>
              <a:t>  </a:t>
            </a:r>
            <a:r>
              <a:rPr lang="en-US" dirty="0" err="1"/>
              <a:t>Probiotik</a:t>
            </a:r>
            <a:r>
              <a:rPr lang="en-US" dirty="0"/>
              <a:t> (Men  -  </a:t>
            </a:r>
            <a:r>
              <a:rPr lang="en-US" dirty="0" err="1"/>
              <a:t>Oksidasi</a:t>
            </a:r>
            <a:r>
              <a:rPr lang="en-US" dirty="0"/>
              <a:t> </a:t>
            </a:r>
            <a:r>
              <a:rPr lang="en-US" dirty="0" err="1"/>
              <a:t>lumpur</a:t>
            </a:r>
            <a:r>
              <a:rPr lang="en-US" dirty="0"/>
              <a:t>)]</a:t>
            </a:r>
          </a:p>
          <a:p>
            <a:pPr marL="0" indent="0">
              <a:buNone/>
            </a:pP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Kelarutan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udang</a:t>
            </a:r>
            <a:r>
              <a:rPr lang="en-US" dirty="0"/>
              <a:t>:</a:t>
            </a:r>
            <a:endParaRPr lang="en-US" b="0" dirty="0" smtClean="0">
              <a:effectLst/>
            </a:endParaRPr>
          </a:p>
          <a:p>
            <a:pPr fontAlgn="base"/>
            <a:r>
              <a:rPr lang="en-US" dirty="0"/>
              <a:t>1. &lt; 1 mg/l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jam</a:t>
            </a:r>
          </a:p>
          <a:p>
            <a:pPr fontAlgn="base"/>
            <a:r>
              <a:rPr lang="en-US" dirty="0"/>
              <a:t>1-5 mg/l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tergangu</a:t>
            </a:r>
            <a:endParaRPr lang="en-US" dirty="0"/>
          </a:p>
          <a:p>
            <a:pPr fontAlgn="base"/>
            <a:r>
              <a:rPr lang="en-US" dirty="0"/>
              <a:t>&gt; 5 mg/l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U </a:t>
            </a:r>
            <a:r>
              <a:rPr lang="en-US" dirty="0" err="1"/>
              <a:t>pertumbuhan</a:t>
            </a:r>
            <a:endParaRPr lang="en-US" dirty="0"/>
          </a:p>
          <a:p>
            <a:r>
              <a:rPr lang="en-US" dirty="0"/>
              <a:t>&gt; </a:t>
            </a:r>
            <a:r>
              <a:rPr lang="en-US" dirty="0" err="1"/>
              <a:t>Saturasi</a:t>
            </a:r>
            <a:r>
              <a:rPr lang="en-US" dirty="0"/>
              <a:t> Gas </a:t>
            </a:r>
            <a:r>
              <a:rPr lang="en-US" dirty="0" err="1"/>
              <a:t>barbel</a:t>
            </a:r>
            <a:r>
              <a:rPr lang="en-US" dirty="0"/>
              <a:t> (</a:t>
            </a:r>
            <a:r>
              <a:rPr lang="en-US" dirty="0" err="1"/>
              <a:t>masalah</a:t>
            </a:r>
            <a:r>
              <a:rPr lang="en-US" dirty="0"/>
              <a:t>)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483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Oksigen Terlarut</vt:lpstr>
      <vt:lpstr>PowerPoint Presentation</vt:lpstr>
      <vt:lpstr>Neraca oksigen dalam air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Fhosfat Organik</dc:title>
  <dc:creator>User</dc:creator>
  <cp:lastModifiedBy>User</cp:lastModifiedBy>
  <cp:revision>2</cp:revision>
  <dcterms:created xsi:type="dcterms:W3CDTF">2022-03-07T03:54:54Z</dcterms:created>
  <dcterms:modified xsi:type="dcterms:W3CDTF">2022-03-07T04:02:26Z</dcterms:modified>
</cp:coreProperties>
</file>