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10/19/2018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Pemanenan rumput laut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727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pemutihan rumput laut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000" dirty="0" smtClean="0"/>
              <a:t>Rumput laut yang sudah kering dapat dijual kepada pengepul</a:t>
            </a:r>
          </a:p>
          <a:p>
            <a:r>
              <a:rPr lang="id-ID" sz="3000" dirty="0" smtClean="0"/>
              <a:t>Rumput laut kering juga dapat dijual kering namun dilakukan penghilangan pigmen terlebih dahulu</a:t>
            </a:r>
          </a:p>
          <a:p>
            <a:r>
              <a:rPr lang="id-ID" sz="3000" dirty="0" smtClean="0"/>
              <a:t>Petani rumput laut biasanya menggunakan kapur (kalsium karbonat) untuk menghilangkan pigmen, namun cara ini sebaiknya dihindari karena residu kapur akan ikut terbawa dalam rumput laut.</a:t>
            </a:r>
          </a:p>
          <a:p>
            <a:endParaRPr lang="id-ID" sz="3000" dirty="0"/>
          </a:p>
        </p:txBody>
      </p:sp>
    </p:spTree>
    <p:extLst>
      <p:ext uri="{BB962C8B-B14F-4D97-AF65-F5344CB8AC3E}">
        <p14:creationId xmlns:p14="http://schemas.microsoft.com/office/powerpoint/2010/main" val="228222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Proses pemutihan rumput laut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Proses pemutihan rumput laut dapat dilakukan menggunakan air tawar</a:t>
            </a:r>
          </a:p>
          <a:p>
            <a:r>
              <a:rPr lang="id-ID" dirty="0" smtClean="0"/>
              <a:t>Penggunaan air tawar lebih aman daripada penggunaan bahan kimia seperti kalsium karbonat</a:t>
            </a:r>
          </a:p>
          <a:p>
            <a:r>
              <a:rPr lang="id-ID" dirty="0" smtClean="0"/>
              <a:t>Rumput laut yang sudah kering atau masih basah dapt diputihkan dengan cara merenadam selama kurang lebih 12-24 jam</a:t>
            </a:r>
          </a:p>
          <a:p>
            <a:r>
              <a:rPr lang="id-ID" dirty="0" smtClean="0"/>
              <a:t>Setiap 2-6 jam air perendaman diganti dengan air yang baru</a:t>
            </a:r>
          </a:p>
          <a:p>
            <a:r>
              <a:rPr lang="id-ID" dirty="0" smtClean="0"/>
              <a:t>Pada akhir proses akan didapatkan rumput laut basah dengan tanpa pigmen(berwarna putih)</a:t>
            </a:r>
          </a:p>
          <a:p>
            <a:r>
              <a:rPr lang="id-ID" dirty="0" smtClean="0"/>
              <a:t>Rumput laut yang sudah berwarna putih dijemur kembali selama 3-7 hari( Bergantung dengan cuaca)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0025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penjemuran rumput laut</a:t>
            </a:r>
            <a:br>
              <a:rPr lang="id-ID" dirty="0" smtClean="0"/>
            </a:br>
            <a:r>
              <a:rPr lang="id-ID" dirty="0" smtClean="0"/>
              <a:t> tanpa pigmen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64" y="2547314"/>
            <a:ext cx="12213364" cy="322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flipV="1">
            <a:off x="1543987" y="4736892"/>
            <a:ext cx="1064302" cy="269823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28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Olahan Rumput laut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Rumput laut yang sudah diputihkan dapat dijadikan berbagai produk antara lain</a:t>
            </a:r>
          </a:p>
          <a:p>
            <a:r>
              <a:rPr lang="id-ID" dirty="0" smtClean="0"/>
              <a:t>Dodol Rumput laut</a:t>
            </a:r>
          </a:p>
          <a:p>
            <a:r>
              <a:rPr lang="id-ID" dirty="0" smtClean="0"/>
              <a:t>Permen rumput laut</a:t>
            </a:r>
          </a:p>
          <a:p>
            <a:r>
              <a:rPr lang="id-ID" dirty="0" smtClean="0"/>
              <a:t>Kerupuk rumput laut</a:t>
            </a:r>
          </a:p>
          <a:p>
            <a:r>
              <a:rPr lang="id-ID" dirty="0" smtClean="0"/>
              <a:t>Ice cream</a:t>
            </a:r>
          </a:p>
          <a:p>
            <a:r>
              <a:rPr lang="id-ID" dirty="0" smtClean="0"/>
              <a:t>Mie rumput laut</a:t>
            </a:r>
          </a:p>
          <a:p>
            <a:r>
              <a:rPr lang="id-ID" dirty="0" smtClean="0"/>
              <a:t>Puding rumput laut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03483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Rumput laut kering tawar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011363"/>
            <a:ext cx="5609166" cy="4206875"/>
          </a:xfrm>
        </p:spPr>
      </p:pic>
    </p:spTree>
    <p:extLst>
      <p:ext uri="{BB962C8B-B14F-4D97-AF65-F5344CB8AC3E}">
        <p14:creationId xmlns:p14="http://schemas.microsoft.com/office/powerpoint/2010/main" val="2971466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Waktu panen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3200" dirty="0"/>
              <a:t>Pemanenan rumput laut dilakukan apabila berat rumput laut telah mencapai  empat kali dari berat bibit awal yang ditanam. </a:t>
            </a:r>
            <a:endParaRPr lang="id-ID" sz="3200" dirty="0" smtClean="0"/>
          </a:p>
          <a:p>
            <a:r>
              <a:rPr lang="id-ID" sz="3200" dirty="0"/>
              <a:t>Untuk jenis </a:t>
            </a:r>
            <a:r>
              <a:rPr lang="id-ID" sz="3200" i="1" dirty="0"/>
              <a:t>Kappaphycus alvarezii</a:t>
            </a:r>
            <a:r>
              <a:rPr lang="id-ID" sz="3200" dirty="0"/>
              <a:t> yang telah mencapai berat ± 500 gram dilakukan </a:t>
            </a:r>
            <a:r>
              <a:rPr lang="id-ID" sz="3200" dirty="0" smtClean="0"/>
              <a:t>pemanenan</a:t>
            </a:r>
          </a:p>
          <a:p>
            <a:r>
              <a:rPr lang="id-ID" sz="3200" dirty="0"/>
              <a:t>Biasanya waktu yang dibutuhkan dari awal penanaman bibit sampai pemanenan sekitar 40-45 hari</a:t>
            </a:r>
          </a:p>
        </p:txBody>
      </p:sp>
    </p:spTree>
    <p:extLst>
      <p:ext uri="{BB962C8B-B14F-4D97-AF65-F5344CB8AC3E}">
        <p14:creationId xmlns:p14="http://schemas.microsoft.com/office/powerpoint/2010/main" val="3092982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Panen PArsial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d-ID" sz="3200" dirty="0"/>
              <a:t>Pemanenan dapat juga dilakukan pada masa pemeliharaan, hal ini dilakukan apabila rumput laut tidak tumbuh secara merata atau kerdil, banyak terserang oleh predator dan juga terserang penyakit. </a:t>
            </a:r>
            <a:endParaRPr lang="id-ID" sz="3200" dirty="0" smtClean="0"/>
          </a:p>
          <a:p>
            <a:pPr algn="just"/>
            <a:r>
              <a:rPr lang="id-ID" sz="3200" dirty="0"/>
              <a:t>Namun pertumbuhan rumput laut  yang tidak merata dapat diatasi dengan memangkas rumput laut yang tumbuh pesat kemudian digunakan sebagi pengganti rumput laut yang rusak ataupun kerdil. </a:t>
            </a:r>
          </a:p>
        </p:txBody>
      </p:sp>
    </p:spTree>
    <p:extLst>
      <p:ext uri="{BB962C8B-B14F-4D97-AF65-F5344CB8AC3E}">
        <p14:creationId xmlns:p14="http://schemas.microsoft.com/office/powerpoint/2010/main" val="157591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Panen PArsial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Rumput laut yang dibudidayakan dapat juga dipanen sebagian. Pemanenan ini untuk memenuhi kebutuhan ataupun permintaan yang datang sewaktu-waktu, terutama untuk persediaan </a:t>
            </a:r>
            <a:r>
              <a:rPr lang="id-ID" dirty="0" smtClean="0"/>
              <a:t>bibit</a:t>
            </a:r>
          </a:p>
          <a:p>
            <a:r>
              <a:rPr lang="id-ID" dirty="0"/>
              <a:t>Dengan cara ini rumput laut dapat di panen sebelum waktunya walaupun jumlahnya tidak sebanyak panen total. </a:t>
            </a:r>
            <a:endParaRPr lang="id-ID" dirty="0" smtClean="0"/>
          </a:p>
          <a:p>
            <a:r>
              <a:rPr lang="id-ID" dirty="0"/>
              <a:t>Kriteria untuk pemanenan sebagian ini tetap mengacu pada pemanenan rumput laut yang mengalami pertumbuhan baik</a:t>
            </a:r>
            <a:r>
              <a:rPr lang="id-ID" dirty="0" smtClean="0"/>
              <a:t>.</a:t>
            </a:r>
          </a:p>
          <a:p>
            <a:r>
              <a:rPr lang="id-ID" dirty="0" smtClean="0"/>
              <a:t> </a:t>
            </a:r>
            <a:r>
              <a:rPr lang="id-ID" dirty="0"/>
              <a:t>Pemanenan bibit dilakukan pada umur 20 hari.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8000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Pemanenan menggunakan alat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2800" dirty="0"/>
              <a:t>Proses pemanenan dapat menggunakan perahu motor ataupun ban bekas sebagai tempat penampungan rumput laut ketika berada di laut. </a:t>
            </a:r>
            <a:endParaRPr lang="id-ID" sz="2800" dirty="0" smtClean="0"/>
          </a:p>
          <a:p>
            <a:r>
              <a:rPr lang="id-ID" sz="2800" dirty="0"/>
              <a:t>Tali ris diambil satu persatu dari rakit kemudian diletakkan di perahu motor ataupun di atas </a:t>
            </a:r>
            <a:r>
              <a:rPr lang="id-ID" sz="2800" dirty="0" smtClean="0"/>
              <a:t>ban</a:t>
            </a:r>
          </a:p>
          <a:p>
            <a:r>
              <a:rPr lang="id-ID" sz="2800" dirty="0"/>
              <a:t>Setelah itu rumput laut dibawa ke daratan untuk dipisahkan dari tali ris yang mengikat. </a:t>
            </a:r>
            <a:endParaRPr lang="id-ID" sz="2800" dirty="0" smtClean="0"/>
          </a:p>
        </p:txBody>
      </p:sp>
    </p:spTree>
    <p:extLst>
      <p:ext uri="{BB962C8B-B14F-4D97-AF65-F5344CB8AC3E}">
        <p14:creationId xmlns:p14="http://schemas.microsoft.com/office/powerpoint/2010/main" val="160043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Pemanenan menggunakan alat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2400" dirty="0"/>
              <a:t>Pemisahan rumput laut dari tali pengikat </a:t>
            </a:r>
            <a:r>
              <a:rPr lang="id-ID" sz="2400" dirty="0" smtClean="0"/>
              <a:t>dapat </a:t>
            </a:r>
            <a:r>
              <a:rPr lang="id-ID" sz="2400" dirty="0"/>
              <a:t>dilakukan dengan cara dipetik dengan jari dan dipotong menggunakan pisau kecil ataupun di geret menggunakan kayu yang telah dipasang paku yang sudah </a:t>
            </a:r>
            <a:r>
              <a:rPr lang="id-ID" sz="2400" dirty="0" smtClean="0"/>
              <a:t>dilengkungkan seperti gambar disamping</a:t>
            </a:r>
          </a:p>
          <a:p>
            <a:endParaRPr lang="id-ID" sz="2400" dirty="0"/>
          </a:p>
          <a:p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459" y="3219138"/>
            <a:ext cx="4851816" cy="363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1664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Jumlah Hasil panen rumput laut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id-ID" sz="3000" dirty="0"/>
              <a:t>Rumput laut yang dihasilkan dari  pemanenan dalam kurun waktu 40-45 hari untuk setiap rakit sebanyak ± 1 ton dengan bibit awal seberat 2,5-3,5 kwintal. </a:t>
            </a:r>
            <a:endParaRPr lang="id-ID" sz="3000" dirty="0" smtClean="0"/>
          </a:p>
          <a:p>
            <a:r>
              <a:rPr lang="id-ID" sz="3000" dirty="0" smtClean="0"/>
              <a:t>Berat </a:t>
            </a:r>
            <a:r>
              <a:rPr lang="id-ID" sz="3000" dirty="0"/>
              <a:t>rumput laut mengalami penambahan berat sekitar 3 – 4 kali dari berat bibit semula dalam kondisi lingkungan mendukung</a:t>
            </a:r>
            <a:r>
              <a:rPr lang="id-ID" sz="3000" dirty="0" smtClean="0"/>
              <a:t>.</a:t>
            </a:r>
          </a:p>
          <a:p>
            <a:r>
              <a:rPr lang="id-ID" sz="3000" dirty="0" smtClean="0"/>
              <a:t> </a:t>
            </a:r>
            <a:r>
              <a:rPr lang="id-ID" sz="3000" dirty="0"/>
              <a:t>Apabila kondisi lingkungan tidak mendukung, sebagai contoh cuaca berubah secara drastis tiap harinya dan juga serangan hama serta penyakit seperti </a:t>
            </a:r>
            <a:r>
              <a:rPr lang="id-ID" sz="3000" i="1" dirty="0"/>
              <a:t>ice-ice</a:t>
            </a:r>
            <a:r>
              <a:rPr lang="id-ID" sz="3000" dirty="0"/>
              <a:t>, maka hasil yang didapat hanya sekitar ± 3 kwintal dari 2,5 kwintal bibit yang ditanam.</a:t>
            </a:r>
          </a:p>
        </p:txBody>
      </p:sp>
    </p:spTree>
    <p:extLst>
      <p:ext uri="{BB962C8B-B14F-4D97-AF65-F5344CB8AC3E}">
        <p14:creationId xmlns:p14="http://schemas.microsoft.com/office/powerpoint/2010/main" val="2286945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Proses Penjemuran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Rumput laut hasil panen langsung di jemur di atas terpal atau para-para</a:t>
            </a:r>
          </a:p>
          <a:p>
            <a:r>
              <a:rPr lang="id-ID" dirty="0" smtClean="0"/>
              <a:t>Terpal dan para-para digunakan sebagai alas agar rumput laut tidak kotor  karena bersentuhan dengan tanah</a:t>
            </a:r>
          </a:p>
          <a:p>
            <a:r>
              <a:rPr lang="id-ID" dirty="0" smtClean="0"/>
              <a:t>Penjemuran rumput laut dilaksanakan selama 3- 7 hari tergantung kondisi cuaca</a:t>
            </a:r>
          </a:p>
          <a:p>
            <a:r>
              <a:rPr lang="id-ID" dirty="0" smtClean="0"/>
              <a:t>Setiap pagi dan siang rumput laut yang dijemur dilakukan proses pembolak balikan agar kering secara merata.</a:t>
            </a:r>
          </a:p>
          <a:p>
            <a:r>
              <a:rPr lang="id-ID" dirty="0" smtClean="0"/>
              <a:t>Rumput laut disimpan di bungkus dalam terpal ketika malam untuk mencegah terjadinya pengembunan(sifat rumput laut yang dapat menyerap air)</a:t>
            </a:r>
          </a:p>
          <a:p>
            <a:r>
              <a:rPr lang="id-ID" dirty="0" smtClean="0"/>
              <a:t>Selama proses pengeringan, dilarang memberikan garam karena akan menurunkan kualitas karaginan pada rumput laut.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01991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Pengeringan rumput laut 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23" y="2011363"/>
            <a:ext cx="5609166" cy="420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648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58</TotalTime>
  <Words>627</Words>
  <Application>Microsoft Office PowerPoint</Application>
  <PresentationFormat>Custom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Banded</vt:lpstr>
      <vt:lpstr>Pemanenan rumput laut</vt:lpstr>
      <vt:lpstr>Waktu panen</vt:lpstr>
      <vt:lpstr>Panen PArsial</vt:lpstr>
      <vt:lpstr>Panen PArsial</vt:lpstr>
      <vt:lpstr>Pemanenan menggunakan alat</vt:lpstr>
      <vt:lpstr>Pemanenan menggunakan alat</vt:lpstr>
      <vt:lpstr>Jumlah Hasil panen rumput laut</vt:lpstr>
      <vt:lpstr>Proses Penjemuran</vt:lpstr>
      <vt:lpstr>Pengeringan rumput laut </vt:lpstr>
      <vt:lpstr>Proses pemutihan rumput laut</vt:lpstr>
      <vt:lpstr>Proses pemutihan rumput laut</vt:lpstr>
      <vt:lpstr>penjemuran rumput laut  tanpa pigmen</vt:lpstr>
      <vt:lpstr>Olahan Rumput laut</vt:lpstr>
      <vt:lpstr>Rumput laut kering tawar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Pemanenan rumput laut</dc:title>
  <dc:creator>ASUS</dc:creator>
  <cp:lastModifiedBy>R. Baca-09</cp:lastModifiedBy>
  <cp:revision>7</cp:revision>
  <dcterms:created xsi:type="dcterms:W3CDTF">2018-10-19T03:00:07Z</dcterms:created>
  <dcterms:modified xsi:type="dcterms:W3CDTF">2018-10-19T07:03:24Z</dcterms:modified>
</cp:coreProperties>
</file>