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Patrick Hand"/>
      <p:regular r:id="rId15"/>
    </p:embeddedFont>
    <p:embeddedFont>
      <p:font typeface="Roboto"/>
      <p:regular r:id="rId16"/>
      <p:bold r:id="rId17"/>
      <p:italic r:id="rId18"/>
      <p:boldItalic r:id="rId19"/>
    </p:embeddedFont>
    <p:embeddedFont>
      <p:font typeface="Nunito"/>
      <p:regular r:id="rId20"/>
      <p:bold r:id="rId21"/>
      <p:italic r:id="rId22"/>
      <p:boldItalic r:id="rId23"/>
    </p:embeddedFont>
    <p:embeddedFont>
      <p:font typeface="Poller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pWf5dj7TZTJaQM69yj0pTHXub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PollerOne-regular.fntdata"/><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PatrickHand-regular.fntdata"/><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err="1"/>
              <a:t>Jumlah</a:t>
            </a:r>
            <a:r>
              <a:rPr lang="en-US" b="1" dirty="0"/>
              <a:t> UMKM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Jumlah UMKM</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4-E46A-4A1F-ADE3-53D18F56473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46A-4A1F-ADE3-53D18F56473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E85-4FCC-BC0B-F4C17703EFB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E85-4FCC-BC0B-F4C17703EFB4}"/>
              </c:ext>
            </c:extLst>
          </c:dPt>
          <c:dLbls>
            <c:dLbl>
              <c:idx val="0"/>
              <c:tx>
                <c:rich>
                  <a:bodyPr/>
                  <a:lstStyle/>
                  <a:p>
                    <a:r>
                      <a:rPr lang="en-US"/>
                      <a:t>650.000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46A-4A1F-ADE3-53D18F564736}"/>
                </c:ext>
              </c:extLst>
            </c:dLbl>
            <c:dLbl>
              <c:idx val="1"/>
              <c:tx>
                <c:rich>
                  <a:bodyPr/>
                  <a:lstStyle/>
                  <a:p>
                    <a:r>
                      <a:rPr lang="en-US"/>
                      <a:t>649.350.000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46A-4A1F-ADE3-53D18F5647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Sudah tersertifikasi halal</c:v>
                </c:pt>
                <c:pt idx="1">
                  <c:v>Belum tersertifikasi halal</c:v>
                </c:pt>
              </c:strCache>
            </c:strRef>
          </c:cat>
          <c:val>
            <c:numRef>
              <c:f>Sheet1!$B$2:$B$5</c:f>
              <c:numCache>
                <c:formatCode>General</c:formatCode>
                <c:ptCount val="4"/>
                <c:pt idx="0">
                  <c:v>650000</c:v>
                </c:pt>
                <c:pt idx="1">
                  <c:v>65000000</c:v>
                </c:pt>
              </c:numCache>
            </c:numRef>
          </c:val>
          <c:extLst>
            <c:ext xmlns:c16="http://schemas.microsoft.com/office/drawing/2014/chart" uri="{C3380CC4-5D6E-409C-BE32-E72D297353CC}">
              <c16:uniqueId val="{00000000-E46A-4A1F-ADE3-53D18F564736}"/>
            </c:ext>
          </c:extLst>
        </c:ser>
        <c:dLbls>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2"/>
          <p:cNvSpPr txBox="1"/>
          <p:nvPr>
            <p:ph type="ctrTitle"/>
          </p:nvPr>
        </p:nvSpPr>
        <p:spPr>
          <a:xfrm>
            <a:off x="4006500" y="662425"/>
            <a:ext cx="4417500" cy="216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4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2"/>
          <p:cNvSpPr txBox="1"/>
          <p:nvPr>
            <p:ph idx="1" type="subTitle"/>
          </p:nvPr>
        </p:nvSpPr>
        <p:spPr>
          <a:xfrm>
            <a:off x="4006500" y="2828738"/>
            <a:ext cx="4417500" cy="54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pic>
        <p:nvPicPr>
          <p:cNvPr id="11" name="Google Shape;11;p12"/>
          <p:cNvPicPr preferRelativeResize="0"/>
          <p:nvPr/>
        </p:nvPicPr>
        <p:blipFill rotWithShape="1">
          <a:blip r:embed="rId2">
            <a:alphaModFix/>
          </a:blip>
          <a:srcRect b="0" l="0" r="0" t="0"/>
          <a:stretch/>
        </p:blipFill>
        <p:spPr>
          <a:xfrm>
            <a:off x="3358875" y="3234175"/>
            <a:ext cx="5712773" cy="2318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 name="Shape 12"/>
        <p:cNvGrpSpPr/>
        <p:nvPr/>
      </p:nvGrpSpPr>
      <p:grpSpPr>
        <a:xfrm>
          <a:off x="0" y="0"/>
          <a:ext cx="0" cy="0"/>
          <a:chOff x="0" y="0"/>
          <a:chExt cx="0" cy="0"/>
        </a:xfrm>
      </p:grpSpPr>
      <p:sp>
        <p:nvSpPr>
          <p:cNvPr id="13" name="Google Shape;13;p13"/>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 name="Google Shape;14;p13"/>
          <p:cNvSpPr txBox="1"/>
          <p:nvPr>
            <p:ph idx="1" type="subTitle"/>
          </p:nvPr>
        </p:nvSpPr>
        <p:spPr>
          <a:xfrm>
            <a:off x="1625327" y="2777888"/>
            <a:ext cx="25557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5" name="Google Shape;15;p13"/>
          <p:cNvSpPr txBox="1"/>
          <p:nvPr>
            <p:ph idx="2" type="title"/>
          </p:nvPr>
        </p:nvSpPr>
        <p:spPr>
          <a:xfrm>
            <a:off x="1625325" y="2339402"/>
            <a:ext cx="2555700" cy="417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6" name="Google Shape;16;p13"/>
          <p:cNvSpPr txBox="1"/>
          <p:nvPr>
            <p:ph idx="3" type="subTitle"/>
          </p:nvPr>
        </p:nvSpPr>
        <p:spPr>
          <a:xfrm>
            <a:off x="4962977" y="2777888"/>
            <a:ext cx="25557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7" name="Google Shape;17;p13"/>
          <p:cNvSpPr txBox="1"/>
          <p:nvPr>
            <p:ph idx="4" type="title"/>
          </p:nvPr>
        </p:nvSpPr>
        <p:spPr>
          <a:xfrm>
            <a:off x="4962975" y="2339402"/>
            <a:ext cx="2555700" cy="417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pic>
        <p:nvPicPr>
          <p:cNvPr id="18" name="Google Shape;18;p13"/>
          <p:cNvPicPr preferRelativeResize="0"/>
          <p:nvPr/>
        </p:nvPicPr>
        <p:blipFill rotWithShape="1">
          <a:blip r:embed="rId2">
            <a:alphaModFix/>
          </a:blip>
          <a:srcRect b="0" l="0" r="0" t="0"/>
          <a:stretch/>
        </p:blipFill>
        <p:spPr>
          <a:xfrm rot="689008">
            <a:off x="6982658" y="3133178"/>
            <a:ext cx="2091957" cy="2866021"/>
          </a:xfrm>
          <a:prstGeom prst="rect">
            <a:avLst/>
          </a:prstGeom>
          <a:noFill/>
          <a:ln>
            <a:noFill/>
          </a:ln>
        </p:spPr>
      </p:pic>
      <p:pic>
        <p:nvPicPr>
          <p:cNvPr id="19" name="Google Shape;19;p13"/>
          <p:cNvPicPr preferRelativeResize="0"/>
          <p:nvPr/>
        </p:nvPicPr>
        <p:blipFill rotWithShape="1">
          <a:blip r:embed="rId3">
            <a:alphaModFix/>
          </a:blip>
          <a:srcRect b="0" l="0" r="0" t="0"/>
          <a:stretch/>
        </p:blipFill>
        <p:spPr>
          <a:xfrm rot="-1634408">
            <a:off x="176592" y="2990704"/>
            <a:ext cx="2008467" cy="332329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14"/>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4"/>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Font typeface="Open Sans"/>
              <a:buAutoNum type="arabicPeriod"/>
              <a:defRPr sz="1200"/>
            </a:lvl1pPr>
            <a:lvl2pPr indent="-304800" lvl="1" marL="914400" algn="l">
              <a:lnSpc>
                <a:spcPct val="100000"/>
              </a:lnSpc>
              <a:spcBef>
                <a:spcPts val="0"/>
              </a:spcBef>
              <a:spcAft>
                <a:spcPts val="0"/>
              </a:spcAft>
              <a:buClr>
                <a:srgbClr val="434343"/>
              </a:buClr>
              <a:buSzPts val="1200"/>
              <a:buFont typeface="Roboto Condensed Light"/>
              <a:buAutoNum type="alphaLcPeriod"/>
              <a:defRPr/>
            </a:lvl2pPr>
            <a:lvl3pPr indent="-304800" lvl="2" marL="1371600" algn="l">
              <a:lnSpc>
                <a:spcPct val="100000"/>
              </a:lnSpc>
              <a:spcBef>
                <a:spcPts val="0"/>
              </a:spcBef>
              <a:spcAft>
                <a:spcPts val="0"/>
              </a:spcAft>
              <a:buClr>
                <a:srgbClr val="434343"/>
              </a:buClr>
              <a:buSzPts val="1200"/>
              <a:buFont typeface="Roboto Condensed Light"/>
              <a:buAutoNum type="romanLcPeriod"/>
              <a:defRPr/>
            </a:lvl3pPr>
            <a:lvl4pPr indent="-304800" lvl="3" marL="1828800" algn="l">
              <a:lnSpc>
                <a:spcPct val="100000"/>
              </a:lnSpc>
              <a:spcBef>
                <a:spcPts val="0"/>
              </a:spcBef>
              <a:spcAft>
                <a:spcPts val="0"/>
              </a:spcAft>
              <a:buClr>
                <a:srgbClr val="434343"/>
              </a:buClr>
              <a:buSzPts val="1200"/>
              <a:buFont typeface="Roboto Condensed Light"/>
              <a:buAutoNum type="arabicPeriod"/>
              <a:defRPr/>
            </a:lvl4pPr>
            <a:lvl5pPr indent="-304800" lvl="4" marL="2286000" algn="l">
              <a:lnSpc>
                <a:spcPct val="100000"/>
              </a:lnSpc>
              <a:spcBef>
                <a:spcPts val="0"/>
              </a:spcBef>
              <a:spcAft>
                <a:spcPts val="0"/>
              </a:spcAft>
              <a:buClr>
                <a:srgbClr val="434343"/>
              </a:buClr>
              <a:buSzPts val="1200"/>
              <a:buFont typeface="Roboto Condensed Light"/>
              <a:buAutoNum type="alphaLcPeriod"/>
              <a:defRPr/>
            </a:lvl5pPr>
            <a:lvl6pPr indent="-304800" lvl="5" marL="2743200" algn="l">
              <a:lnSpc>
                <a:spcPct val="100000"/>
              </a:lnSpc>
              <a:spcBef>
                <a:spcPts val="0"/>
              </a:spcBef>
              <a:spcAft>
                <a:spcPts val="0"/>
              </a:spcAft>
              <a:buClr>
                <a:srgbClr val="434343"/>
              </a:buClr>
              <a:buSzPts val="1200"/>
              <a:buFont typeface="Roboto Condensed Light"/>
              <a:buAutoNum type="romanLcPeriod"/>
              <a:defRPr/>
            </a:lvl6pPr>
            <a:lvl7pPr indent="-304800" lvl="6" marL="3200400" algn="l">
              <a:lnSpc>
                <a:spcPct val="100000"/>
              </a:lnSpc>
              <a:spcBef>
                <a:spcPts val="0"/>
              </a:spcBef>
              <a:spcAft>
                <a:spcPts val="0"/>
              </a:spcAft>
              <a:buClr>
                <a:srgbClr val="434343"/>
              </a:buClr>
              <a:buSzPts val="1200"/>
              <a:buFont typeface="Roboto Condensed Light"/>
              <a:buAutoNum type="arabicPeriod"/>
              <a:defRPr/>
            </a:lvl7pPr>
            <a:lvl8pPr indent="-304800" lvl="7" marL="3657600" algn="l">
              <a:lnSpc>
                <a:spcPct val="100000"/>
              </a:lnSpc>
              <a:spcBef>
                <a:spcPts val="0"/>
              </a:spcBef>
              <a:spcAft>
                <a:spcPts val="0"/>
              </a:spcAft>
              <a:buClr>
                <a:srgbClr val="434343"/>
              </a:buClr>
              <a:buSzPts val="1200"/>
              <a:buFont typeface="Roboto Condensed Light"/>
              <a:buAutoNum type="alphaLcPeriod"/>
              <a:defRPr/>
            </a:lvl8pPr>
            <a:lvl9pPr indent="-304800" lvl="8" marL="4114800" algn="l">
              <a:lnSpc>
                <a:spcPct val="100000"/>
              </a:lnSpc>
              <a:spcBef>
                <a:spcPts val="0"/>
              </a:spcBef>
              <a:spcAft>
                <a:spcPts val="0"/>
              </a:spcAft>
              <a:buClr>
                <a:srgbClr val="434343"/>
              </a:buClr>
              <a:buSzPts val="1200"/>
              <a:buFont typeface="Roboto Condensed Light"/>
              <a:buAutoNum type="romanLcPeriod"/>
              <a:defRPr/>
            </a:lvl9pPr>
          </a:lstStyle>
          <a:p/>
        </p:txBody>
      </p:sp>
      <p:pic>
        <p:nvPicPr>
          <p:cNvPr id="23" name="Google Shape;23;p14"/>
          <p:cNvPicPr preferRelativeResize="0"/>
          <p:nvPr/>
        </p:nvPicPr>
        <p:blipFill rotWithShape="1">
          <a:blip r:embed="rId2">
            <a:alphaModFix/>
          </a:blip>
          <a:srcRect b="0" l="0" r="0" t="0"/>
          <a:stretch/>
        </p:blipFill>
        <p:spPr>
          <a:xfrm rot="-1716266">
            <a:off x="8056325" y="3387375"/>
            <a:ext cx="1825424" cy="21613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24" name="Shape 24"/>
        <p:cNvGrpSpPr/>
        <p:nvPr/>
      </p:nvGrpSpPr>
      <p:grpSpPr>
        <a:xfrm>
          <a:off x="0" y="0"/>
          <a:ext cx="0" cy="0"/>
          <a:chOff x="0" y="0"/>
          <a:chExt cx="0" cy="0"/>
        </a:xfrm>
      </p:grpSpPr>
      <p:sp>
        <p:nvSpPr>
          <p:cNvPr id="25" name="Google Shape;25;p15"/>
          <p:cNvSpPr txBox="1"/>
          <p:nvPr>
            <p:ph type="title"/>
          </p:nvPr>
        </p:nvSpPr>
        <p:spPr>
          <a:xfrm>
            <a:off x="1949100" y="540000"/>
            <a:ext cx="52458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2pPr>
            <a:lvl3pPr lvl="2"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3pPr>
            <a:lvl4pPr lvl="3"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4pPr>
            <a:lvl5pPr lvl="4"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5pPr>
            <a:lvl6pPr lvl="5"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6pPr>
            <a:lvl7pPr lvl="6"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7pPr>
            <a:lvl8pPr lvl="7"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8pPr>
            <a:lvl9pPr lvl="8"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9pPr>
          </a:lstStyle>
          <a:p/>
        </p:txBody>
      </p:sp>
      <p:sp>
        <p:nvSpPr>
          <p:cNvPr id="26" name="Google Shape;26;p15"/>
          <p:cNvSpPr txBox="1"/>
          <p:nvPr>
            <p:ph idx="1" type="subTitle"/>
          </p:nvPr>
        </p:nvSpPr>
        <p:spPr>
          <a:xfrm>
            <a:off x="2068938" y="2343367"/>
            <a:ext cx="23160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7" name="Google Shape;27;p15"/>
          <p:cNvSpPr txBox="1"/>
          <p:nvPr>
            <p:ph idx="2" type="title"/>
          </p:nvPr>
        </p:nvSpPr>
        <p:spPr>
          <a:xfrm>
            <a:off x="1949200" y="1901027"/>
            <a:ext cx="25557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28" name="Google Shape;28;p15"/>
          <p:cNvSpPr txBox="1"/>
          <p:nvPr>
            <p:ph idx="3" type="title"/>
          </p:nvPr>
        </p:nvSpPr>
        <p:spPr>
          <a:xfrm>
            <a:off x="2068975" y="1401513"/>
            <a:ext cx="23160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3000"/>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29" name="Google Shape;29;p15"/>
          <p:cNvSpPr txBox="1"/>
          <p:nvPr>
            <p:ph idx="4" type="subTitle"/>
          </p:nvPr>
        </p:nvSpPr>
        <p:spPr>
          <a:xfrm>
            <a:off x="4758833" y="2389542"/>
            <a:ext cx="23160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0" name="Google Shape;30;p15"/>
          <p:cNvSpPr txBox="1"/>
          <p:nvPr>
            <p:ph idx="5" type="title"/>
          </p:nvPr>
        </p:nvSpPr>
        <p:spPr>
          <a:xfrm>
            <a:off x="4639100" y="1901027"/>
            <a:ext cx="25557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31" name="Google Shape;31;p15"/>
          <p:cNvSpPr txBox="1"/>
          <p:nvPr>
            <p:ph idx="6" type="title"/>
          </p:nvPr>
        </p:nvSpPr>
        <p:spPr>
          <a:xfrm>
            <a:off x="4758821" y="1401450"/>
            <a:ext cx="23160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3000"/>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32" name="Google Shape;32;p15"/>
          <p:cNvSpPr txBox="1"/>
          <p:nvPr>
            <p:ph idx="7" type="subTitle"/>
          </p:nvPr>
        </p:nvSpPr>
        <p:spPr>
          <a:xfrm>
            <a:off x="2068938" y="3953183"/>
            <a:ext cx="23160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3" name="Google Shape;33;p15"/>
          <p:cNvSpPr txBox="1"/>
          <p:nvPr>
            <p:ph idx="8" type="title"/>
          </p:nvPr>
        </p:nvSpPr>
        <p:spPr>
          <a:xfrm>
            <a:off x="1949200" y="3510827"/>
            <a:ext cx="25557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34" name="Google Shape;34;p15"/>
          <p:cNvSpPr txBox="1"/>
          <p:nvPr>
            <p:ph idx="9" type="title"/>
          </p:nvPr>
        </p:nvSpPr>
        <p:spPr>
          <a:xfrm>
            <a:off x="2068950" y="3011266"/>
            <a:ext cx="23160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3000"/>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35" name="Google Shape;35;p15"/>
          <p:cNvSpPr txBox="1"/>
          <p:nvPr>
            <p:ph idx="13" type="subTitle"/>
          </p:nvPr>
        </p:nvSpPr>
        <p:spPr>
          <a:xfrm>
            <a:off x="4758808" y="3953183"/>
            <a:ext cx="23160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15"/>
          <p:cNvSpPr txBox="1"/>
          <p:nvPr>
            <p:ph idx="14" type="title"/>
          </p:nvPr>
        </p:nvSpPr>
        <p:spPr>
          <a:xfrm>
            <a:off x="4639069" y="3510827"/>
            <a:ext cx="25557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37" name="Google Shape;37;p15"/>
          <p:cNvSpPr txBox="1"/>
          <p:nvPr>
            <p:ph idx="15" type="title"/>
          </p:nvPr>
        </p:nvSpPr>
        <p:spPr>
          <a:xfrm>
            <a:off x="4758821" y="3011266"/>
            <a:ext cx="23160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3000"/>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16"/>
          <p:cNvSpPr txBox="1"/>
          <p:nvPr>
            <p:ph type="title"/>
          </p:nvPr>
        </p:nvSpPr>
        <p:spPr>
          <a:xfrm>
            <a:off x="912075" y="3170476"/>
            <a:ext cx="2228700" cy="56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6"/>
          <p:cNvSpPr txBox="1"/>
          <p:nvPr>
            <p:ph idx="1" type="body"/>
          </p:nvPr>
        </p:nvSpPr>
        <p:spPr>
          <a:xfrm>
            <a:off x="912075" y="3647500"/>
            <a:ext cx="2228700" cy="6381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41" name="Google Shape;41;p16"/>
          <p:cNvSpPr txBox="1"/>
          <p:nvPr>
            <p:ph idx="2" type="title"/>
          </p:nvPr>
        </p:nvSpPr>
        <p:spPr>
          <a:xfrm>
            <a:off x="912075" y="2450776"/>
            <a:ext cx="2228700" cy="719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pic>
        <p:nvPicPr>
          <p:cNvPr id="42" name="Google Shape;42;p16"/>
          <p:cNvPicPr preferRelativeResize="0"/>
          <p:nvPr/>
        </p:nvPicPr>
        <p:blipFill rotWithShape="1">
          <a:blip r:embed="rId2">
            <a:alphaModFix/>
          </a:blip>
          <a:srcRect b="0" l="0" r="0" t="0"/>
          <a:stretch/>
        </p:blipFill>
        <p:spPr>
          <a:xfrm>
            <a:off x="3044400" y="1604450"/>
            <a:ext cx="647700" cy="638175"/>
          </a:xfrm>
          <a:prstGeom prst="rect">
            <a:avLst/>
          </a:prstGeom>
          <a:noFill/>
          <a:ln>
            <a:noFill/>
          </a:ln>
        </p:spPr>
      </p:pic>
      <p:pic>
        <p:nvPicPr>
          <p:cNvPr id="43" name="Google Shape;43;p16"/>
          <p:cNvPicPr preferRelativeResize="0"/>
          <p:nvPr/>
        </p:nvPicPr>
        <p:blipFill rotWithShape="1">
          <a:blip r:embed="rId2">
            <a:alphaModFix/>
          </a:blip>
          <a:srcRect b="0" l="0" r="0" t="0"/>
          <a:stretch/>
        </p:blipFill>
        <p:spPr>
          <a:xfrm>
            <a:off x="2225375" y="1728613"/>
            <a:ext cx="471050" cy="464125"/>
          </a:xfrm>
          <a:prstGeom prst="rect">
            <a:avLst/>
          </a:prstGeom>
          <a:noFill/>
          <a:ln>
            <a:noFill/>
          </a:ln>
        </p:spPr>
      </p:pic>
      <p:pic>
        <p:nvPicPr>
          <p:cNvPr id="44" name="Google Shape;44;p16"/>
          <p:cNvPicPr preferRelativeResize="0"/>
          <p:nvPr/>
        </p:nvPicPr>
        <p:blipFill rotWithShape="1">
          <a:blip r:embed="rId2">
            <a:alphaModFix/>
          </a:blip>
          <a:srcRect b="0" l="0" r="0" t="0"/>
          <a:stretch/>
        </p:blipFill>
        <p:spPr>
          <a:xfrm>
            <a:off x="2765550" y="961050"/>
            <a:ext cx="278850" cy="274750"/>
          </a:xfrm>
          <a:prstGeom prst="rect">
            <a:avLst/>
          </a:prstGeom>
          <a:noFill/>
          <a:ln>
            <a:noFill/>
          </a:ln>
        </p:spPr>
      </p:pic>
      <p:pic>
        <p:nvPicPr>
          <p:cNvPr id="45" name="Google Shape;45;p16"/>
          <p:cNvPicPr preferRelativeResize="0"/>
          <p:nvPr/>
        </p:nvPicPr>
        <p:blipFill rotWithShape="1">
          <a:blip r:embed="rId2">
            <a:alphaModFix/>
          </a:blip>
          <a:srcRect b="0" l="0" r="0" t="0"/>
          <a:stretch/>
        </p:blipFill>
        <p:spPr>
          <a:xfrm rot="-2700000">
            <a:off x="7470900" y="540000"/>
            <a:ext cx="647700" cy="638175"/>
          </a:xfrm>
          <a:prstGeom prst="rect">
            <a:avLst/>
          </a:prstGeom>
          <a:noFill/>
          <a:ln>
            <a:noFill/>
          </a:ln>
        </p:spPr>
      </p:pic>
      <p:pic>
        <p:nvPicPr>
          <p:cNvPr id="46" name="Google Shape;46;p16"/>
          <p:cNvPicPr preferRelativeResize="0"/>
          <p:nvPr/>
        </p:nvPicPr>
        <p:blipFill rotWithShape="1">
          <a:blip r:embed="rId3">
            <a:alphaModFix/>
          </a:blip>
          <a:srcRect b="0" l="0" r="0" t="0"/>
          <a:stretch/>
        </p:blipFill>
        <p:spPr>
          <a:xfrm rot="969661">
            <a:off x="7738700" y="3572975"/>
            <a:ext cx="1652101" cy="2263401"/>
          </a:xfrm>
          <a:prstGeom prst="rect">
            <a:avLst/>
          </a:prstGeom>
          <a:noFill/>
          <a:ln>
            <a:noFill/>
          </a:ln>
        </p:spPr>
      </p:pic>
      <p:pic>
        <p:nvPicPr>
          <p:cNvPr id="47" name="Google Shape;47;p16"/>
          <p:cNvPicPr preferRelativeResize="0"/>
          <p:nvPr/>
        </p:nvPicPr>
        <p:blipFill rotWithShape="1">
          <a:blip r:embed="rId4">
            <a:alphaModFix/>
          </a:blip>
          <a:srcRect b="0" l="0" r="0" t="0"/>
          <a:stretch/>
        </p:blipFill>
        <p:spPr>
          <a:xfrm rot="8443149">
            <a:off x="-403963" y="-473042"/>
            <a:ext cx="1986846" cy="2352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48" name="Shape 4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2">
    <p:bg>
      <p:bgPr>
        <a:solidFill>
          <a:schemeClr val="accent3"/>
        </a:solidFill>
      </p:bgPr>
    </p:bg>
    <p:spTree>
      <p:nvGrpSpPr>
        <p:cNvPr id="49" name="Shape 49"/>
        <p:cNvGrpSpPr/>
        <p:nvPr/>
      </p:nvGrpSpPr>
      <p:grpSpPr>
        <a:xfrm>
          <a:off x="0" y="0"/>
          <a:ext cx="0" cy="0"/>
          <a:chOff x="0" y="0"/>
          <a:chExt cx="0" cy="0"/>
        </a:xfrm>
      </p:grpSpPr>
      <p:pic>
        <p:nvPicPr>
          <p:cNvPr id="50" name="Google Shape;50;p18"/>
          <p:cNvPicPr preferRelativeResize="0"/>
          <p:nvPr/>
        </p:nvPicPr>
        <p:blipFill rotWithShape="1">
          <a:blip r:embed="rId2">
            <a:alphaModFix/>
          </a:blip>
          <a:srcRect b="0" l="0" r="0" t="0"/>
          <a:stretch/>
        </p:blipFill>
        <p:spPr>
          <a:xfrm flipH="1" rot="-212397">
            <a:off x="8106500" y="3186143"/>
            <a:ext cx="1301430" cy="2153364"/>
          </a:xfrm>
          <a:prstGeom prst="rect">
            <a:avLst/>
          </a:prstGeom>
          <a:noFill/>
          <a:ln>
            <a:noFill/>
          </a:ln>
        </p:spPr>
      </p:pic>
      <p:pic>
        <p:nvPicPr>
          <p:cNvPr id="51" name="Google Shape;51;p18"/>
          <p:cNvPicPr preferRelativeResize="0"/>
          <p:nvPr/>
        </p:nvPicPr>
        <p:blipFill rotWithShape="1">
          <a:blip r:embed="rId3">
            <a:alphaModFix/>
          </a:blip>
          <a:srcRect b="0" l="0" r="0" t="0"/>
          <a:stretch/>
        </p:blipFill>
        <p:spPr>
          <a:xfrm flipH="1" rot="-1695450">
            <a:off x="7398475" y="3727962"/>
            <a:ext cx="1571773" cy="2153365"/>
          </a:xfrm>
          <a:prstGeom prst="rect">
            <a:avLst/>
          </a:prstGeom>
          <a:noFill/>
          <a:ln>
            <a:noFill/>
          </a:ln>
        </p:spPr>
      </p:pic>
      <p:pic>
        <p:nvPicPr>
          <p:cNvPr id="52" name="Google Shape;52;p18"/>
          <p:cNvPicPr preferRelativeResize="0"/>
          <p:nvPr/>
        </p:nvPicPr>
        <p:blipFill rotWithShape="1">
          <a:blip r:embed="rId2">
            <a:alphaModFix/>
          </a:blip>
          <a:srcRect b="0" l="0" r="0" t="0"/>
          <a:stretch/>
        </p:blipFill>
        <p:spPr>
          <a:xfrm rot="-9549401">
            <a:off x="8189533" y="93305"/>
            <a:ext cx="1301430" cy="2153364"/>
          </a:xfrm>
          <a:prstGeom prst="rect">
            <a:avLst/>
          </a:prstGeom>
          <a:noFill/>
          <a:ln>
            <a:noFill/>
          </a:ln>
        </p:spPr>
      </p:pic>
      <p:pic>
        <p:nvPicPr>
          <p:cNvPr id="53" name="Google Shape;53;p18"/>
          <p:cNvPicPr preferRelativeResize="0"/>
          <p:nvPr/>
        </p:nvPicPr>
        <p:blipFill rotWithShape="1">
          <a:blip r:embed="rId3">
            <a:alphaModFix/>
          </a:blip>
          <a:srcRect b="0" l="0" r="0" t="0"/>
          <a:stretch/>
        </p:blipFill>
        <p:spPr>
          <a:xfrm rot="-8066345">
            <a:off x="7668587" y="-594379"/>
            <a:ext cx="1571773" cy="21533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
    <p:bg>
      <p:bgPr>
        <a:solidFill>
          <a:schemeClr val="accent2"/>
        </a:solidFill>
      </p:bgPr>
    </p:bg>
    <p:spTree>
      <p:nvGrpSpPr>
        <p:cNvPr id="54" name="Shape 54"/>
        <p:cNvGrpSpPr/>
        <p:nvPr/>
      </p:nvGrpSpPr>
      <p:grpSpPr>
        <a:xfrm>
          <a:off x="0" y="0"/>
          <a:ext cx="0" cy="0"/>
          <a:chOff x="0" y="0"/>
          <a:chExt cx="0" cy="0"/>
        </a:xfrm>
      </p:grpSpPr>
      <p:pic>
        <p:nvPicPr>
          <p:cNvPr id="55" name="Google Shape;55;p19"/>
          <p:cNvPicPr preferRelativeResize="0"/>
          <p:nvPr/>
        </p:nvPicPr>
        <p:blipFill rotWithShape="1">
          <a:blip r:embed="rId2">
            <a:alphaModFix/>
          </a:blip>
          <a:srcRect b="0" l="0" r="0" t="0"/>
          <a:stretch/>
        </p:blipFill>
        <p:spPr>
          <a:xfrm>
            <a:off x="500850" y="337038"/>
            <a:ext cx="647700" cy="638175"/>
          </a:xfrm>
          <a:prstGeom prst="rect">
            <a:avLst/>
          </a:prstGeom>
          <a:noFill/>
          <a:ln>
            <a:noFill/>
          </a:ln>
        </p:spPr>
      </p:pic>
      <p:pic>
        <p:nvPicPr>
          <p:cNvPr id="56" name="Google Shape;56;p19"/>
          <p:cNvPicPr preferRelativeResize="0"/>
          <p:nvPr/>
        </p:nvPicPr>
        <p:blipFill rotWithShape="1">
          <a:blip r:embed="rId2">
            <a:alphaModFix/>
          </a:blip>
          <a:srcRect b="0" l="0" r="0" t="0"/>
          <a:stretch/>
        </p:blipFill>
        <p:spPr>
          <a:xfrm>
            <a:off x="7991750" y="4484350"/>
            <a:ext cx="393450" cy="387650"/>
          </a:xfrm>
          <a:prstGeom prst="rect">
            <a:avLst/>
          </a:prstGeom>
          <a:noFill/>
          <a:ln>
            <a:noFill/>
          </a:ln>
        </p:spPr>
      </p:pic>
      <p:pic>
        <p:nvPicPr>
          <p:cNvPr id="57" name="Google Shape;57;p19"/>
          <p:cNvPicPr preferRelativeResize="0"/>
          <p:nvPr/>
        </p:nvPicPr>
        <p:blipFill rotWithShape="1">
          <a:blip r:embed="rId2">
            <a:alphaModFix/>
          </a:blip>
          <a:srcRect b="0" l="0" r="0" t="0"/>
          <a:stretch/>
        </p:blipFill>
        <p:spPr>
          <a:xfrm rot="-2935550">
            <a:off x="8303250" y="3673250"/>
            <a:ext cx="647700" cy="638175"/>
          </a:xfrm>
          <a:prstGeom prst="rect">
            <a:avLst/>
          </a:prstGeom>
          <a:noFill/>
          <a:ln>
            <a:noFill/>
          </a:ln>
        </p:spPr>
      </p:pic>
      <p:pic>
        <p:nvPicPr>
          <p:cNvPr id="58" name="Google Shape;58;p19"/>
          <p:cNvPicPr preferRelativeResize="0"/>
          <p:nvPr/>
        </p:nvPicPr>
        <p:blipFill rotWithShape="1">
          <a:blip r:embed="rId2">
            <a:alphaModFix/>
          </a:blip>
          <a:srcRect b="0" l="0" r="0" t="0"/>
          <a:stretch/>
        </p:blipFill>
        <p:spPr>
          <a:xfrm>
            <a:off x="1525775" y="572725"/>
            <a:ext cx="278850" cy="274750"/>
          </a:xfrm>
          <a:prstGeom prst="rect">
            <a:avLst/>
          </a:prstGeom>
          <a:noFill/>
          <a:ln>
            <a:noFill/>
          </a:ln>
        </p:spPr>
      </p:pic>
      <p:pic>
        <p:nvPicPr>
          <p:cNvPr id="59" name="Google Shape;59;p19"/>
          <p:cNvPicPr preferRelativeResize="0"/>
          <p:nvPr/>
        </p:nvPicPr>
        <p:blipFill rotWithShape="1">
          <a:blip r:embed="rId2">
            <a:alphaModFix/>
          </a:blip>
          <a:srcRect b="0" l="0" r="0" t="0"/>
          <a:stretch/>
        </p:blipFill>
        <p:spPr>
          <a:xfrm rot="-2935528">
            <a:off x="337016" y="1185186"/>
            <a:ext cx="408892" cy="4028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_2">
    <p:bg>
      <p:bgPr>
        <a:solidFill>
          <a:schemeClr val="accent3"/>
        </a:solidFill>
      </p:bgPr>
    </p:bg>
    <p:spTree>
      <p:nvGrpSpPr>
        <p:cNvPr id="60" name="Shape 60"/>
        <p:cNvGrpSpPr/>
        <p:nvPr/>
      </p:nvGrpSpPr>
      <p:grpSpPr>
        <a:xfrm>
          <a:off x="0" y="0"/>
          <a:ext cx="0" cy="0"/>
          <a:chOff x="0" y="0"/>
          <a:chExt cx="0" cy="0"/>
        </a:xfrm>
      </p:grpSpPr>
      <p:pic>
        <p:nvPicPr>
          <p:cNvPr id="61" name="Google Shape;61;p20"/>
          <p:cNvPicPr preferRelativeResize="0"/>
          <p:nvPr/>
        </p:nvPicPr>
        <p:blipFill rotWithShape="1">
          <a:blip r:embed="rId2">
            <a:alphaModFix/>
          </a:blip>
          <a:srcRect b="0" l="0" r="0" t="0"/>
          <a:stretch/>
        </p:blipFill>
        <p:spPr>
          <a:xfrm rot="2700000">
            <a:off x="-232361" y="3515540"/>
            <a:ext cx="1433335" cy="1963700"/>
          </a:xfrm>
          <a:prstGeom prst="rect">
            <a:avLst/>
          </a:prstGeom>
          <a:noFill/>
          <a:ln>
            <a:noFill/>
          </a:ln>
        </p:spPr>
      </p:pic>
      <p:pic>
        <p:nvPicPr>
          <p:cNvPr id="62" name="Google Shape;62;p20"/>
          <p:cNvPicPr preferRelativeResize="0"/>
          <p:nvPr/>
        </p:nvPicPr>
        <p:blipFill rotWithShape="1">
          <a:blip r:embed="rId3">
            <a:alphaModFix/>
          </a:blip>
          <a:srcRect b="0" l="0" r="0" t="0"/>
          <a:stretch/>
        </p:blipFill>
        <p:spPr>
          <a:xfrm rot="-1466253">
            <a:off x="7885801" y="3549490"/>
            <a:ext cx="1645601" cy="1948400"/>
          </a:xfrm>
          <a:prstGeom prst="rect">
            <a:avLst/>
          </a:prstGeom>
          <a:noFill/>
          <a:ln>
            <a:noFill/>
          </a:ln>
        </p:spPr>
      </p:pic>
      <p:pic>
        <p:nvPicPr>
          <p:cNvPr id="63" name="Google Shape;63;p20"/>
          <p:cNvPicPr preferRelativeResize="0"/>
          <p:nvPr/>
        </p:nvPicPr>
        <p:blipFill rotWithShape="1">
          <a:blip r:embed="rId4">
            <a:alphaModFix/>
          </a:blip>
          <a:srcRect b="0" l="0" r="0" t="0"/>
          <a:stretch/>
        </p:blipFill>
        <p:spPr>
          <a:xfrm rot="3167200">
            <a:off x="504827" y="1066486"/>
            <a:ext cx="430329" cy="424008"/>
          </a:xfrm>
          <a:prstGeom prst="rect">
            <a:avLst/>
          </a:prstGeom>
          <a:noFill/>
          <a:ln>
            <a:noFill/>
          </a:ln>
        </p:spPr>
      </p:pic>
      <p:pic>
        <p:nvPicPr>
          <p:cNvPr id="64" name="Google Shape;64;p20"/>
          <p:cNvPicPr preferRelativeResize="0"/>
          <p:nvPr/>
        </p:nvPicPr>
        <p:blipFill rotWithShape="1">
          <a:blip r:embed="rId4">
            <a:alphaModFix/>
          </a:blip>
          <a:srcRect b="0" l="0" r="0" t="0"/>
          <a:stretch/>
        </p:blipFill>
        <p:spPr>
          <a:xfrm rot="3167203">
            <a:off x="219532" y="349369"/>
            <a:ext cx="529560" cy="521781"/>
          </a:xfrm>
          <a:prstGeom prst="rect">
            <a:avLst/>
          </a:prstGeom>
          <a:noFill/>
          <a:ln>
            <a:noFill/>
          </a:ln>
        </p:spPr>
      </p:pic>
      <p:pic>
        <p:nvPicPr>
          <p:cNvPr id="65" name="Google Shape;65;p20"/>
          <p:cNvPicPr preferRelativeResize="0"/>
          <p:nvPr/>
        </p:nvPicPr>
        <p:blipFill rotWithShape="1">
          <a:blip r:embed="rId4">
            <a:alphaModFix/>
          </a:blip>
          <a:srcRect b="0" l="0" r="0" t="0"/>
          <a:stretch/>
        </p:blipFill>
        <p:spPr>
          <a:xfrm rot="-382513">
            <a:off x="877912" y="258767"/>
            <a:ext cx="326972" cy="32218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3"/>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2"/>
              </a:buClr>
              <a:buSzPts val="2800"/>
              <a:buFont typeface="Poller One"/>
              <a:buNone/>
              <a:defRPr b="0" i="0" sz="2800" u="none" cap="none" strike="noStrike">
                <a:solidFill>
                  <a:schemeClr val="lt2"/>
                </a:solidFill>
                <a:latin typeface="Poller One"/>
                <a:ea typeface="Poller One"/>
                <a:cs typeface="Poller One"/>
                <a:sym typeface="Poller One"/>
              </a:defRPr>
            </a:lvl1pPr>
            <a:lvl2pPr lvl="1" marR="0" rtl="0" algn="l">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chemeClr val="lt2"/>
              </a:buClr>
              <a:buSzPts val="2800"/>
              <a:buFont typeface="Arial"/>
              <a:buNone/>
              <a:defRPr b="0" i="0" sz="2800" u="none" cap="none" strike="noStrike">
                <a:solidFill>
                  <a:schemeClr val="lt2"/>
                </a:solidFill>
                <a:latin typeface="Arial"/>
                <a:ea typeface="Arial"/>
                <a:cs typeface="Arial"/>
                <a:sym typeface="Arial"/>
              </a:defRPr>
            </a:lvl9pPr>
          </a:lstStyle>
          <a:p/>
        </p:txBody>
      </p:sp>
      <p:sp>
        <p:nvSpPr>
          <p:cNvPr id="7" name="Google Shape;7;p11"/>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2"/>
              </a:buClr>
              <a:buSzPts val="1400"/>
              <a:buFont typeface="Nunito"/>
              <a:buChar char="●"/>
              <a:defRPr b="0" i="0" sz="1400" u="none" cap="none" strike="noStrike">
                <a:solidFill>
                  <a:schemeClr val="lt2"/>
                </a:solidFill>
                <a:latin typeface="Nunito"/>
                <a:ea typeface="Nunito"/>
                <a:cs typeface="Nunito"/>
                <a:sym typeface="Nunito"/>
              </a:defRPr>
            </a:lvl1pPr>
            <a:lvl2pPr indent="-317500" lvl="1" marL="914400" marR="0" rtl="0" algn="l">
              <a:lnSpc>
                <a:spcPct val="100000"/>
              </a:lnSpc>
              <a:spcBef>
                <a:spcPts val="0"/>
              </a:spcBef>
              <a:spcAft>
                <a:spcPts val="0"/>
              </a:spcAft>
              <a:buClr>
                <a:schemeClr val="lt2"/>
              </a:buClr>
              <a:buSzPts val="1400"/>
              <a:buFont typeface="Nunito"/>
              <a:buChar char="○"/>
              <a:defRPr b="0" i="0" sz="1400" u="none" cap="none" strike="noStrike">
                <a:solidFill>
                  <a:schemeClr val="lt2"/>
                </a:solidFill>
                <a:latin typeface="Nunito"/>
                <a:ea typeface="Nunito"/>
                <a:cs typeface="Nunito"/>
                <a:sym typeface="Nunito"/>
              </a:defRPr>
            </a:lvl2pPr>
            <a:lvl3pPr indent="-317500" lvl="2" marL="1371600" marR="0" rtl="0" algn="l">
              <a:lnSpc>
                <a:spcPct val="100000"/>
              </a:lnSpc>
              <a:spcBef>
                <a:spcPts val="0"/>
              </a:spcBef>
              <a:spcAft>
                <a:spcPts val="0"/>
              </a:spcAft>
              <a:buClr>
                <a:schemeClr val="lt2"/>
              </a:buClr>
              <a:buSzPts val="1400"/>
              <a:buFont typeface="Nunito"/>
              <a:buChar char="■"/>
              <a:defRPr b="0" i="0" sz="1400" u="none" cap="none" strike="noStrike">
                <a:solidFill>
                  <a:schemeClr val="lt2"/>
                </a:solidFill>
                <a:latin typeface="Nunito"/>
                <a:ea typeface="Nunito"/>
                <a:cs typeface="Nunito"/>
                <a:sym typeface="Nunito"/>
              </a:defRPr>
            </a:lvl3pPr>
            <a:lvl4pPr indent="-317500" lvl="3" marL="1828800" marR="0" rtl="0" algn="l">
              <a:lnSpc>
                <a:spcPct val="100000"/>
              </a:lnSpc>
              <a:spcBef>
                <a:spcPts val="0"/>
              </a:spcBef>
              <a:spcAft>
                <a:spcPts val="0"/>
              </a:spcAft>
              <a:buClr>
                <a:schemeClr val="lt2"/>
              </a:buClr>
              <a:buSzPts val="1400"/>
              <a:buFont typeface="Nunito"/>
              <a:buChar char="●"/>
              <a:defRPr b="0" i="0" sz="1400" u="none" cap="none" strike="noStrike">
                <a:solidFill>
                  <a:schemeClr val="lt2"/>
                </a:solidFill>
                <a:latin typeface="Nunito"/>
                <a:ea typeface="Nunito"/>
                <a:cs typeface="Nunito"/>
                <a:sym typeface="Nunito"/>
              </a:defRPr>
            </a:lvl4pPr>
            <a:lvl5pPr indent="-317500" lvl="4" marL="2286000" marR="0" rtl="0" algn="l">
              <a:lnSpc>
                <a:spcPct val="100000"/>
              </a:lnSpc>
              <a:spcBef>
                <a:spcPts val="0"/>
              </a:spcBef>
              <a:spcAft>
                <a:spcPts val="0"/>
              </a:spcAft>
              <a:buClr>
                <a:schemeClr val="lt2"/>
              </a:buClr>
              <a:buSzPts val="1400"/>
              <a:buFont typeface="Nunito"/>
              <a:buChar char="○"/>
              <a:defRPr b="0" i="0" sz="1400" u="none" cap="none" strike="noStrike">
                <a:solidFill>
                  <a:schemeClr val="lt2"/>
                </a:solidFill>
                <a:latin typeface="Nunito"/>
                <a:ea typeface="Nunito"/>
                <a:cs typeface="Nunito"/>
                <a:sym typeface="Nunito"/>
              </a:defRPr>
            </a:lvl5pPr>
            <a:lvl6pPr indent="-317500" lvl="5" marL="2743200" marR="0" rtl="0" algn="l">
              <a:lnSpc>
                <a:spcPct val="100000"/>
              </a:lnSpc>
              <a:spcBef>
                <a:spcPts val="0"/>
              </a:spcBef>
              <a:spcAft>
                <a:spcPts val="0"/>
              </a:spcAft>
              <a:buClr>
                <a:schemeClr val="lt2"/>
              </a:buClr>
              <a:buSzPts val="1400"/>
              <a:buFont typeface="Nunito"/>
              <a:buChar char="■"/>
              <a:defRPr b="0" i="0" sz="1400" u="none" cap="none" strike="noStrike">
                <a:solidFill>
                  <a:schemeClr val="lt2"/>
                </a:solidFill>
                <a:latin typeface="Nunito"/>
                <a:ea typeface="Nunito"/>
                <a:cs typeface="Nunito"/>
                <a:sym typeface="Nunito"/>
              </a:defRPr>
            </a:lvl6pPr>
            <a:lvl7pPr indent="-317500" lvl="6" marL="3200400" marR="0" rtl="0" algn="l">
              <a:lnSpc>
                <a:spcPct val="100000"/>
              </a:lnSpc>
              <a:spcBef>
                <a:spcPts val="0"/>
              </a:spcBef>
              <a:spcAft>
                <a:spcPts val="0"/>
              </a:spcAft>
              <a:buClr>
                <a:schemeClr val="lt2"/>
              </a:buClr>
              <a:buSzPts val="1400"/>
              <a:buFont typeface="Nunito"/>
              <a:buChar char="●"/>
              <a:defRPr b="0" i="0" sz="1400" u="none" cap="none" strike="noStrike">
                <a:solidFill>
                  <a:schemeClr val="lt2"/>
                </a:solidFill>
                <a:latin typeface="Nunito"/>
                <a:ea typeface="Nunito"/>
                <a:cs typeface="Nunito"/>
                <a:sym typeface="Nunito"/>
              </a:defRPr>
            </a:lvl7pPr>
            <a:lvl8pPr indent="-317500" lvl="7" marL="3657600" marR="0" rtl="0" algn="l">
              <a:lnSpc>
                <a:spcPct val="100000"/>
              </a:lnSpc>
              <a:spcBef>
                <a:spcPts val="0"/>
              </a:spcBef>
              <a:spcAft>
                <a:spcPts val="0"/>
              </a:spcAft>
              <a:buClr>
                <a:schemeClr val="lt2"/>
              </a:buClr>
              <a:buSzPts val="1400"/>
              <a:buFont typeface="Nunito"/>
              <a:buChar char="○"/>
              <a:defRPr b="0" i="0" sz="1400" u="none" cap="none" strike="noStrike">
                <a:solidFill>
                  <a:schemeClr val="lt2"/>
                </a:solidFill>
                <a:latin typeface="Nunito"/>
                <a:ea typeface="Nunito"/>
                <a:cs typeface="Nunito"/>
                <a:sym typeface="Nunito"/>
              </a:defRPr>
            </a:lvl8pPr>
            <a:lvl9pPr indent="-317500" lvl="8" marL="4114800" marR="0" rtl="0" algn="l">
              <a:lnSpc>
                <a:spcPct val="100000"/>
              </a:lnSpc>
              <a:spcBef>
                <a:spcPts val="0"/>
              </a:spcBef>
              <a:spcAft>
                <a:spcPts val="0"/>
              </a:spcAft>
              <a:buClr>
                <a:schemeClr val="lt2"/>
              </a:buClr>
              <a:buSzPts val="1400"/>
              <a:buFont typeface="Nunito"/>
              <a:buChar char="■"/>
              <a:defRPr b="0" i="0" sz="1400" u="none" cap="none" strike="noStrike">
                <a:solidFill>
                  <a:schemeClr val="lt2"/>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slide" Target="/ppt/slides/slide7.xml"/><Relationship Id="rId4" Type="http://schemas.openxmlformats.org/officeDocument/2006/relationships/slide" Target="/ppt/slides/slide7.xml"/><Relationship Id="rId5" Type="http://schemas.openxmlformats.org/officeDocument/2006/relationships/slide" Target="/ppt/slides/slide7.xml"/><Relationship Id="rId6" Type="http://schemas.openxmlformats.org/officeDocument/2006/relationships/image" Target="../media/image24.png"/><Relationship Id="rId7"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type="ctrTitle"/>
          </p:nvPr>
        </p:nvSpPr>
        <p:spPr>
          <a:xfrm>
            <a:off x="4006500" y="662425"/>
            <a:ext cx="4417500" cy="216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US" sz="2400"/>
              <a:t>Strategi Peningkatan Sertifikasi Halal bagi UMKM</a:t>
            </a:r>
            <a:endParaRPr sz="2400"/>
          </a:p>
        </p:txBody>
      </p:sp>
      <p:sp>
        <p:nvSpPr>
          <p:cNvPr id="71" name="Google Shape;71;p1"/>
          <p:cNvSpPr txBox="1"/>
          <p:nvPr>
            <p:ph idx="1" type="subTitle"/>
          </p:nvPr>
        </p:nvSpPr>
        <p:spPr>
          <a:xfrm>
            <a:off x="4006500" y="2051930"/>
            <a:ext cx="4417500" cy="54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1800"/>
              <a:t>Dr. Dien Mardhiyah, SE., MSi</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ctr">
              <a:lnSpc>
                <a:spcPct val="100000"/>
              </a:lnSpc>
              <a:spcBef>
                <a:spcPts val="0"/>
              </a:spcBef>
              <a:spcAft>
                <a:spcPts val="0"/>
              </a:spcAft>
              <a:buClr>
                <a:schemeClr val="dk1"/>
              </a:buClr>
              <a:buSzPts val="1100"/>
              <a:buFont typeface="Arial"/>
              <a:buNone/>
            </a:pPr>
            <a:r>
              <a:rPr b="1" lang="en-US" sz="2000"/>
              <a:t>MOOC 2022</a:t>
            </a:r>
            <a:endParaRPr b="1" sz="2000"/>
          </a:p>
        </p:txBody>
      </p:sp>
      <p:pic>
        <p:nvPicPr>
          <p:cNvPr id="72" name="Google Shape;72;p1"/>
          <p:cNvPicPr preferRelativeResize="0"/>
          <p:nvPr/>
        </p:nvPicPr>
        <p:blipFill rotWithShape="1">
          <a:blip r:embed="rId3">
            <a:alphaModFix/>
          </a:blip>
          <a:srcRect b="0" l="12103" r="12102" t="0"/>
          <a:stretch/>
        </p:blipFill>
        <p:spPr>
          <a:xfrm>
            <a:off x="461700" y="310450"/>
            <a:ext cx="3193301" cy="4716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txBox="1"/>
          <p:nvPr>
            <p:ph type="title"/>
          </p:nvPr>
        </p:nvSpPr>
        <p:spPr>
          <a:xfrm>
            <a:off x="2534880" y="279076"/>
            <a:ext cx="6681157" cy="13182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sz="2000"/>
              <a:t>Bantuan terkait Pendanaan Pengurusan Sertifikasi Halal bagi UMKM</a:t>
            </a:r>
            <a:endParaRPr/>
          </a:p>
        </p:txBody>
      </p:sp>
      <p:sp>
        <p:nvSpPr>
          <p:cNvPr id="165" name="Google Shape;165;p10"/>
          <p:cNvSpPr txBox="1"/>
          <p:nvPr>
            <p:ph idx="2" type="title"/>
          </p:nvPr>
        </p:nvSpPr>
        <p:spPr>
          <a:xfrm>
            <a:off x="1381991" y="279076"/>
            <a:ext cx="1288473" cy="9158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US" sz="4000"/>
              <a:t>04</a:t>
            </a:r>
            <a:endParaRPr sz="4000"/>
          </a:p>
        </p:txBody>
      </p:sp>
      <p:sp>
        <p:nvSpPr>
          <p:cNvPr id="166" name="Google Shape;166;p10"/>
          <p:cNvSpPr txBox="1"/>
          <p:nvPr/>
        </p:nvSpPr>
        <p:spPr>
          <a:xfrm>
            <a:off x="5408441" y="2037367"/>
            <a:ext cx="3706339" cy="116955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1100"/>
              <a:buFont typeface="Noto Sans Symbols"/>
              <a:buChar char="❑"/>
            </a:pPr>
            <a:r>
              <a:rPr b="0" i="0" lang="en-US" sz="1400" u="none" cap="none" strike="noStrike">
                <a:solidFill>
                  <a:srgbClr val="612E15"/>
                </a:solidFill>
                <a:latin typeface="Arial"/>
                <a:ea typeface="Arial"/>
                <a:cs typeface="Arial"/>
                <a:sym typeface="Arial"/>
              </a:rPr>
              <a:t>Ada beberapa UMKM yang masih kecil, tidak mampu untuk membayar biaya sertifikasi halal, sehingga perlu bantuan dana agar produk mereka tersertifikasi halal. </a:t>
            </a:r>
            <a:endParaRPr/>
          </a:p>
        </p:txBody>
      </p:sp>
      <p:pic>
        <p:nvPicPr>
          <p:cNvPr descr="Covid-19" id="167" name="Google Shape;167;p10"/>
          <p:cNvPicPr preferRelativeResize="0"/>
          <p:nvPr/>
        </p:nvPicPr>
        <p:blipFill rotWithShape="1">
          <a:blip r:embed="rId3">
            <a:alphaModFix/>
          </a:blip>
          <a:srcRect b="0" l="0" r="0" t="0"/>
          <a:stretch/>
        </p:blipFill>
        <p:spPr>
          <a:xfrm>
            <a:off x="-477981" y="1967962"/>
            <a:ext cx="3158836" cy="2718338"/>
          </a:xfrm>
          <a:prstGeom prst="rect">
            <a:avLst/>
          </a:prstGeom>
          <a:noFill/>
          <a:ln>
            <a:noFill/>
          </a:ln>
        </p:spPr>
      </p:pic>
      <p:sp>
        <p:nvSpPr>
          <p:cNvPr id="168" name="Google Shape;168;p10"/>
          <p:cNvSpPr txBox="1"/>
          <p:nvPr/>
        </p:nvSpPr>
        <p:spPr>
          <a:xfrm>
            <a:off x="3231796" y="1487715"/>
            <a:ext cx="2173800" cy="53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2"/>
              </a:buClr>
              <a:buSzPts val="1400"/>
              <a:buFont typeface="Nunito"/>
              <a:buNone/>
            </a:pPr>
            <a:r>
              <a:rPr b="0" i="0" lang="en-US" sz="1400" u="none" cap="none" strike="noStrike">
                <a:solidFill>
                  <a:schemeClr val="lt2"/>
                </a:solidFill>
                <a:latin typeface="Nunito"/>
                <a:ea typeface="Nunito"/>
                <a:cs typeface="Nunito"/>
                <a:sym typeface="Nunito"/>
              </a:rPr>
              <a:t>Untuk usaha mikro dan kecil</a:t>
            </a:r>
            <a:endParaRPr b="0" i="0" sz="1400" u="none" cap="none" strike="noStrike">
              <a:solidFill>
                <a:schemeClr val="lt2"/>
              </a:solidFill>
              <a:latin typeface="Nunito"/>
              <a:ea typeface="Nunito"/>
              <a:cs typeface="Nunito"/>
              <a:sym typeface="Nunito"/>
            </a:endParaRPr>
          </a:p>
        </p:txBody>
      </p:sp>
      <p:sp>
        <p:nvSpPr>
          <p:cNvPr id="169" name="Google Shape;169;p10"/>
          <p:cNvSpPr txBox="1"/>
          <p:nvPr/>
        </p:nvSpPr>
        <p:spPr>
          <a:xfrm>
            <a:off x="3231796" y="1162649"/>
            <a:ext cx="1575000" cy="37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2"/>
              </a:buClr>
              <a:buSzPts val="2800"/>
              <a:buFont typeface="Poller One"/>
              <a:buNone/>
            </a:pPr>
            <a:r>
              <a:rPr b="0" i="0" lang="en-US" sz="1600" u="none" cap="none" strike="noStrike">
                <a:solidFill>
                  <a:schemeClr val="lt2"/>
                </a:solidFill>
                <a:latin typeface="Poller One"/>
                <a:ea typeface="Poller One"/>
                <a:cs typeface="Poller One"/>
                <a:sym typeface="Poller One"/>
              </a:rPr>
              <a:t>Rp 650K</a:t>
            </a:r>
            <a:endParaRPr/>
          </a:p>
        </p:txBody>
      </p:sp>
      <p:sp>
        <p:nvSpPr>
          <p:cNvPr id="170" name="Google Shape;170;p10"/>
          <p:cNvSpPr txBox="1"/>
          <p:nvPr/>
        </p:nvSpPr>
        <p:spPr>
          <a:xfrm>
            <a:off x="3257148" y="2470477"/>
            <a:ext cx="2173800" cy="53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lt2"/>
                </a:solidFill>
                <a:latin typeface="Nunito"/>
                <a:ea typeface="Nunito"/>
                <a:cs typeface="Nunito"/>
                <a:sym typeface="Nunito"/>
              </a:rPr>
              <a:t>Untuk usaha menengah produk makanan</a:t>
            </a:r>
            <a:endParaRPr b="0" i="0" sz="1400" u="none" cap="none" strike="noStrike">
              <a:solidFill>
                <a:schemeClr val="lt2"/>
              </a:solidFill>
              <a:latin typeface="Nunito"/>
              <a:ea typeface="Nunito"/>
              <a:cs typeface="Nunito"/>
              <a:sym typeface="Nunito"/>
            </a:endParaRPr>
          </a:p>
        </p:txBody>
      </p:sp>
      <p:sp>
        <p:nvSpPr>
          <p:cNvPr id="171" name="Google Shape;171;p10"/>
          <p:cNvSpPr txBox="1"/>
          <p:nvPr/>
        </p:nvSpPr>
        <p:spPr>
          <a:xfrm>
            <a:off x="3257148" y="2127638"/>
            <a:ext cx="1575000" cy="37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2"/>
              </a:buClr>
              <a:buSzPts val="2800"/>
              <a:buFont typeface="Poller One"/>
              <a:buNone/>
            </a:pPr>
            <a:r>
              <a:rPr b="0" i="0" lang="en-US" sz="1800" u="none" cap="none" strike="noStrike">
                <a:solidFill>
                  <a:schemeClr val="lt2"/>
                </a:solidFill>
                <a:latin typeface="Poller One"/>
                <a:ea typeface="Poller One"/>
                <a:cs typeface="Poller One"/>
                <a:sym typeface="Poller One"/>
              </a:rPr>
              <a:t>Rp 8 juta</a:t>
            </a:r>
            <a:endParaRPr b="0" i="0" sz="1800" u="none" cap="none" strike="noStrike">
              <a:solidFill>
                <a:schemeClr val="lt2"/>
              </a:solidFill>
              <a:latin typeface="Poller One"/>
              <a:ea typeface="Poller One"/>
              <a:cs typeface="Poller One"/>
              <a:sym typeface="Poller One"/>
            </a:endParaRPr>
          </a:p>
        </p:txBody>
      </p:sp>
      <p:sp>
        <p:nvSpPr>
          <p:cNvPr id="172" name="Google Shape;172;p10"/>
          <p:cNvSpPr txBox="1"/>
          <p:nvPr/>
        </p:nvSpPr>
        <p:spPr>
          <a:xfrm>
            <a:off x="3242305" y="3511779"/>
            <a:ext cx="2173800" cy="53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lt2"/>
                </a:solidFill>
                <a:latin typeface="Nunito"/>
                <a:ea typeface="Nunito"/>
                <a:cs typeface="Nunito"/>
                <a:sym typeface="Nunito"/>
              </a:rPr>
              <a:t>Usaha besar dan / atau berasal dari luar negeri</a:t>
            </a:r>
            <a:endParaRPr/>
          </a:p>
        </p:txBody>
      </p:sp>
      <p:sp>
        <p:nvSpPr>
          <p:cNvPr id="173" name="Google Shape;173;p10"/>
          <p:cNvSpPr txBox="1"/>
          <p:nvPr/>
        </p:nvSpPr>
        <p:spPr>
          <a:xfrm>
            <a:off x="3231796" y="3150143"/>
            <a:ext cx="1896743" cy="5396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2"/>
              </a:buClr>
              <a:buSzPts val="2800"/>
              <a:buFont typeface="Poller One"/>
              <a:buNone/>
            </a:pPr>
            <a:r>
              <a:rPr b="0" i="0" lang="en-US" sz="1600" u="none" cap="none" strike="noStrike">
                <a:solidFill>
                  <a:schemeClr val="lt2"/>
                </a:solidFill>
                <a:latin typeface="Poller One"/>
                <a:ea typeface="Poller One"/>
                <a:cs typeface="Poller One"/>
                <a:sym typeface="Poller One"/>
              </a:rPr>
              <a:t>Rp 12,5 juta</a:t>
            </a:r>
            <a:endParaRPr b="0" i="0" sz="1600" u="none" cap="none" strike="noStrike">
              <a:solidFill>
                <a:schemeClr val="lt2"/>
              </a:solidFill>
              <a:latin typeface="Poller One"/>
              <a:ea typeface="Poller One"/>
              <a:cs typeface="Poller One"/>
              <a:sym typeface="Poller One"/>
            </a:endParaRPr>
          </a:p>
        </p:txBody>
      </p:sp>
      <p:sp>
        <p:nvSpPr>
          <p:cNvPr id="174" name="Google Shape;174;p10"/>
          <p:cNvSpPr/>
          <p:nvPr/>
        </p:nvSpPr>
        <p:spPr>
          <a:xfrm>
            <a:off x="2707629" y="1388502"/>
            <a:ext cx="435600" cy="435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3"/>
                </a:solidFill>
                <a:latin typeface="Poller One"/>
                <a:ea typeface="Poller One"/>
                <a:cs typeface="Poller One"/>
                <a:sym typeface="Poller One"/>
              </a:rPr>
              <a:t>1</a:t>
            </a:r>
            <a:endParaRPr b="0" i="0" sz="1800" u="none" cap="none" strike="noStrike">
              <a:solidFill>
                <a:schemeClr val="accent3"/>
              </a:solidFill>
              <a:latin typeface="Poller One"/>
              <a:ea typeface="Poller One"/>
              <a:cs typeface="Poller One"/>
              <a:sym typeface="Poller One"/>
            </a:endParaRPr>
          </a:p>
        </p:txBody>
      </p:sp>
      <p:sp>
        <p:nvSpPr>
          <p:cNvPr id="175" name="Google Shape;175;p10"/>
          <p:cNvSpPr/>
          <p:nvPr/>
        </p:nvSpPr>
        <p:spPr>
          <a:xfrm>
            <a:off x="2742798" y="2274117"/>
            <a:ext cx="435600" cy="435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3"/>
                </a:solidFill>
                <a:latin typeface="Poller One"/>
                <a:ea typeface="Poller One"/>
                <a:cs typeface="Poller One"/>
                <a:sym typeface="Poller One"/>
              </a:rPr>
              <a:t>2</a:t>
            </a:r>
            <a:endParaRPr b="0" i="0" sz="1800" u="none" cap="none" strike="noStrike">
              <a:solidFill>
                <a:schemeClr val="accent3"/>
              </a:solidFill>
              <a:latin typeface="Poller One"/>
              <a:ea typeface="Poller One"/>
              <a:cs typeface="Poller One"/>
              <a:sym typeface="Poller One"/>
            </a:endParaRPr>
          </a:p>
        </p:txBody>
      </p:sp>
      <p:sp>
        <p:nvSpPr>
          <p:cNvPr id="176" name="Google Shape;176;p10"/>
          <p:cNvSpPr/>
          <p:nvPr/>
        </p:nvSpPr>
        <p:spPr>
          <a:xfrm>
            <a:off x="2763813" y="3297817"/>
            <a:ext cx="435600" cy="435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3"/>
                </a:solidFill>
                <a:latin typeface="Poller One"/>
                <a:ea typeface="Poller One"/>
                <a:cs typeface="Poller One"/>
                <a:sym typeface="Poller One"/>
              </a:rPr>
              <a:t>3</a:t>
            </a:r>
            <a:endParaRPr b="0" i="0" sz="1800" u="none" cap="none" strike="noStrike">
              <a:solidFill>
                <a:schemeClr val="accent3"/>
              </a:solidFill>
              <a:latin typeface="Poller One"/>
              <a:ea typeface="Poller One"/>
              <a:cs typeface="Poller One"/>
              <a:sym typeface="Poller One"/>
            </a:endParaRPr>
          </a:p>
        </p:txBody>
      </p:sp>
      <p:sp>
        <p:nvSpPr>
          <p:cNvPr id="177" name="Google Shape;177;p10"/>
          <p:cNvSpPr/>
          <p:nvPr/>
        </p:nvSpPr>
        <p:spPr>
          <a:xfrm>
            <a:off x="2751201" y="4301881"/>
            <a:ext cx="435600" cy="435300"/>
          </a:xfrm>
          <a:prstGeom prst="rect">
            <a:avLst/>
          </a:prstGeom>
          <a:solidFill>
            <a:srgbClr val="92D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3"/>
                </a:solidFill>
                <a:latin typeface="Poller One"/>
                <a:ea typeface="Poller One"/>
                <a:cs typeface="Poller One"/>
                <a:sym typeface="Poller One"/>
              </a:rPr>
              <a:t>4</a:t>
            </a:r>
            <a:endParaRPr b="0" i="0" sz="1800" u="none" cap="none" strike="noStrike">
              <a:solidFill>
                <a:schemeClr val="accent3"/>
              </a:solidFill>
              <a:latin typeface="Poller One"/>
              <a:ea typeface="Poller One"/>
              <a:cs typeface="Poller One"/>
              <a:sym typeface="Poller One"/>
            </a:endParaRPr>
          </a:p>
        </p:txBody>
      </p:sp>
      <p:sp>
        <p:nvSpPr>
          <p:cNvPr id="178" name="Google Shape;178;p10"/>
          <p:cNvSpPr txBox="1"/>
          <p:nvPr/>
        </p:nvSpPr>
        <p:spPr>
          <a:xfrm>
            <a:off x="3257147" y="4172767"/>
            <a:ext cx="5138708" cy="91024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lt2"/>
                </a:solidFill>
                <a:latin typeface="Nunito"/>
                <a:ea typeface="Nunito"/>
                <a:cs typeface="Nunito"/>
                <a:sym typeface="Nunito"/>
              </a:rPr>
              <a:t>Permohonan perpanjangan sertifikat halal</a:t>
            </a:r>
            <a:endParaRPr/>
          </a:p>
          <a:p>
            <a:pPr indent="-342900" lvl="0" marL="342900" marR="0" rtl="0" algn="l">
              <a:lnSpc>
                <a:spcPct val="100000"/>
              </a:lnSpc>
              <a:spcBef>
                <a:spcPts val="0"/>
              </a:spcBef>
              <a:spcAft>
                <a:spcPts val="0"/>
              </a:spcAft>
              <a:buClr>
                <a:schemeClr val="dk1"/>
              </a:buClr>
              <a:buSzPts val="1100"/>
              <a:buFont typeface="Arial"/>
              <a:buAutoNum type="arabicPeriod"/>
            </a:pPr>
            <a:r>
              <a:rPr b="0" i="0" lang="en-US" sz="1400" u="none" cap="none" strike="noStrike">
                <a:solidFill>
                  <a:schemeClr val="lt2"/>
                </a:solidFill>
                <a:latin typeface="Nunito"/>
                <a:ea typeface="Nunito"/>
                <a:cs typeface="Nunito"/>
                <a:sym typeface="Nunito"/>
              </a:rPr>
              <a:t>Usaha Mikro &amp; kecil: Rp 200k</a:t>
            </a:r>
            <a:endParaRPr/>
          </a:p>
          <a:p>
            <a:pPr indent="-342900" lvl="0" marL="342900" marR="0" rtl="0" algn="l">
              <a:lnSpc>
                <a:spcPct val="100000"/>
              </a:lnSpc>
              <a:spcBef>
                <a:spcPts val="0"/>
              </a:spcBef>
              <a:spcAft>
                <a:spcPts val="0"/>
              </a:spcAft>
              <a:buClr>
                <a:schemeClr val="dk1"/>
              </a:buClr>
              <a:buSzPts val="1100"/>
              <a:buFont typeface="Arial"/>
              <a:buAutoNum type="arabicPeriod"/>
            </a:pPr>
            <a:r>
              <a:rPr b="0" i="0" lang="en-US" sz="1400" u="none" cap="none" strike="noStrike">
                <a:solidFill>
                  <a:schemeClr val="lt2"/>
                </a:solidFill>
                <a:latin typeface="Nunito"/>
                <a:ea typeface="Nunito"/>
                <a:cs typeface="Nunito"/>
                <a:sym typeface="Nunito"/>
              </a:rPr>
              <a:t>Usaha Menengah : Rp 2,4 juta</a:t>
            </a:r>
            <a:endParaRPr b="0" i="0" sz="1400" u="none" cap="none" strike="noStrike">
              <a:solidFill>
                <a:schemeClr val="lt2"/>
              </a:solidFill>
              <a:latin typeface="Nunito"/>
              <a:ea typeface="Nunito"/>
              <a:cs typeface="Nunito"/>
              <a:sym typeface="Nunito"/>
            </a:endParaRPr>
          </a:p>
          <a:p>
            <a:pPr indent="-342900" lvl="0" marL="342900" marR="0" rtl="0" algn="l">
              <a:lnSpc>
                <a:spcPct val="100000"/>
              </a:lnSpc>
              <a:spcBef>
                <a:spcPts val="0"/>
              </a:spcBef>
              <a:spcAft>
                <a:spcPts val="0"/>
              </a:spcAft>
              <a:buClr>
                <a:schemeClr val="dk1"/>
              </a:buClr>
              <a:buSzPts val="1100"/>
              <a:buFont typeface="Arial"/>
              <a:buAutoNum type="arabicPeriod"/>
            </a:pPr>
            <a:r>
              <a:rPr b="0" i="0" lang="en-US" sz="1400" u="none" cap="none" strike="noStrike">
                <a:solidFill>
                  <a:schemeClr val="lt2"/>
                </a:solidFill>
                <a:latin typeface="Nunito"/>
                <a:ea typeface="Nunito"/>
                <a:cs typeface="Nunito"/>
                <a:sym typeface="Nunito"/>
              </a:rPr>
              <a:t>Usaha besar dan/atau berasal dari luar negeri: Rp 5 juta</a:t>
            </a:r>
            <a:endParaRPr b="0" i="0" sz="1400" u="none" cap="none" strike="noStrike">
              <a:solidFill>
                <a:schemeClr val="lt2"/>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type="title"/>
          </p:nvPr>
        </p:nvSpPr>
        <p:spPr>
          <a:xfrm>
            <a:off x="545984" y="215873"/>
            <a:ext cx="7704000" cy="47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t>Jumlah UMKM yang tersertifikasi Halal</a:t>
            </a:r>
            <a:endParaRPr sz="2400"/>
          </a:p>
        </p:txBody>
      </p:sp>
      <p:sp>
        <p:nvSpPr>
          <p:cNvPr id="78" name="Google Shape;78;p2"/>
          <p:cNvSpPr txBox="1"/>
          <p:nvPr>
            <p:ph idx="1" type="subTitle"/>
          </p:nvPr>
        </p:nvSpPr>
        <p:spPr>
          <a:xfrm>
            <a:off x="1706614" y="4095349"/>
            <a:ext cx="2555700" cy="69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b="1" lang="en-US">
                <a:solidFill>
                  <a:srgbClr val="612E15"/>
                </a:solidFill>
              </a:rPr>
              <a:t>UMKM yang sudah tersertifikasi halal masih 1% (Menteri Keuangan, 2021)</a:t>
            </a:r>
            <a:endParaRPr b="1">
              <a:solidFill>
                <a:srgbClr val="612E15"/>
              </a:solidFill>
            </a:endParaRPr>
          </a:p>
        </p:txBody>
      </p:sp>
      <p:sp>
        <p:nvSpPr>
          <p:cNvPr id="79" name="Google Shape;79;p2"/>
          <p:cNvSpPr txBox="1"/>
          <p:nvPr>
            <p:ph idx="3" type="subTitle"/>
          </p:nvPr>
        </p:nvSpPr>
        <p:spPr>
          <a:xfrm>
            <a:off x="4727450" y="4095349"/>
            <a:ext cx="2555700" cy="69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US" sz="1200">
                <a:solidFill>
                  <a:srgbClr val="612E15"/>
                </a:solidFill>
              </a:rPr>
              <a:t>Dari 65 juta UMKM, hanya 650 ribu UMKM yang sudah tersertifikasi halal</a:t>
            </a:r>
            <a:endParaRPr b="1" sz="1200">
              <a:solidFill>
                <a:srgbClr val="612E15"/>
              </a:solidFill>
            </a:endParaRPr>
          </a:p>
        </p:txBody>
      </p:sp>
      <p:pic>
        <p:nvPicPr>
          <p:cNvPr id="80" name="Google Shape;80;p2"/>
          <p:cNvPicPr preferRelativeResize="0"/>
          <p:nvPr/>
        </p:nvPicPr>
        <p:blipFill rotWithShape="1">
          <a:blip r:embed="rId3">
            <a:alphaModFix/>
          </a:blip>
          <a:srcRect b="0" l="0" r="0" t="0"/>
          <a:stretch/>
        </p:blipFill>
        <p:spPr>
          <a:xfrm>
            <a:off x="6005300" y="1666900"/>
            <a:ext cx="471050" cy="464125"/>
          </a:xfrm>
          <a:prstGeom prst="rect">
            <a:avLst/>
          </a:prstGeom>
          <a:noFill/>
          <a:ln>
            <a:noFill/>
          </a:ln>
        </p:spPr>
      </p:pic>
      <p:pic>
        <p:nvPicPr>
          <p:cNvPr id="81" name="Google Shape;81;p2"/>
          <p:cNvPicPr preferRelativeResize="0"/>
          <p:nvPr/>
        </p:nvPicPr>
        <p:blipFill rotWithShape="1">
          <a:blip r:embed="rId3">
            <a:alphaModFix/>
          </a:blip>
          <a:srcRect b="0" l="0" r="0" t="0"/>
          <a:stretch/>
        </p:blipFill>
        <p:spPr>
          <a:xfrm>
            <a:off x="2667650" y="1666900"/>
            <a:ext cx="471050" cy="464125"/>
          </a:xfrm>
          <a:prstGeom prst="rect">
            <a:avLst/>
          </a:prstGeom>
          <a:noFill/>
          <a:ln>
            <a:noFill/>
          </a:ln>
        </p:spPr>
      </p:pic>
      <p:graphicFrame>
        <p:nvGraphicFramePr>
          <p:cNvPr id="82" name="Google Shape;82;p2"/>
          <p:cNvGraphicFramePr/>
          <p:nvPr/>
        </p:nvGraphicFramePr>
        <p:xfrm>
          <a:off x="1188254" y="759170"/>
          <a:ext cx="5288096" cy="3160464"/>
        </p:xfrm>
        <a:graphic>
          <a:graphicData uri="http://schemas.openxmlformats.org/drawingml/2006/chart">
            <c:chart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type="title"/>
          </p:nvPr>
        </p:nvSpPr>
        <p:spPr>
          <a:xfrm>
            <a:off x="0" y="187091"/>
            <a:ext cx="9144000" cy="47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1800"/>
              <a:t>Padahal, Kebutuhan Produk Halal sangat tinggi di Indonesia</a:t>
            </a:r>
            <a:endParaRPr/>
          </a:p>
        </p:txBody>
      </p:sp>
      <p:sp>
        <p:nvSpPr>
          <p:cNvPr id="88" name="Google Shape;88;p3"/>
          <p:cNvSpPr txBox="1"/>
          <p:nvPr>
            <p:ph idx="1" type="subTitle"/>
          </p:nvPr>
        </p:nvSpPr>
        <p:spPr>
          <a:xfrm>
            <a:off x="1467291" y="4050351"/>
            <a:ext cx="5793782" cy="698700"/>
          </a:xfrm>
          <a:prstGeom prst="rect">
            <a:avLst/>
          </a:prstGeom>
          <a:noFill/>
          <a:ln>
            <a:noFill/>
          </a:ln>
        </p:spPr>
        <p:txBody>
          <a:bodyPr anchorCtr="0" anchor="t" bIns="91425" lIns="91425" spcFirstLastPara="1" rIns="91425" wrap="square" tIns="91425">
            <a:noAutofit/>
          </a:bodyPr>
          <a:lstStyle/>
          <a:p>
            <a:pPr indent="-317500" lvl="0" marL="457200" rtl="0" algn="ctr">
              <a:lnSpc>
                <a:spcPct val="100000"/>
              </a:lnSpc>
              <a:spcBef>
                <a:spcPts val="0"/>
              </a:spcBef>
              <a:spcAft>
                <a:spcPts val="0"/>
              </a:spcAft>
              <a:buSzPts val="1400"/>
              <a:buNone/>
            </a:pPr>
            <a:r>
              <a:rPr b="1" lang="en-US" sz="1200">
                <a:solidFill>
                  <a:schemeClr val="accent1"/>
                </a:solidFill>
              </a:rPr>
              <a:t>Dengan jumlah penduduk muslim sebesar 231,06 juta, maka besar pula jumlah permintaan akan produk halal di Indonesia, sebab umat muslim cenderung memilih mengonsumsi produk halal (Kurniawati, 2020)</a:t>
            </a:r>
            <a:endParaRPr/>
          </a:p>
        </p:txBody>
      </p:sp>
      <p:pic>
        <p:nvPicPr>
          <p:cNvPr id="89" name="Google Shape;89;p3"/>
          <p:cNvPicPr preferRelativeResize="0"/>
          <p:nvPr/>
        </p:nvPicPr>
        <p:blipFill rotWithShape="1">
          <a:blip r:embed="rId3">
            <a:alphaModFix/>
          </a:blip>
          <a:srcRect b="0" l="0" r="0" t="0"/>
          <a:stretch/>
        </p:blipFill>
        <p:spPr>
          <a:xfrm>
            <a:off x="2210581" y="675409"/>
            <a:ext cx="4541906" cy="34591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1800"/>
              <a:t>Ditambah, terdapat aturan yang mengikat UMKM agar memiliki sertifikasi halal</a:t>
            </a:r>
            <a:endParaRPr/>
          </a:p>
        </p:txBody>
      </p:sp>
      <p:sp>
        <p:nvSpPr>
          <p:cNvPr id="95" name="Google Shape;95;p4"/>
          <p:cNvSpPr txBox="1"/>
          <p:nvPr>
            <p:ph idx="2" type="title"/>
          </p:nvPr>
        </p:nvSpPr>
        <p:spPr>
          <a:xfrm>
            <a:off x="1625325" y="2125179"/>
            <a:ext cx="2555700" cy="102326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1200"/>
              <a:t>Pasal 3 UU No. 33 Tahun</a:t>
            </a:r>
            <a:br>
              <a:rPr lang="en-US" sz="1200"/>
            </a:br>
            <a:r>
              <a:rPr lang="en-US" sz="1200"/>
              <a:t>2014 Tentang Jaminan Produk Halal</a:t>
            </a:r>
            <a:endParaRPr sz="1200"/>
          </a:p>
        </p:txBody>
      </p:sp>
      <p:sp>
        <p:nvSpPr>
          <p:cNvPr id="96" name="Google Shape;96;p4"/>
          <p:cNvSpPr txBox="1"/>
          <p:nvPr>
            <p:ph idx="4" type="title"/>
          </p:nvPr>
        </p:nvSpPr>
        <p:spPr>
          <a:xfrm>
            <a:off x="4962975" y="1986659"/>
            <a:ext cx="2555700" cy="116178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1200"/>
              <a:t>Pasal 67 UU No. 33 Tahun 2014 mengenai kewajiban sertifikasi halal untuk produk yang diperjual-belikan</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ph type="title"/>
          </p:nvPr>
        </p:nvSpPr>
        <p:spPr>
          <a:xfrm>
            <a:off x="316922" y="540125"/>
            <a:ext cx="8510155" cy="47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000"/>
              <a:t>Kendala UMKM dalam mengurus sertifikasi halal</a:t>
            </a:r>
            <a:endParaRPr sz="2000"/>
          </a:p>
        </p:txBody>
      </p:sp>
      <p:cxnSp>
        <p:nvCxnSpPr>
          <p:cNvPr id="102" name="Google Shape;102;p5"/>
          <p:cNvCxnSpPr/>
          <p:nvPr/>
        </p:nvCxnSpPr>
        <p:spPr>
          <a:xfrm>
            <a:off x="896100" y="2030222"/>
            <a:ext cx="7631700" cy="0"/>
          </a:xfrm>
          <a:prstGeom prst="straightConnector1">
            <a:avLst/>
          </a:prstGeom>
          <a:noFill/>
          <a:ln cap="flat" cmpd="sng" w="28575">
            <a:solidFill>
              <a:srgbClr val="0070C0"/>
            </a:solidFill>
            <a:prstDash val="solid"/>
            <a:round/>
            <a:headEnd len="sm" w="sm" type="none"/>
            <a:tailEnd len="sm" w="sm" type="none"/>
          </a:ln>
        </p:spPr>
      </p:cxnSp>
      <p:sp>
        <p:nvSpPr>
          <p:cNvPr id="103" name="Google Shape;103;p5"/>
          <p:cNvSpPr txBox="1"/>
          <p:nvPr/>
        </p:nvSpPr>
        <p:spPr>
          <a:xfrm>
            <a:off x="720000" y="2312694"/>
            <a:ext cx="3304023" cy="73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accent1"/>
                </a:solidFill>
                <a:latin typeface="Nunito"/>
                <a:ea typeface="Nunito"/>
                <a:cs typeface="Nunito"/>
                <a:sym typeface="Nunito"/>
              </a:rPr>
              <a:t>Terbatasnya ketersediaan anggaran untuk pengurusan sertifikasi halal</a:t>
            </a:r>
            <a:endParaRPr b="0" i="0" sz="1500" u="none" cap="none" strike="noStrike">
              <a:solidFill>
                <a:schemeClr val="accent1"/>
              </a:solidFill>
              <a:latin typeface="Nunito"/>
              <a:ea typeface="Nunito"/>
              <a:cs typeface="Nunito"/>
              <a:sym typeface="Nunito"/>
            </a:endParaRPr>
          </a:p>
        </p:txBody>
      </p:sp>
      <p:sp>
        <p:nvSpPr>
          <p:cNvPr id="104" name="Google Shape;104;p5"/>
          <p:cNvSpPr txBox="1"/>
          <p:nvPr/>
        </p:nvSpPr>
        <p:spPr>
          <a:xfrm>
            <a:off x="1351649" y="1157330"/>
            <a:ext cx="1518000" cy="28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2"/>
                </a:solidFill>
                <a:latin typeface="Nunito"/>
                <a:ea typeface="Nunito"/>
                <a:cs typeface="Nunito"/>
                <a:sym typeface="Nunito"/>
              </a:rPr>
              <a:t>Anggaran</a:t>
            </a:r>
            <a:endParaRPr b="1" i="0" sz="1800" u="none" cap="none" strike="noStrike">
              <a:solidFill>
                <a:schemeClr val="lt2"/>
              </a:solidFill>
              <a:latin typeface="Nunito"/>
              <a:ea typeface="Nunito"/>
              <a:cs typeface="Nunito"/>
              <a:sym typeface="Nunito"/>
            </a:endParaRPr>
          </a:p>
        </p:txBody>
      </p:sp>
      <p:sp>
        <p:nvSpPr>
          <p:cNvPr id="105" name="Google Shape;105;p5"/>
          <p:cNvSpPr txBox="1"/>
          <p:nvPr/>
        </p:nvSpPr>
        <p:spPr>
          <a:xfrm>
            <a:off x="5540863" y="1055531"/>
            <a:ext cx="2522482" cy="38660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2"/>
                </a:solidFill>
                <a:latin typeface="Nunito"/>
                <a:ea typeface="Nunito"/>
                <a:cs typeface="Nunito"/>
                <a:sym typeface="Nunito"/>
              </a:rPr>
              <a:t>Pengetahuan</a:t>
            </a:r>
            <a:endParaRPr b="1" i="0" sz="1800" u="none" cap="none" strike="noStrike">
              <a:solidFill>
                <a:schemeClr val="lt2"/>
              </a:solidFill>
              <a:latin typeface="Nunito"/>
              <a:ea typeface="Nunito"/>
              <a:cs typeface="Nunito"/>
              <a:sym typeface="Nunito"/>
            </a:endParaRPr>
          </a:p>
        </p:txBody>
      </p:sp>
      <p:sp>
        <p:nvSpPr>
          <p:cNvPr id="106" name="Google Shape;106;p5"/>
          <p:cNvSpPr txBox="1"/>
          <p:nvPr/>
        </p:nvSpPr>
        <p:spPr>
          <a:xfrm>
            <a:off x="4898986" y="2319709"/>
            <a:ext cx="3628814" cy="73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accent1"/>
                </a:solidFill>
                <a:latin typeface="Nunito"/>
                <a:ea typeface="Nunito"/>
                <a:cs typeface="Nunito"/>
                <a:sym typeface="Nunito"/>
              </a:rPr>
              <a:t>rendahnya pengetahuan serta pemahaman UMKM tentang halal </a:t>
            </a:r>
            <a:endParaRPr/>
          </a:p>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accent1"/>
                </a:solidFill>
                <a:latin typeface="Nunito"/>
                <a:ea typeface="Nunito"/>
                <a:cs typeface="Nunito"/>
                <a:sym typeface="Nunito"/>
              </a:rPr>
              <a:t>dan proses sertifikasi halal</a:t>
            </a:r>
            <a:endParaRPr b="0" i="0" sz="1500" u="none" cap="none" strike="noStrike">
              <a:solidFill>
                <a:schemeClr val="accent1"/>
              </a:solidFill>
              <a:latin typeface="Nunito"/>
              <a:ea typeface="Nunito"/>
              <a:cs typeface="Nunito"/>
              <a:sym typeface="Nunito"/>
            </a:endParaRPr>
          </a:p>
        </p:txBody>
      </p:sp>
      <p:sp>
        <p:nvSpPr>
          <p:cNvPr id="107" name="Google Shape;107;p5"/>
          <p:cNvSpPr txBox="1"/>
          <p:nvPr/>
        </p:nvSpPr>
        <p:spPr>
          <a:xfrm>
            <a:off x="176644" y="4021684"/>
            <a:ext cx="879070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Nunito"/>
                <a:ea typeface="Nunito"/>
                <a:cs typeface="Nunito"/>
                <a:sym typeface="Nunito"/>
              </a:rPr>
              <a:t>Berdasarkan data Kepala Pusat Kajian Sains Halal Lembaga Penelitian dan Pengabdian kepada Masyarakat Institut Pertanian Bogor,Profesor Khaswar Syamsu (2021) </a:t>
            </a:r>
            <a:endParaRPr b="0" i="0" sz="1400" u="none" cap="none" strike="noStrike">
              <a:solidFill>
                <a:schemeClr val="dk1"/>
              </a:solidFill>
              <a:latin typeface="Nunito"/>
              <a:ea typeface="Nunito"/>
              <a:cs typeface="Nunito"/>
              <a:sym typeface="Nunito"/>
            </a:endParaRPr>
          </a:p>
        </p:txBody>
      </p:sp>
      <p:pic>
        <p:nvPicPr>
          <p:cNvPr descr="Dollar" id="108" name="Google Shape;108;p5"/>
          <p:cNvPicPr preferRelativeResize="0"/>
          <p:nvPr/>
        </p:nvPicPr>
        <p:blipFill rotWithShape="1">
          <a:blip r:embed="rId3">
            <a:alphaModFix/>
          </a:blip>
          <a:srcRect b="0" l="0" r="0" t="0"/>
          <a:stretch/>
        </p:blipFill>
        <p:spPr>
          <a:xfrm>
            <a:off x="1754456" y="1598713"/>
            <a:ext cx="712385" cy="712385"/>
          </a:xfrm>
          <a:prstGeom prst="rect">
            <a:avLst/>
          </a:prstGeom>
          <a:noFill/>
          <a:ln>
            <a:noFill/>
          </a:ln>
        </p:spPr>
      </p:pic>
      <p:pic>
        <p:nvPicPr>
          <p:cNvPr descr="Head with gears" id="109" name="Google Shape;109;p5"/>
          <p:cNvPicPr preferRelativeResize="0"/>
          <p:nvPr/>
        </p:nvPicPr>
        <p:blipFill rotWithShape="1">
          <a:blip r:embed="rId4">
            <a:alphaModFix/>
          </a:blip>
          <a:srcRect b="0" l="0" r="0" t="0"/>
          <a:stretch/>
        </p:blipFill>
        <p:spPr>
          <a:xfrm>
            <a:off x="6263764" y="1479940"/>
            <a:ext cx="826793" cy="826793"/>
          </a:xfrm>
          <a:prstGeom prst="rect">
            <a:avLst/>
          </a:prstGeom>
          <a:noFill/>
          <a:ln>
            <a:noFill/>
          </a:ln>
        </p:spPr>
      </p:pic>
      <p:sp>
        <p:nvSpPr>
          <p:cNvPr id="110" name="Google Shape;110;p5"/>
          <p:cNvSpPr/>
          <p:nvPr/>
        </p:nvSpPr>
        <p:spPr>
          <a:xfrm>
            <a:off x="680127" y="1920722"/>
            <a:ext cx="219000" cy="219000"/>
          </a:xfrm>
          <a:prstGeom prst="star8">
            <a:avLst>
              <a:gd fmla="val 37500" name="adj"/>
            </a:avLst>
          </a:prstGeom>
          <a:solidFill>
            <a:schemeClr val="accent4"/>
          </a:solidFill>
          <a:ln cap="flat" cmpd="sng" w="9525">
            <a:solidFill>
              <a:srgbClr val="0070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p:nvPr/>
        </p:nvSpPr>
        <p:spPr>
          <a:xfrm>
            <a:off x="8463873" y="1920722"/>
            <a:ext cx="219000" cy="219000"/>
          </a:xfrm>
          <a:prstGeom prst="star8">
            <a:avLst>
              <a:gd fmla="val 37500" name="adj"/>
            </a:avLst>
          </a:prstGeom>
          <a:solidFill>
            <a:schemeClr val="accent4"/>
          </a:solidFill>
          <a:ln cap="flat" cmpd="sng" w="9525">
            <a:solidFill>
              <a:srgbClr val="0070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txBox="1"/>
          <p:nvPr/>
        </p:nvSpPr>
        <p:spPr>
          <a:xfrm>
            <a:off x="680127" y="3139057"/>
            <a:ext cx="814695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222222"/>
                </a:solidFill>
                <a:latin typeface="Roboto"/>
                <a:ea typeface="Roboto"/>
                <a:cs typeface="Roboto"/>
                <a:sym typeface="Roboto"/>
              </a:rPr>
              <a:t>Saat ini tercatat lebih dari 65 juta UMKM yang tersebar di seluruh Indonesia. Jika hanya 1 persen, berarti sekitar 650.000 yang memiliki sertifikasi halal (Data KemenKeu, 2021)</a:t>
            </a: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type="title"/>
          </p:nvPr>
        </p:nvSpPr>
        <p:spPr>
          <a:xfrm>
            <a:off x="911991" y="243626"/>
            <a:ext cx="7658100" cy="120111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1800"/>
              <a:t>Oleh karena itu, Strategi Peningkatan Sertifikasi Halal bagi UMKM yang bisa dilakukan yakni:</a:t>
            </a:r>
            <a:endParaRPr sz="1800"/>
          </a:p>
        </p:txBody>
      </p:sp>
      <p:sp>
        <p:nvSpPr>
          <p:cNvPr id="118" name="Google Shape;118;p6">
            <a:hlinkClick action="ppaction://hlinksldjump" r:id="rId3"/>
          </p:cNvPr>
          <p:cNvSpPr txBox="1"/>
          <p:nvPr>
            <p:ph idx="3" type="title"/>
          </p:nvPr>
        </p:nvSpPr>
        <p:spPr>
          <a:xfrm>
            <a:off x="2063899" y="1183049"/>
            <a:ext cx="2316000" cy="43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US">
                <a:solidFill>
                  <a:schemeClr val="hlink"/>
                </a:solidFill>
                <a:uFill>
                  <a:noFill/>
                </a:uFill>
                <a:hlinkClick action="ppaction://hlinksldjump" r:id="rId4"/>
              </a:rPr>
              <a:t>01</a:t>
            </a:r>
            <a:endParaRPr/>
          </a:p>
        </p:txBody>
      </p:sp>
      <p:sp>
        <p:nvSpPr>
          <p:cNvPr id="119" name="Google Shape;119;p6"/>
          <p:cNvSpPr txBox="1"/>
          <p:nvPr>
            <p:ph idx="5" type="title"/>
          </p:nvPr>
        </p:nvSpPr>
        <p:spPr>
          <a:xfrm>
            <a:off x="4639069" y="1747206"/>
            <a:ext cx="2869428" cy="63947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1100">
                <a:solidFill>
                  <a:schemeClr val="hlink"/>
                </a:solidFill>
              </a:rPr>
              <a:t>Literasi Halal dan Sertifikasi Halal bagi UMKM </a:t>
            </a:r>
            <a:endParaRPr/>
          </a:p>
        </p:txBody>
      </p:sp>
      <p:sp>
        <p:nvSpPr>
          <p:cNvPr id="120" name="Google Shape;120;p6"/>
          <p:cNvSpPr txBox="1"/>
          <p:nvPr>
            <p:ph idx="7" type="subTitle"/>
          </p:nvPr>
        </p:nvSpPr>
        <p:spPr>
          <a:xfrm>
            <a:off x="2068938" y="3953183"/>
            <a:ext cx="2316000" cy="69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1100"/>
              <a:t>Agar bisa membantu UMKM jika terjadi kendala dalam proses pengurusan sampai jadi</a:t>
            </a:r>
            <a:endParaRPr sz="1100"/>
          </a:p>
        </p:txBody>
      </p:sp>
      <p:sp>
        <p:nvSpPr>
          <p:cNvPr id="121" name="Google Shape;121;p6"/>
          <p:cNvSpPr txBox="1"/>
          <p:nvPr>
            <p:ph idx="8" type="title"/>
          </p:nvPr>
        </p:nvSpPr>
        <p:spPr>
          <a:xfrm>
            <a:off x="1937345" y="3322537"/>
            <a:ext cx="2555700" cy="62778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1100">
                <a:solidFill>
                  <a:schemeClr val="hlink"/>
                </a:solidFill>
              </a:rPr>
              <a:t>Pendampingan terkait Pengurusan Sertifikasi Halal bagi UMKM</a:t>
            </a:r>
            <a:endParaRPr/>
          </a:p>
        </p:txBody>
      </p:sp>
      <p:sp>
        <p:nvSpPr>
          <p:cNvPr id="122" name="Google Shape;122;p6"/>
          <p:cNvSpPr txBox="1"/>
          <p:nvPr>
            <p:ph idx="9" type="title"/>
          </p:nvPr>
        </p:nvSpPr>
        <p:spPr>
          <a:xfrm>
            <a:off x="1997325" y="2883037"/>
            <a:ext cx="2316000" cy="43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US">
                <a:solidFill>
                  <a:schemeClr val="hlink"/>
                </a:solidFill>
              </a:rPr>
              <a:t>03</a:t>
            </a:r>
            <a:endParaRPr/>
          </a:p>
        </p:txBody>
      </p:sp>
      <p:sp>
        <p:nvSpPr>
          <p:cNvPr id="123" name="Google Shape;123;p6"/>
          <p:cNvSpPr txBox="1"/>
          <p:nvPr>
            <p:ph idx="13" type="subTitle"/>
          </p:nvPr>
        </p:nvSpPr>
        <p:spPr>
          <a:xfrm>
            <a:off x="4758808" y="3953183"/>
            <a:ext cx="2869428" cy="69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1200"/>
              <a:t>Untuk membantu UMKM yang terkendala dana dalam mengurus sertifikasi halal</a:t>
            </a:r>
            <a:endParaRPr sz="1200"/>
          </a:p>
        </p:txBody>
      </p:sp>
      <p:sp>
        <p:nvSpPr>
          <p:cNvPr id="124" name="Google Shape;124;p6"/>
          <p:cNvSpPr txBox="1"/>
          <p:nvPr>
            <p:ph idx="14" type="title"/>
          </p:nvPr>
        </p:nvSpPr>
        <p:spPr>
          <a:xfrm>
            <a:off x="4638958" y="3348998"/>
            <a:ext cx="2555700" cy="43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1050">
                <a:solidFill>
                  <a:schemeClr val="hlink"/>
                </a:solidFill>
              </a:rPr>
              <a:t>Bantuan terkait Pendanaan Pengurusan Sertifikasi Halal bagi UMKM</a:t>
            </a:r>
            <a:endParaRPr/>
          </a:p>
        </p:txBody>
      </p:sp>
      <p:sp>
        <p:nvSpPr>
          <p:cNvPr id="125" name="Google Shape;125;p6"/>
          <p:cNvSpPr txBox="1"/>
          <p:nvPr>
            <p:ph idx="15" type="title"/>
          </p:nvPr>
        </p:nvSpPr>
        <p:spPr>
          <a:xfrm>
            <a:off x="4744596" y="2836650"/>
            <a:ext cx="2316000" cy="43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US">
                <a:solidFill>
                  <a:schemeClr val="hlink"/>
                </a:solidFill>
              </a:rPr>
              <a:t>04</a:t>
            </a:r>
            <a:endParaRPr/>
          </a:p>
        </p:txBody>
      </p:sp>
      <p:sp>
        <p:nvSpPr>
          <p:cNvPr id="126" name="Google Shape;126;p6"/>
          <p:cNvSpPr txBox="1"/>
          <p:nvPr>
            <p:ph idx="4" type="subTitle"/>
          </p:nvPr>
        </p:nvSpPr>
        <p:spPr>
          <a:xfrm>
            <a:off x="4772216" y="2238994"/>
            <a:ext cx="2869428" cy="69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1100"/>
              <a:t>Untuk memberikan pengetahuan mengenai halal dan sertifikasi halal bagi UMKM </a:t>
            </a:r>
            <a:endParaRPr sz="1100"/>
          </a:p>
        </p:txBody>
      </p:sp>
      <p:sp>
        <p:nvSpPr>
          <p:cNvPr id="127" name="Google Shape;127;p6"/>
          <p:cNvSpPr txBox="1"/>
          <p:nvPr>
            <p:ph idx="6" type="title"/>
          </p:nvPr>
        </p:nvSpPr>
        <p:spPr>
          <a:xfrm>
            <a:off x="4805448" y="1196235"/>
            <a:ext cx="2316000" cy="43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US">
                <a:solidFill>
                  <a:schemeClr val="hlink"/>
                </a:solidFill>
              </a:rPr>
              <a:t>02</a:t>
            </a:r>
            <a:endParaRPr/>
          </a:p>
        </p:txBody>
      </p:sp>
      <p:sp>
        <p:nvSpPr>
          <p:cNvPr id="128" name="Google Shape;128;p6"/>
          <p:cNvSpPr txBox="1"/>
          <p:nvPr>
            <p:ph idx="1" type="subTitle"/>
          </p:nvPr>
        </p:nvSpPr>
        <p:spPr>
          <a:xfrm>
            <a:off x="1997325" y="2356172"/>
            <a:ext cx="2316000" cy="52686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1200"/>
              <a:t>Untuk memberikan motivasi UMKM terkait sertifikasi halal</a:t>
            </a:r>
            <a:endParaRPr sz="1200"/>
          </a:p>
        </p:txBody>
      </p:sp>
      <p:sp>
        <p:nvSpPr>
          <p:cNvPr id="129" name="Google Shape;129;p6">
            <a:hlinkClick action="ppaction://hlinksldjump" r:id="rId5"/>
          </p:cNvPr>
          <p:cNvSpPr txBox="1"/>
          <p:nvPr>
            <p:ph idx="2" type="title"/>
          </p:nvPr>
        </p:nvSpPr>
        <p:spPr>
          <a:xfrm>
            <a:off x="1944049" y="1716693"/>
            <a:ext cx="2555700" cy="63947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None/>
            </a:pPr>
            <a:r>
              <a:rPr lang="en-US" sz="1200">
                <a:solidFill>
                  <a:srgbClr val="2C586C"/>
                </a:solidFill>
              </a:rPr>
              <a:t>Literasi terkait Pentingnya Sertifikasi Halal bagi UMKM</a:t>
            </a:r>
            <a:endParaRPr/>
          </a:p>
        </p:txBody>
      </p:sp>
      <p:pic>
        <p:nvPicPr>
          <p:cNvPr id="130" name="Google Shape;130;p6"/>
          <p:cNvPicPr preferRelativeResize="0"/>
          <p:nvPr/>
        </p:nvPicPr>
        <p:blipFill rotWithShape="1">
          <a:blip r:embed="rId6">
            <a:alphaModFix/>
          </a:blip>
          <a:srcRect b="0" l="0" r="0" t="0"/>
          <a:stretch/>
        </p:blipFill>
        <p:spPr>
          <a:xfrm>
            <a:off x="152400" y="-478850"/>
            <a:ext cx="1519182" cy="4838702"/>
          </a:xfrm>
          <a:prstGeom prst="rect">
            <a:avLst/>
          </a:prstGeom>
          <a:noFill/>
          <a:ln>
            <a:noFill/>
          </a:ln>
        </p:spPr>
      </p:pic>
      <p:pic>
        <p:nvPicPr>
          <p:cNvPr id="131" name="Google Shape;131;p6"/>
          <p:cNvPicPr preferRelativeResize="0"/>
          <p:nvPr/>
        </p:nvPicPr>
        <p:blipFill rotWithShape="1">
          <a:blip r:embed="rId7">
            <a:alphaModFix/>
          </a:blip>
          <a:srcRect b="0" l="0" r="0" t="0"/>
          <a:stretch/>
        </p:blipFill>
        <p:spPr>
          <a:xfrm>
            <a:off x="7347300" y="-478850"/>
            <a:ext cx="1422314" cy="4838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type="title"/>
          </p:nvPr>
        </p:nvSpPr>
        <p:spPr>
          <a:xfrm>
            <a:off x="2534880" y="279076"/>
            <a:ext cx="6681157" cy="13182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sz="2400"/>
              <a:t>Literasi terkait Pentingnya Sertifikasi Halal bagi UMKM</a:t>
            </a:r>
            <a:br>
              <a:rPr lang="en-US" sz="2400"/>
            </a:br>
            <a:endParaRPr sz="2400"/>
          </a:p>
        </p:txBody>
      </p:sp>
      <p:sp>
        <p:nvSpPr>
          <p:cNvPr id="137" name="Google Shape;137;p7"/>
          <p:cNvSpPr txBox="1"/>
          <p:nvPr>
            <p:ph idx="1" type="body"/>
          </p:nvPr>
        </p:nvSpPr>
        <p:spPr>
          <a:xfrm>
            <a:off x="-131245" y="1445815"/>
            <a:ext cx="5777346" cy="1125935"/>
          </a:xfrm>
          <a:prstGeom prst="rect">
            <a:avLst/>
          </a:prstGeom>
          <a:noFill/>
          <a:ln>
            <a:noFill/>
          </a:ln>
        </p:spPr>
        <p:txBody>
          <a:bodyPr anchorCtr="0" anchor="t" bIns="91425" lIns="91425" spcFirstLastPara="1" rIns="91425" wrap="square" tIns="91425">
            <a:noAutofit/>
          </a:bodyPr>
          <a:lstStyle/>
          <a:p>
            <a:pPr indent="-285750" lvl="0" marL="285750" rtl="0" algn="just">
              <a:lnSpc>
                <a:spcPct val="100000"/>
              </a:lnSpc>
              <a:spcBef>
                <a:spcPts val="0"/>
              </a:spcBef>
              <a:spcAft>
                <a:spcPts val="0"/>
              </a:spcAft>
              <a:buClr>
                <a:schemeClr val="dk1"/>
              </a:buClr>
              <a:buSzPts val="1100"/>
              <a:buFont typeface="Noto Sans Symbols"/>
              <a:buChar char="❑"/>
            </a:pPr>
            <a:r>
              <a:rPr lang="en-US"/>
              <a:t>Kesadaran halal yakni reflek kesadaran yang harus dimiliki oleh setiap pribadi muslim untuk senantiasa mencari dan memproduksi produk halal sesuai dengan syariat islam (Shaari et al., 2013). UMKM juga seharusnya memiliki kesadaran tersebut, sebab memproduksi dan menjual produk kepada masyarakat.</a:t>
            </a:r>
            <a:endParaRPr/>
          </a:p>
        </p:txBody>
      </p:sp>
      <p:sp>
        <p:nvSpPr>
          <p:cNvPr id="138" name="Google Shape;138;p7"/>
          <p:cNvSpPr txBox="1"/>
          <p:nvPr>
            <p:ph idx="2" type="title"/>
          </p:nvPr>
        </p:nvSpPr>
        <p:spPr>
          <a:xfrm>
            <a:off x="1493966" y="279076"/>
            <a:ext cx="2228700" cy="71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US"/>
              <a:t>01</a:t>
            </a:r>
            <a:endParaRPr/>
          </a:p>
        </p:txBody>
      </p:sp>
      <p:sp>
        <p:nvSpPr>
          <p:cNvPr id="139" name="Google Shape;139;p7"/>
          <p:cNvSpPr txBox="1"/>
          <p:nvPr/>
        </p:nvSpPr>
        <p:spPr>
          <a:xfrm>
            <a:off x="-131245" y="2839996"/>
            <a:ext cx="5777345" cy="95410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1100"/>
              <a:buFont typeface="Noto Sans Symbols"/>
              <a:buChar char="❑"/>
            </a:pPr>
            <a:r>
              <a:rPr b="0" i="0" lang="en-US" sz="1400" u="none" cap="none" strike="noStrike">
                <a:solidFill>
                  <a:srgbClr val="2C586C"/>
                </a:solidFill>
                <a:latin typeface="Nunito"/>
                <a:ea typeface="Nunito"/>
                <a:cs typeface="Nunito"/>
                <a:sym typeface="Nunito"/>
              </a:rPr>
              <a:t>Dengan adanya kesadaran halal pada diri UMKM, maka UMKM cenderung akan semakin sadar untuk segera mengurus sertifikasi halal, karena sadar bahwa UMKM wajib memberikan kepastian akan kehalalalan produk yang mereka jual kepada konsumen.</a:t>
            </a:r>
            <a:endParaRPr/>
          </a:p>
        </p:txBody>
      </p:sp>
      <p:sp>
        <p:nvSpPr>
          <p:cNvPr id="140" name="Google Shape;140;p7"/>
          <p:cNvSpPr txBox="1"/>
          <p:nvPr/>
        </p:nvSpPr>
        <p:spPr>
          <a:xfrm>
            <a:off x="348339" y="4059628"/>
            <a:ext cx="6525491" cy="95410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1100"/>
              <a:buFont typeface="Noto Sans Symbols"/>
              <a:buChar char="❑"/>
            </a:pPr>
            <a:r>
              <a:rPr b="0" i="0" lang="en-US" sz="1400" u="none" cap="none" strike="noStrike">
                <a:solidFill>
                  <a:srgbClr val="2C586C"/>
                </a:solidFill>
                <a:latin typeface="Nunito"/>
                <a:ea typeface="Nunito"/>
                <a:cs typeface="Nunito"/>
                <a:sym typeface="Nunito"/>
              </a:rPr>
              <a:t>Literasi pentingnya sertifikasi halal bagi UMKM akan memberikan motivasi bagi UMKM mengenai alasan mendasar dan urgent UMKM untuk memiliki sertifikasi halal. Sehingga diharapkan akan menggerakkan UMKM untuk segera mengurus sertifikasi halal. </a:t>
            </a:r>
            <a:endParaRPr/>
          </a:p>
        </p:txBody>
      </p:sp>
      <p:pic>
        <p:nvPicPr>
          <p:cNvPr descr="Gambar, Pengetahuan, Royaltyfree gambar png" id="141" name="Google Shape;141;p7"/>
          <p:cNvPicPr preferRelativeResize="0"/>
          <p:nvPr/>
        </p:nvPicPr>
        <p:blipFill rotWithShape="1">
          <a:blip r:embed="rId3">
            <a:alphaModFix/>
          </a:blip>
          <a:srcRect b="5427" l="14228" r="15088" t="3837"/>
          <a:stretch/>
        </p:blipFill>
        <p:spPr>
          <a:xfrm>
            <a:off x="5711811" y="1094030"/>
            <a:ext cx="3374400" cy="30804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2534880" y="279076"/>
            <a:ext cx="6681157" cy="13182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sz="2400"/>
              <a:t>Literasi Halal dan Sertifikasi Halal bagi UMKM </a:t>
            </a:r>
            <a:endParaRPr/>
          </a:p>
        </p:txBody>
      </p:sp>
      <p:sp>
        <p:nvSpPr>
          <p:cNvPr id="147" name="Google Shape;147;p8"/>
          <p:cNvSpPr txBox="1"/>
          <p:nvPr>
            <p:ph idx="1" type="body"/>
          </p:nvPr>
        </p:nvSpPr>
        <p:spPr>
          <a:xfrm>
            <a:off x="3023755" y="1404350"/>
            <a:ext cx="5839690" cy="1058295"/>
          </a:xfrm>
          <a:prstGeom prst="rect">
            <a:avLst/>
          </a:prstGeom>
          <a:noFill/>
          <a:ln>
            <a:noFill/>
          </a:ln>
        </p:spPr>
        <p:txBody>
          <a:bodyPr anchorCtr="0" anchor="t" bIns="91425" lIns="91425" spcFirstLastPara="1" rIns="91425" wrap="square" tIns="91425">
            <a:noAutofit/>
          </a:bodyPr>
          <a:lstStyle/>
          <a:p>
            <a:pPr indent="-285750" lvl="0" marL="285750" rtl="0" algn="just">
              <a:lnSpc>
                <a:spcPct val="100000"/>
              </a:lnSpc>
              <a:spcBef>
                <a:spcPts val="0"/>
              </a:spcBef>
              <a:spcAft>
                <a:spcPts val="0"/>
              </a:spcAft>
              <a:buClr>
                <a:schemeClr val="dk1"/>
              </a:buClr>
              <a:buSzPts val="1100"/>
              <a:buFont typeface="Noto Sans Symbols"/>
              <a:buChar char="❑"/>
            </a:pPr>
            <a:r>
              <a:rPr lang="en-US"/>
              <a:t>Literasi Mengenai konsep halal penting bagi UMKM agar UMKM bisa membedakan produk halal dan tidak, serta bagaimana proses dari bahan mentah hingga sampai ke konsumen, semua memenuhi kaidah halal Syariah Islam. </a:t>
            </a:r>
            <a:endParaRPr/>
          </a:p>
        </p:txBody>
      </p:sp>
      <p:sp>
        <p:nvSpPr>
          <p:cNvPr id="148" name="Google Shape;148;p8"/>
          <p:cNvSpPr txBox="1"/>
          <p:nvPr>
            <p:ph idx="2" type="title"/>
          </p:nvPr>
        </p:nvSpPr>
        <p:spPr>
          <a:xfrm>
            <a:off x="1080655" y="279076"/>
            <a:ext cx="1205345" cy="71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US"/>
              <a:t>02</a:t>
            </a:r>
            <a:endParaRPr/>
          </a:p>
        </p:txBody>
      </p:sp>
      <p:sp>
        <p:nvSpPr>
          <p:cNvPr id="149" name="Google Shape;149;p8"/>
          <p:cNvSpPr txBox="1"/>
          <p:nvPr/>
        </p:nvSpPr>
        <p:spPr>
          <a:xfrm>
            <a:off x="3532908" y="2571750"/>
            <a:ext cx="5611092" cy="95410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1100"/>
              <a:buFont typeface="Noto Sans Symbols"/>
              <a:buChar char="❑"/>
            </a:pPr>
            <a:r>
              <a:rPr b="0" i="0" lang="en-US" sz="1400" u="none" cap="none" strike="noStrike">
                <a:solidFill>
                  <a:srgbClr val="2C586C"/>
                </a:solidFill>
                <a:latin typeface="Nunito"/>
                <a:ea typeface="Nunito"/>
                <a:cs typeface="Nunito"/>
                <a:sym typeface="Nunito"/>
              </a:rPr>
              <a:t>Selain itu, UMKM juga perlu untuk diberikan pengetahuan terkait sertifikasi halal, mengenai apa out sertifikasi halal dan bagaimana prosedur pengurusan sertifikasi halal, agar UMKM semakin paham prosedurnya. </a:t>
            </a:r>
            <a:endParaRPr/>
          </a:p>
        </p:txBody>
      </p:sp>
      <p:pic>
        <p:nvPicPr>
          <p:cNvPr descr="Gambar Materi Pengetahuan Umbi Umbian Kreatif, Pengetahuan Kartun Bola  Lampu, Bola Lampu Tangan Ditarik, Bolam PNG Transparan Clipart dan File PSD  untuk Unduh Gratis" id="150" name="Google Shape;150;p8"/>
          <p:cNvPicPr preferRelativeResize="0"/>
          <p:nvPr/>
        </p:nvPicPr>
        <p:blipFill rotWithShape="1">
          <a:blip r:embed="rId3">
            <a:alphaModFix/>
          </a:blip>
          <a:srcRect b="3029" l="10395" r="11818" t="5426"/>
          <a:stretch/>
        </p:blipFill>
        <p:spPr>
          <a:xfrm>
            <a:off x="426027" y="1404350"/>
            <a:ext cx="2940126" cy="3460074"/>
          </a:xfrm>
          <a:prstGeom prst="ellipse">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ph type="title"/>
          </p:nvPr>
        </p:nvSpPr>
        <p:spPr>
          <a:xfrm>
            <a:off x="2534880" y="279076"/>
            <a:ext cx="6681157" cy="13182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sz="2000"/>
              <a:t>Pendampingan terkait Pengurusan Sertifikasi Halal bagi UMKM</a:t>
            </a:r>
            <a:endParaRPr/>
          </a:p>
        </p:txBody>
      </p:sp>
      <p:sp>
        <p:nvSpPr>
          <p:cNvPr id="156" name="Google Shape;156;p9"/>
          <p:cNvSpPr txBox="1"/>
          <p:nvPr>
            <p:ph idx="1" type="body"/>
          </p:nvPr>
        </p:nvSpPr>
        <p:spPr>
          <a:xfrm>
            <a:off x="31173" y="1717756"/>
            <a:ext cx="4772042" cy="3373805"/>
          </a:xfrm>
          <a:prstGeom prst="rect">
            <a:avLst/>
          </a:prstGeom>
          <a:noFill/>
          <a:ln>
            <a:noFill/>
          </a:ln>
        </p:spPr>
        <p:txBody>
          <a:bodyPr anchorCtr="0" anchor="t" bIns="91425" lIns="91425" spcFirstLastPara="1" rIns="91425" wrap="square" tIns="91425">
            <a:noAutofit/>
          </a:bodyPr>
          <a:lstStyle/>
          <a:p>
            <a:pPr indent="-285750" lvl="0" marL="285750" rtl="0" algn="just">
              <a:lnSpc>
                <a:spcPct val="100000"/>
              </a:lnSpc>
              <a:spcBef>
                <a:spcPts val="0"/>
              </a:spcBef>
              <a:spcAft>
                <a:spcPts val="0"/>
              </a:spcAft>
              <a:buClr>
                <a:schemeClr val="dk1"/>
              </a:buClr>
              <a:buSzPts val="1100"/>
              <a:buFont typeface="Noto Sans Symbols"/>
              <a:buChar char="❑"/>
            </a:pPr>
            <a:r>
              <a:rPr lang="en-US"/>
              <a:t>Salah satu kendala UMKM belum memiliki sertifikasi halal, yakni karena merasa bahwa proses mengurus sertifikasi halal sangat rumit dan belum mengetahui cara mengurusnya</a:t>
            </a:r>
            <a:endParaRPr/>
          </a:p>
          <a:p>
            <a:pPr indent="-285750" lvl="0" marL="285750" rtl="0" algn="just">
              <a:lnSpc>
                <a:spcPct val="100000"/>
              </a:lnSpc>
              <a:spcBef>
                <a:spcPts val="0"/>
              </a:spcBef>
              <a:spcAft>
                <a:spcPts val="0"/>
              </a:spcAft>
              <a:buClr>
                <a:schemeClr val="dk1"/>
              </a:buClr>
              <a:buSzPts val="1100"/>
              <a:buFont typeface="Noto Sans Symbols"/>
              <a:buChar char="❑"/>
            </a:pPr>
            <a:r>
              <a:rPr lang="en-US"/>
              <a:t>Sehingga, perlu adanya pendampingan dari awal hingga akhir terkait pengurusan sertifikasi halal, dengan demikian, saat UMKM ada kendala, maka dengan adanya pendampingan, bisa memperlancar pengurusan sertifikasi halal bagi UMKM</a:t>
            </a:r>
            <a:endParaRPr/>
          </a:p>
          <a:p>
            <a:pPr indent="-285750" lvl="0" marL="285750" rtl="0" algn="just">
              <a:lnSpc>
                <a:spcPct val="100000"/>
              </a:lnSpc>
              <a:spcBef>
                <a:spcPts val="0"/>
              </a:spcBef>
              <a:spcAft>
                <a:spcPts val="0"/>
              </a:spcAft>
              <a:buClr>
                <a:schemeClr val="dk1"/>
              </a:buClr>
              <a:buSzPts val="1100"/>
              <a:buFont typeface="Noto Sans Symbols"/>
              <a:buChar char="❑"/>
            </a:pPr>
            <a:r>
              <a:rPr lang="en-US"/>
              <a:t>Pendampingan ini bisa mempercepat dan meningkatkan jumlah angka UMKM yang tersertifikasi halal</a:t>
            </a:r>
            <a:endParaRPr/>
          </a:p>
        </p:txBody>
      </p:sp>
      <p:sp>
        <p:nvSpPr>
          <p:cNvPr id="157" name="Google Shape;157;p9"/>
          <p:cNvSpPr txBox="1"/>
          <p:nvPr>
            <p:ph idx="2" type="title"/>
          </p:nvPr>
        </p:nvSpPr>
        <p:spPr>
          <a:xfrm>
            <a:off x="1080655" y="279076"/>
            <a:ext cx="1205345" cy="71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US"/>
              <a:t>03</a:t>
            </a:r>
            <a:endParaRPr/>
          </a:p>
        </p:txBody>
      </p:sp>
      <p:pic>
        <p:nvPicPr>
          <p:cNvPr id="158" name="Google Shape;158;p9"/>
          <p:cNvPicPr preferRelativeResize="0"/>
          <p:nvPr/>
        </p:nvPicPr>
        <p:blipFill rotWithShape="1">
          <a:blip r:embed="rId3">
            <a:alphaModFix/>
          </a:blip>
          <a:srcRect b="7131" l="7237" r="7713" t="10215"/>
          <a:stretch/>
        </p:blipFill>
        <p:spPr>
          <a:xfrm>
            <a:off x="6039734" y="3404659"/>
            <a:ext cx="2304166" cy="1812326"/>
          </a:xfrm>
          <a:prstGeom prst="rect">
            <a:avLst/>
          </a:prstGeom>
          <a:noFill/>
          <a:ln>
            <a:noFill/>
          </a:ln>
        </p:spPr>
      </p:pic>
      <p:pic>
        <p:nvPicPr>
          <p:cNvPr descr="Ingin Jadi Fasilitator dan Pendamping Guru Penggerak, Ini Kriterianya -  Nasional Tempo.co" id="159" name="Google Shape;159;p9"/>
          <p:cNvPicPr preferRelativeResize="0"/>
          <p:nvPr/>
        </p:nvPicPr>
        <p:blipFill rotWithShape="1">
          <a:blip r:embed="rId4">
            <a:alphaModFix/>
          </a:blip>
          <a:srcRect b="0" l="0" r="0" t="0"/>
          <a:stretch/>
        </p:blipFill>
        <p:spPr>
          <a:xfrm>
            <a:off x="4800600" y="1065494"/>
            <a:ext cx="4343400" cy="26055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uslim Culture for Pre-K by Slidesgo">
  <a:themeElements>
    <a:clrScheme name="Simple Light">
      <a:dk1>
        <a:srgbClr val="000000"/>
      </a:dk1>
      <a:lt1>
        <a:srgbClr val="FFFFFF"/>
      </a:lt1>
      <a:dk2>
        <a:srgbClr val="28424C"/>
      </a:dk2>
      <a:lt2>
        <a:srgbClr val="3B7691"/>
      </a:lt2>
      <a:accent1>
        <a:srgbClr val="975444"/>
      </a:accent1>
      <a:accent2>
        <a:srgbClr val="E0B58C"/>
      </a:accent2>
      <a:accent3>
        <a:srgbClr val="F9EBE4"/>
      </a:accent3>
      <a:accent4>
        <a:srgbClr val="FFFFFF"/>
      </a:accent4>
      <a:accent5>
        <a:srgbClr val="FFFFFF"/>
      </a:accent5>
      <a:accent6>
        <a:srgbClr val="FFFFFF"/>
      </a:accent6>
      <a:hlink>
        <a:srgbClr val="3B769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