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63319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46693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158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017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23540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88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125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5995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879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620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9889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5B51D-E049-41E9-8116-1E14A7FF239A}" type="datetimeFigureOut">
              <a:rPr lang="en-US" smtClean="0"/>
              <a:pPr/>
              <a:t>12/18/2018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86D2B-4661-4E33-AFA8-B8E67F6BB7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060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Sejarah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68484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lahirnya</a:t>
            </a:r>
            <a:r>
              <a:rPr lang="en-US" dirty="0" smtClean="0"/>
              <a:t> </a:t>
            </a:r>
            <a:r>
              <a:rPr lang="en-US" dirty="0" err="1" smtClean="0"/>
              <a:t>pemikiiran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endParaRPr lang="en-US" dirty="0" smtClean="0"/>
          </a:p>
          <a:p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bahan-bahan</a:t>
            </a:r>
            <a:r>
              <a:rPr lang="en-US" dirty="0" smtClean="0"/>
              <a:t> yang </a:t>
            </a:r>
            <a:r>
              <a:rPr lang="en-US" dirty="0" err="1" smtClean="0"/>
              <a:t>tersimpan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arsip</a:t>
            </a:r>
            <a:r>
              <a:rPr lang="en-US" dirty="0" smtClean="0"/>
              <a:t>, </a:t>
            </a:r>
            <a:r>
              <a:rPr lang="en-US" dirty="0" err="1" smtClean="0"/>
              <a:t>perpustakaan,museum</a:t>
            </a:r>
            <a:r>
              <a:rPr lang="en-US" dirty="0" smtClean="0"/>
              <a:t>, </a:t>
            </a:r>
            <a:r>
              <a:rPr lang="en-US" dirty="0" err="1" smtClean="0"/>
              <a:t>istana</a:t>
            </a:r>
            <a:r>
              <a:rPr lang="en-US" dirty="0" smtClean="0"/>
              <a:t>, </a:t>
            </a:r>
            <a:r>
              <a:rPr lang="en-US" dirty="0" err="1" smtClean="0"/>
              <a:t>rumah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endParaRPr lang="en-US" dirty="0" smtClean="0"/>
          </a:p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= data </a:t>
            </a:r>
            <a:r>
              <a:rPr lang="en-US" dirty="0" err="1" smtClean="0"/>
              <a:t>sejarah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04239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Tertulis</a:t>
            </a:r>
            <a:r>
              <a:rPr lang="en-US" dirty="0" smtClean="0"/>
              <a:t>: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surat-surat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notulen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rapat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kontrak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kerja</a:t>
            </a:r>
            <a:r>
              <a:rPr lang="en-US" dirty="0" smtClean="0">
                <a:sym typeface="Wingdings" pitchFamily="2" charset="2"/>
              </a:rPr>
              <a:t>, bon-bon </a:t>
            </a:r>
            <a:r>
              <a:rPr lang="en-US" dirty="0" err="1" smtClean="0">
                <a:sym typeface="Wingdings" pitchFamily="2" charset="2"/>
              </a:rPr>
              <a:t>dll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: </a:t>
            </a:r>
            <a:r>
              <a:rPr lang="en-US" dirty="0" err="1" smtClean="0"/>
              <a:t>artefact</a:t>
            </a:r>
            <a:r>
              <a:rPr lang="en-US" dirty="0" smtClean="0"/>
              <a:t> (</a:t>
            </a:r>
            <a:r>
              <a:rPr lang="en-US" dirty="0" err="1" smtClean="0"/>
              <a:t>foto</a:t>
            </a:r>
            <a:r>
              <a:rPr lang="en-US" dirty="0" smtClean="0"/>
              <a:t>, audio/visual, </a:t>
            </a:r>
            <a:r>
              <a:rPr lang="en-US" dirty="0" err="1" smtClean="0"/>
              <a:t>bangunan</a:t>
            </a:r>
            <a:r>
              <a:rPr lang="en-US" dirty="0" smtClean="0"/>
              <a:t>, </a:t>
            </a:r>
            <a:r>
              <a:rPr lang="en-US" dirty="0" err="1" smtClean="0"/>
              <a:t>alat-alat,dll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Sumber</a:t>
            </a:r>
            <a:r>
              <a:rPr lang="en-US" dirty="0" smtClean="0"/>
              <a:t> primer :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(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, </a:t>
            </a:r>
            <a:r>
              <a:rPr lang="en-US" dirty="0" err="1" smtClean="0"/>
              <a:t>notulensi</a:t>
            </a:r>
            <a:r>
              <a:rPr lang="en-US" dirty="0" smtClean="0"/>
              <a:t>, </a:t>
            </a:r>
            <a:r>
              <a:rPr lang="en-US" dirty="0" err="1" smtClean="0"/>
              <a:t>arsip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, </a:t>
            </a:r>
            <a:r>
              <a:rPr lang="en-US" dirty="0" err="1" smtClean="0"/>
              <a:t>surat</a:t>
            </a:r>
            <a:r>
              <a:rPr lang="en-US" dirty="0" smtClean="0"/>
              <a:t>-</a:t>
            </a:r>
            <a:r>
              <a:rPr lang="en-US" dirty="0" err="1" smtClean="0"/>
              <a:t>surat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endParaRPr lang="en-US" dirty="0" smtClean="0"/>
          </a:p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: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sumbar</a:t>
            </a:r>
            <a:r>
              <a:rPr lang="en-US" dirty="0" smtClean="0"/>
              <a:t> </a:t>
            </a:r>
            <a:r>
              <a:rPr lang="en-US" smtClean="0"/>
              <a:t>primer (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jurnal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Tersier</a:t>
            </a:r>
            <a:r>
              <a:rPr lang="en-US" dirty="0" smtClean="0"/>
              <a:t>: </a:t>
            </a:r>
            <a:r>
              <a:rPr lang="en-US" dirty="0" err="1" smtClean="0"/>
              <a:t>buku-buku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yang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ahli-ahli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“</a:t>
            </a:r>
            <a:r>
              <a:rPr lang="en-US" dirty="0" err="1" smtClean="0"/>
              <a:t>catatan</a:t>
            </a:r>
            <a:r>
              <a:rPr lang="en-US" dirty="0" smtClean="0"/>
              <a:t>: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primer </a:t>
            </a:r>
            <a:r>
              <a:rPr lang="en-US" dirty="0" err="1" smtClean="0"/>
              <a:t>tercetak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sejarawan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primer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sumbber</a:t>
            </a:r>
            <a:r>
              <a:rPr lang="en-US" dirty="0" smtClean="0"/>
              <a:t> primer</a:t>
            </a:r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endParaRPr lang="en-US" dirty="0" smtClean="0"/>
          </a:p>
          <a:p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lisa</a:t>
            </a:r>
            <a:r>
              <a:rPr lang="en-US" dirty="0" smtClean="0"/>
              <a:t>: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perekam</a:t>
            </a:r>
            <a:r>
              <a:rPr lang="en-US" dirty="0" smtClean="0"/>
              <a:t>, </a:t>
            </a:r>
            <a:r>
              <a:rPr lang="en-US" dirty="0" err="1" smtClean="0"/>
              <a:t>pelajari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ditanyakan</a:t>
            </a:r>
            <a:r>
              <a:rPr lang="en-US" dirty="0" smtClean="0"/>
              <a:t>,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, </a:t>
            </a:r>
            <a:r>
              <a:rPr lang="en-US" dirty="0" err="1" smtClean="0"/>
              <a:t>hormati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privasi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angka-angka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Angka-angka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bermakna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dijelaskan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periwtiwa</a:t>
            </a:r>
            <a:r>
              <a:rPr lang="en-US" dirty="0" smtClean="0"/>
              <a:t> yang </a:t>
            </a:r>
            <a:r>
              <a:rPr lang="en-US" dirty="0" err="1" smtClean="0"/>
              <a:t>melingkupinya</a:t>
            </a:r>
            <a:endParaRPr lang="en-US" dirty="0" smtClean="0"/>
          </a:p>
          <a:p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demografi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psikologi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Verifikasi</a:t>
            </a:r>
            <a:r>
              <a:rPr lang="en-US" dirty="0" smtClean="0"/>
              <a:t>/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ekstern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autentisitas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keasliam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sumber</a:t>
            </a:r>
            <a:endParaRPr lang="en-US" dirty="0" smtClean="0"/>
          </a:p>
          <a:p>
            <a:r>
              <a:rPr lang="en-US" dirty="0" err="1" smtClean="0"/>
              <a:t>Kritik</a:t>
            </a:r>
            <a:r>
              <a:rPr lang="en-US" dirty="0" smtClean="0"/>
              <a:t>  intern 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kredibilitas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kebiasaan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dipercayai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262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de Office</vt:lpstr>
      <vt:lpstr>Metode dan Praktek Penelitian Sejarah</vt:lpstr>
      <vt:lpstr>Definisi</vt:lpstr>
      <vt:lpstr>Jenis-Jenis berdasarkan bahan</vt:lpstr>
      <vt:lpstr>Menurut Urutan Penyampaian</vt:lpstr>
      <vt:lpstr>Sumber Lisan</vt:lpstr>
      <vt:lpstr>Sumber kuantitatif</vt:lpstr>
      <vt:lpstr>Verifikasi/kritik Sumber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Ikhsanrosyid</dc:creator>
  <cp:lastModifiedBy>Ikhsan Rosyid</cp:lastModifiedBy>
  <cp:revision>11</cp:revision>
  <dcterms:created xsi:type="dcterms:W3CDTF">2013-09-29T15:04:22Z</dcterms:created>
  <dcterms:modified xsi:type="dcterms:W3CDTF">2018-12-18T02:20:34Z</dcterms:modified>
</cp:coreProperties>
</file>