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6"/>
  </p:notesMasterIdLst>
  <p:sldIdLst>
    <p:sldId id="256" r:id="rId2"/>
    <p:sldId id="257" r:id="rId3"/>
    <p:sldId id="271" r:id="rId4"/>
    <p:sldId id="272" r:id="rId5"/>
    <p:sldId id="258" r:id="rId6"/>
    <p:sldId id="260" r:id="rId7"/>
    <p:sldId id="262" r:id="rId8"/>
    <p:sldId id="263" r:id="rId9"/>
    <p:sldId id="264" r:id="rId10"/>
    <p:sldId id="266" r:id="rId11"/>
    <p:sldId id="269" r:id="rId12"/>
    <p:sldId id="270"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6" d="100"/>
          <a:sy n="76" d="100"/>
        </p:scale>
        <p:origin x="-984" y="-6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F2B9E9-9B03-4570-A55B-68CAEC927896}" type="datetimeFigureOut">
              <a:rPr lang="en-US" smtClean="0"/>
              <a:pPr/>
              <a:t>4/9/2020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E2C74F-0497-4943-BED7-3EB3D69C703C}" type="slidenum">
              <a:rPr lang="en-US" smtClean="0"/>
              <a:pPr/>
              <a:t>‹#›</a:t>
            </a:fld>
            <a:endParaRPr lang="en-US"/>
          </a:p>
        </p:txBody>
      </p:sp>
    </p:spTree>
    <p:extLst>
      <p:ext uri="{BB962C8B-B14F-4D97-AF65-F5344CB8AC3E}">
        <p14:creationId xmlns:p14="http://schemas.microsoft.com/office/powerpoint/2010/main" xmlns="" val="3897804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bwMode="auto">
          <a:noFill/>
          <a:ln>
            <a:solidFill>
              <a:srgbClr val="000000"/>
            </a:solidFill>
            <a:miter lim="800000"/>
            <a:headEnd/>
            <a:tailEnd/>
          </a:ln>
        </p:spPr>
      </p:sp>
      <p:sp>
        <p:nvSpPr>
          <p:cNvPr id="32771"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32772" name="Rectangle 4"/>
          <p:cNvSpPr>
            <a:spLocks noGrp="1"/>
          </p:cNvSpPr>
          <p:nvPr>
            <p:ph type="dt" sz="quarter" idx="1"/>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Tw Cen MT" pitchFamily="34" charset="0"/>
              </a:defRPr>
            </a:lvl1pPr>
            <a:lvl2pPr marL="742950" indent="-285750" eaLnBrk="0" hangingPunct="0">
              <a:defRPr>
                <a:solidFill>
                  <a:schemeClr val="tx1"/>
                </a:solidFill>
                <a:latin typeface="Tw Cen MT" pitchFamily="34" charset="0"/>
              </a:defRPr>
            </a:lvl2pPr>
            <a:lvl3pPr marL="1143000" indent="-228600" eaLnBrk="0" hangingPunct="0">
              <a:defRPr>
                <a:solidFill>
                  <a:schemeClr val="tx1"/>
                </a:solidFill>
                <a:latin typeface="Tw Cen MT" pitchFamily="34" charset="0"/>
              </a:defRPr>
            </a:lvl3pPr>
            <a:lvl4pPr marL="1600200" indent="-228600" eaLnBrk="0" hangingPunct="0">
              <a:defRPr>
                <a:solidFill>
                  <a:schemeClr val="tx1"/>
                </a:solidFill>
                <a:latin typeface="Tw Cen MT" pitchFamily="34" charset="0"/>
              </a:defRPr>
            </a:lvl4pPr>
            <a:lvl5pPr marL="2057400" indent="-228600" eaLnBrk="0" hangingPunct="0">
              <a:defRPr>
                <a:solidFill>
                  <a:schemeClr val="tx1"/>
                </a:solidFill>
                <a:latin typeface="Tw Cen MT" pitchFamily="34" charset="0"/>
              </a:defRPr>
            </a:lvl5pPr>
            <a:lvl6pPr marL="2514600" indent="-228600" eaLnBrk="0" fontAlgn="base" hangingPunct="0">
              <a:spcBef>
                <a:spcPct val="0"/>
              </a:spcBef>
              <a:spcAft>
                <a:spcPct val="0"/>
              </a:spcAft>
              <a:defRPr>
                <a:solidFill>
                  <a:schemeClr val="tx1"/>
                </a:solidFill>
                <a:latin typeface="Tw Cen MT" pitchFamily="34" charset="0"/>
              </a:defRPr>
            </a:lvl6pPr>
            <a:lvl7pPr marL="2971800" indent="-228600" eaLnBrk="0" fontAlgn="base" hangingPunct="0">
              <a:spcBef>
                <a:spcPct val="0"/>
              </a:spcBef>
              <a:spcAft>
                <a:spcPct val="0"/>
              </a:spcAft>
              <a:defRPr>
                <a:solidFill>
                  <a:schemeClr val="tx1"/>
                </a:solidFill>
                <a:latin typeface="Tw Cen MT" pitchFamily="34" charset="0"/>
              </a:defRPr>
            </a:lvl7pPr>
            <a:lvl8pPr marL="3429000" indent="-228600" eaLnBrk="0" fontAlgn="base" hangingPunct="0">
              <a:spcBef>
                <a:spcPct val="0"/>
              </a:spcBef>
              <a:spcAft>
                <a:spcPct val="0"/>
              </a:spcAft>
              <a:defRPr>
                <a:solidFill>
                  <a:schemeClr val="tx1"/>
                </a:solidFill>
                <a:latin typeface="Tw Cen MT" pitchFamily="34" charset="0"/>
              </a:defRPr>
            </a:lvl8pPr>
            <a:lvl9pPr marL="3886200" indent="-228600" eaLnBrk="0" fontAlgn="base" hangingPunct="0">
              <a:spcBef>
                <a:spcPct val="0"/>
              </a:spcBef>
              <a:spcAft>
                <a:spcPct val="0"/>
              </a:spcAft>
              <a:defRPr>
                <a:solidFill>
                  <a:schemeClr val="tx1"/>
                </a:solidFill>
                <a:latin typeface="Tw Cen MT" pitchFamily="34" charset="0"/>
              </a:defRPr>
            </a:lvl9pPr>
          </a:lstStyle>
          <a:p>
            <a:pPr eaLnBrk="1" fontAlgn="base" hangingPunct="1">
              <a:spcBef>
                <a:spcPct val="0"/>
              </a:spcBef>
              <a:spcAft>
                <a:spcPct val="0"/>
              </a:spcAft>
              <a:defRPr/>
            </a:pPr>
            <a:fld id="{B7452DFE-C0F0-4A93-8C99-1FC588E57EA1}" type="datetime1">
              <a:rPr lang="en-US" smtClean="0">
                <a:latin typeface="Calibri" pitchFamily="34" charset="0"/>
              </a:rPr>
              <a:pPr eaLnBrk="1" fontAlgn="base" hangingPunct="1">
                <a:spcBef>
                  <a:spcPct val="0"/>
                </a:spcBef>
                <a:spcAft>
                  <a:spcPct val="0"/>
                </a:spcAft>
                <a:defRPr/>
              </a:pPr>
              <a:t>4/9/2020</a:t>
            </a:fld>
            <a:endParaRPr lang="en-US" smtClean="0">
              <a:latin typeface="Calibri" pitchFamily="34" charset="0"/>
            </a:endParaRPr>
          </a:p>
        </p:txBody>
      </p:sp>
      <p:sp>
        <p:nvSpPr>
          <p:cNvPr id="32773" name="Rectangle 5"/>
          <p:cNvSpPr>
            <a:spLocks noGrp="1"/>
          </p:cNvSpPr>
          <p:nvPr>
            <p:ph type="ftr" sz="quarter" idx="4"/>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Tw Cen MT" pitchFamily="34" charset="0"/>
              </a:defRPr>
            </a:lvl1pPr>
            <a:lvl2pPr marL="742950" indent="-285750" eaLnBrk="0" hangingPunct="0">
              <a:defRPr>
                <a:solidFill>
                  <a:schemeClr val="tx1"/>
                </a:solidFill>
                <a:latin typeface="Tw Cen MT" pitchFamily="34" charset="0"/>
              </a:defRPr>
            </a:lvl2pPr>
            <a:lvl3pPr marL="1143000" indent="-228600" eaLnBrk="0" hangingPunct="0">
              <a:defRPr>
                <a:solidFill>
                  <a:schemeClr val="tx1"/>
                </a:solidFill>
                <a:latin typeface="Tw Cen MT" pitchFamily="34" charset="0"/>
              </a:defRPr>
            </a:lvl3pPr>
            <a:lvl4pPr marL="1600200" indent="-228600" eaLnBrk="0" hangingPunct="0">
              <a:defRPr>
                <a:solidFill>
                  <a:schemeClr val="tx1"/>
                </a:solidFill>
                <a:latin typeface="Tw Cen MT" pitchFamily="34" charset="0"/>
              </a:defRPr>
            </a:lvl4pPr>
            <a:lvl5pPr marL="2057400" indent="-228600" eaLnBrk="0" hangingPunct="0">
              <a:defRPr>
                <a:solidFill>
                  <a:schemeClr val="tx1"/>
                </a:solidFill>
                <a:latin typeface="Tw Cen MT" pitchFamily="34" charset="0"/>
              </a:defRPr>
            </a:lvl5pPr>
            <a:lvl6pPr marL="2514600" indent="-228600" eaLnBrk="0" fontAlgn="base" hangingPunct="0">
              <a:spcBef>
                <a:spcPct val="0"/>
              </a:spcBef>
              <a:spcAft>
                <a:spcPct val="0"/>
              </a:spcAft>
              <a:defRPr>
                <a:solidFill>
                  <a:schemeClr val="tx1"/>
                </a:solidFill>
                <a:latin typeface="Tw Cen MT" pitchFamily="34" charset="0"/>
              </a:defRPr>
            </a:lvl6pPr>
            <a:lvl7pPr marL="2971800" indent="-228600" eaLnBrk="0" fontAlgn="base" hangingPunct="0">
              <a:spcBef>
                <a:spcPct val="0"/>
              </a:spcBef>
              <a:spcAft>
                <a:spcPct val="0"/>
              </a:spcAft>
              <a:defRPr>
                <a:solidFill>
                  <a:schemeClr val="tx1"/>
                </a:solidFill>
                <a:latin typeface="Tw Cen MT" pitchFamily="34" charset="0"/>
              </a:defRPr>
            </a:lvl7pPr>
            <a:lvl8pPr marL="3429000" indent="-228600" eaLnBrk="0" fontAlgn="base" hangingPunct="0">
              <a:spcBef>
                <a:spcPct val="0"/>
              </a:spcBef>
              <a:spcAft>
                <a:spcPct val="0"/>
              </a:spcAft>
              <a:defRPr>
                <a:solidFill>
                  <a:schemeClr val="tx1"/>
                </a:solidFill>
                <a:latin typeface="Tw Cen MT" pitchFamily="34" charset="0"/>
              </a:defRPr>
            </a:lvl8pPr>
            <a:lvl9pPr marL="3886200" indent="-228600" eaLnBrk="0" fontAlgn="base" hangingPunct="0">
              <a:spcBef>
                <a:spcPct val="0"/>
              </a:spcBef>
              <a:spcAft>
                <a:spcPct val="0"/>
              </a:spcAft>
              <a:defRPr>
                <a:solidFill>
                  <a:schemeClr val="tx1"/>
                </a:solidFill>
                <a:latin typeface="Tw Cen MT" pitchFamily="34" charset="0"/>
              </a:defRPr>
            </a:lvl9pPr>
          </a:lstStyle>
          <a:p>
            <a:pPr eaLnBrk="1" fontAlgn="base" hangingPunct="1">
              <a:spcBef>
                <a:spcPct val="0"/>
              </a:spcBef>
              <a:spcAft>
                <a:spcPct val="0"/>
              </a:spcAft>
              <a:defRPr/>
            </a:pPr>
            <a:endParaRPr lang="en-US" dirty="0" smtClean="0">
              <a:latin typeface="Calibri" pitchFamily="34" charset="0"/>
            </a:endParaRPr>
          </a:p>
        </p:txBody>
      </p:sp>
      <p:sp>
        <p:nvSpPr>
          <p:cNvPr id="32774" name="Rectangle 6"/>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Tw Cen MT" pitchFamily="34" charset="0"/>
              </a:defRPr>
            </a:lvl1pPr>
            <a:lvl2pPr marL="742950" indent="-285750" eaLnBrk="0" hangingPunct="0">
              <a:defRPr>
                <a:solidFill>
                  <a:schemeClr val="tx1"/>
                </a:solidFill>
                <a:latin typeface="Tw Cen MT" pitchFamily="34" charset="0"/>
              </a:defRPr>
            </a:lvl2pPr>
            <a:lvl3pPr marL="1143000" indent="-228600" eaLnBrk="0" hangingPunct="0">
              <a:defRPr>
                <a:solidFill>
                  <a:schemeClr val="tx1"/>
                </a:solidFill>
                <a:latin typeface="Tw Cen MT" pitchFamily="34" charset="0"/>
              </a:defRPr>
            </a:lvl3pPr>
            <a:lvl4pPr marL="1600200" indent="-228600" eaLnBrk="0" hangingPunct="0">
              <a:defRPr>
                <a:solidFill>
                  <a:schemeClr val="tx1"/>
                </a:solidFill>
                <a:latin typeface="Tw Cen MT" pitchFamily="34" charset="0"/>
              </a:defRPr>
            </a:lvl4pPr>
            <a:lvl5pPr marL="2057400" indent="-228600" eaLnBrk="0" hangingPunct="0">
              <a:defRPr>
                <a:solidFill>
                  <a:schemeClr val="tx1"/>
                </a:solidFill>
                <a:latin typeface="Tw Cen MT" pitchFamily="34" charset="0"/>
              </a:defRPr>
            </a:lvl5pPr>
            <a:lvl6pPr marL="2514600" indent="-228600" eaLnBrk="0" fontAlgn="base" hangingPunct="0">
              <a:spcBef>
                <a:spcPct val="0"/>
              </a:spcBef>
              <a:spcAft>
                <a:spcPct val="0"/>
              </a:spcAft>
              <a:defRPr>
                <a:solidFill>
                  <a:schemeClr val="tx1"/>
                </a:solidFill>
                <a:latin typeface="Tw Cen MT" pitchFamily="34" charset="0"/>
              </a:defRPr>
            </a:lvl6pPr>
            <a:lvl7pPr marL="2971800" indent="-228600" eaLnBrk="0" fontAlgn="base" hangingPunct="0">
              <a:spcBef>
                <a:spcPct val="0"/>
              </a:spcBef>
              <a:spcAft>
                <a:spcPct val="0"/>
              </a:spcAft>
              <a:defRPr>
                <a:solidFill>
                  <a:schemeClr val="tx1"/>
                </a:solidFill>
                <a:latin typeface="Tw Cen MT" pitchFamily="34" charset="0"/>
              </a:defRPr>
            </a:lvl7pPr>
            <a:lvl8pPr marL="3429000" indent="-228600" eaLnBrk="0" fontAlgn="base" hangingPunct="0">
              <a:spcBef>
                <a:spcPct val="0"/>
              </a:spcBef>
              <a:spcAft>
                <a:spcPct val="0"/>
              </a:spcAft>
              <a:defRPr>
                <a:solidFill>
                  <a:schemeClr val="tx1"/>
                </a:solidFill>
                <a:latin typeface="Tw Cen MT" pitchFamily="34" charset="0"/>
              </a:defRPr>
            </a:lvl8pPr>
            <a:lvl9pPr marL="3886200" indent="-228600" eaLnBrk="0" fontAlgn="base" hangingPunct="0">
              <a:spcBef>
                <a:spcPct val="0"/>
              </a:spcBef>
              <a:spcAft>
                <a:spcPct val="0"/>
              </a:spcAft>
              <a:defRPr>
                <a:solidFill>
                  <a:schemeClr val="tx1"/>
                </a:solidFill>
                <a:latin typeface="Tw Cen MT" pitchFamily="34" charset="0"/>
              </a:defRPr>
            </a:lvl9pPr>
          </a:lstStyle>
          <a:p>
            <a:pPr eaLnBrk="1" fontAlgn="base" hangingPunct="1">
              <a:spcBef>
                <a:spcPct val="0"/>
              </a:spcBef>
              <a:spcAft>
                <a:spcPct val="0"/>
              </a:spcAft>
              <a:defRPr/>
            </a:pPr>
            <a:fld id="{84366A83-8419-4041-AB16-EB6AF00B06F5}" type="slidenum">
              <a:rPr lang="en-US" smtClean="0">
                <a:latin typeface="Calibri" pitchFamily="34" charset="0"/>
              </a:rPr>
              <a:pPr eaLnBrk="1" fontAlgn="base" hangingPunct="1">
                <a:spcBef>
                  <a:spcPct val="0"/>
                </a:spcBef>
                <a:spcAft>
                  <a:spcPct val="0"/>
                </a:spcAft>
                <a:defRPr/>
              </a:pPr>
              <a:t>7</a:t>
            </a:fld>
            <a:endParaRPr lang="en-US" smtClean="0">
              <a:latin typeface="Calibri" pitchFamily="34" charset="0"/>
            </a:endParaRPr>
          </a:p>
        </p:txBody>
      </p:sp>
      <p:sp>
        <p:nvSpPr>
          <p:cNvPr id="32775" name="Rectangle 7"/>
          <p:cNvSpPr>
            <a:spLocks noGrp="1"/>
          </p:cNvSpPr>
          <p:nvPr>
            <p:ph type="hdr" sz="quarter"/>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Tw Cen MT" pitchFamily="34" charset="0"/>
              </a:defRPr>
            </a:lvl1pPr>
            <a:lvl2pPr marL="742950" indent="-285750" eaLnBrk="0" hangingPunct="0">
              <a:defRPr>
                <a:solidFill>
                  <a:schemeClr val="tx1"/>
                </a:solidFill>
                <a:latin typeface="Tw Cen MT" pitchFamily="34" charset="0"/>
              </a:defRPr>
            </a:lvl2pPr>
            <a:lvl3pPr marL="1143000" indent="-228600" eaLnBrk="0" hangingPunct="0">
              <a:defRPr>
                <a:solidFill>
                  <a:schemeClr val="tx1"/>
                </a:solidFill>
                <a:latin typeface="Tw Cen MT" pitchFamily="34" charset="0"/>
              </a:defRPr>
            </a:lvl3pPr>
            <a:lvl4pPr marL="1600200" indent="-228600" eaLnBrk="0" hangingPunct="0">
              <a:defRPr>
                <a:solidFill>
                  <a:schemeClr val="tx1"/>
                </a:solidFill>
                <a:latin typeface="Tw Cen MT" pitchFamily="34" charset="0"/>
              </a:defRPr>
            </a:lvl4pPr>
            <a:lvl5pPr marL="2057400" indent="-228600" eaLnBrk="0" hangingPunct="0">
              <a:defRPr>
                <a:solidFill>
                  <a:schemeClr val="tx1"/>
                </a:solidFill>
                <a:latin typeface="Tw Cen MT" pitchFamily="34" charset="0"/>
              </a:defRPr>
            </a:lvl5pPr>
            <a:lvl6pPr marL="2514600" indent="-228600" eaLnBrk="0" fontAlgn="base" hangingPunct="0">
              <a:spcBef>
                <a:spcPct val="0"/>
              </a:spcBef>
              <a:spcAft>
                <a:spcPct val="0"/>
              </a:spcAft>
              <a:defRPr>
                <a:solidFill>
                  <a:schemeClr val="tx1"/>
                </a:solidFill>
                <a:latin typeface="Tw Cen MT" pitchFamily="34" charset="0"/>
              </a:defRPr>
            </a:lvl6pPr>
            <a:lvl7pPr marL="2971800" indent="-228600" eaLnBrk="0" fontAlgn="base" hangingPunct="0">
              <a:spcBef>
                <a:spcPct val="0"/>
              </a:spcBef>
              <a:spcAft>
                <a:spcPct val="0"/>
              </a:spcAft>
              <a:defRPr>
                <a:solidFill>
                  <a:schemeClr val="tx1"/>
                </a:solidFill>
                <a:latin typeface="Tw Cen MT" pitchFamily="34" charset="0"/>
              </a:defRPr>
            </a:lvl7pPr>
            <a:lvl8pPr marL="3429000" indent="-228600" eaLnBrk="0" fontAlgn="base" hangingPunct="0">
              <a:spcBef>
                <a:spcPct val="0"/>
              </a:spcBef>
              <a:spcAft>
                <a:spcPct val="0"/>
              </a:spcAft>
              <a:defRPr>
                <a:solidFill>
                  <a:schemeClr val="tx1"/>
                </a:solidFill>
                <a:latin typeface="Tw Cen MT" pitchFamily="34" charset="0"/>
              </a:defRPr>
            </a:lvl8pPr>
            <a:lvl9pPr marL="3886200" indent="-228600" eaLnBrk="0" fontAlgn="base" hangingPunct="0">
              <a:spcBef>
                <a:spcPct val="0"/>
              </a:spcBef>
              <a:spcAft>
                <a:spcPct val="0"/>
              </a:spcAft>
              <a:defRPr>
                <a:solidFill>
                  <a:schemeClr val="tx1"/>
                </a:solidFill>
                <a:latin typeface="Tw Cen MT" pitchFamily="34" charset="0"/>
              </a:defRPr>
            </a:lvl9pPr>
          </a:lstStyle>
          <a:p>
            <a:pPr eaLnBrk="1" fontAlgn="base" hangingPunct="1">
              <a:spcBef>
                <a:spcPct val="0"/>
              </a:spcBef>
              <a:spcAft>
                <a:spcPct val="0"/>
              </a:spcAft>
              <a:defRPr/>
            </a:pPr>
            <a:endParaRPr lang="en-US" dirty="0"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noFill/>
          <a:ln>
            <a:solidFill>
              <a:srgbClr val="000000"/>
            </a:solidFill>
            <a:miter lim="800000"/>
            <a:headEnd/>
            <a:tailEnd/>
          </a:ln>
        </p:spPr>
      </p:sp>
      <p:sp>
        <p:nvSpPr>
          <p:cNvPr id="43011"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43012" name="Rectangle 4"/>
          <p:cNvSpPr>
            <a:spLocks noGrp="1"/>
          </p:cNvSpPr>
          <p:nvPr>
            <p:ph type="dt" sz="quarter" idx="1"/>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Tw Cen MT" pitchFamily="34" charset="0"/>
              </a:defRPr>
            </a:lvl1pPr>
            <a:lvl2pPr marL="742950" indent="-285750" eaLnBrk="0" hangingPunct="0">
              <a:defRPr>
                <a:solidFill>
                  <a:schemeClr val="tx1"/>
                </a:solidFill>
                <a:latin typeface="Tw Cen MT" pitchFamily="34" charset="0"/>
              </a:defRPr>
            </a:lvl2pPr>
            <a:lvl3pPr marL="1143000" indent="-228600" eaLnBrk="0" hangingPunct="0">
              <a:defRPr>
                <a:solidFill>
                  <a:schemeClr val="tx1"/>
                </a:solidFill>
                <a:latin typeface="Tw Cen MT" pitchFamily="34" charset="0"/>
              </a:defRPr>
            </a:lvl3pPr>
            <a:lvl4pPr marL="1600200" indent="-228600" eaLnBrk="0" hangingPunct="0">
              <a:defRPr>
                <a:solidFill>
                  <a:schemeClr val="tx1"/>
                </a:solidFill>
                <a:latin typeface="Tw Cen MT" pitchFamily="34" charset="0"/>
              </a:defRPr>
            </a:lvl4pPr>
            <a:lvl5pPr marL="2057400" indent="-228600" eaLnBrk="0" hangingPunct="0">
              <a:defRPr>
                <a:solidFill>
                  <a:schemeClr val="tx1"/>
                </a:solidFill>
                <a:latin typeface="Tw Cen MT" pitchFamily="34" charset="0"/>
              </a:defRPr>
            </a:lvl5pPr>
            <a:lvl6pPr marL="2514600" indent="-228600" eaLnBrk="0" fontAlgn="base" hangingPunct="0">
              <a:spcBef>
                <a:spcPct val="0"/>
              </a:spcBef>
              <a:spcAft>
                <a:spcPct val="0"/>
              </a:spcAft>
              <a:defRPr>
                <a:solidFill>
                  <a:schemeClr val="tx1"/>
                </a:solidFill>
                <a:latin typeface="Tw Cen MT" pitchFamily="34" charset="0"/>
              </a:defRPr>
            </a:lvl6pPr>
            <a:lvl7pPr marL="2971800" indent="-228600" eaLnBrk="0" fontAlgn="base" hangingPunct="0">
              <a:spcBef>
                <a:spcPct val="0"/>
              </a:spcBef>
              <a:spcAft>
                <a:spcPct val="0"/>
              </a:spcAft>
              <a:defRPr>
                <a:solidFill>
                  <a:schemeClr val="tx1"/>
                </a:solidFill>
                <a:latin typeface="Tw Cen MT" pitchFamily="34" charset="0"/>
              </a:defRPr>
            </a:lvl7pPr>
            <a:lvl8pPr marL="3429000" indent="-228600" eaLnBrk="0" fontAlgn="base" hangingPunct="0">
              <a:spcBef>
                <a:spcPct val="0"/>
              </a:spcBef>
              <a:spcAft>
                <a:spcPct val="0"/>
              </a:spcAft>
              <a:defRPr>
                <a:solidFill>
                  <a:schemeClr val="tx1"/>
                </a:solidFill>
                <a:latin typeface="Tw Cen MT" pitchFamily="34" charset="0"/>
              </a:defRPr>
            </a:lvl8pPr>
            <a:lvl9pPr marL="3886200" indent="-228600" eaLnBrk="0" fontAlgn="base" hangingPunct="0">
              <a:spcBef>
                <a:spcPct val="0"/>
              </a:spcBef>
              <a:spcAft>
                <a:spcPct val="0"/>
              </a:spcAft>
              <a:defRPr>
                <a:solidFill>
                  <a:schemeClr val="tx1"/>
                </a:solidFill>
                <a:latin typeface="Tw Cen MT" pitchFamily="34" charset="0"/>
              </a:defRPr>
            </a:lvl9pPr>
          </a:lstStyle>
          <a:p>
            <a:pPr eaLnBrk="1" fontAlgn="base" hangingPunct="1">
              <a:spcBef>
                <a:spcPct val="0"/>
              </a:spcBef>
              <a:spcAft>
                <a:spcPct val="0"/>
              </a:spcAft>
              <a:defRPr/>
            </a:pPr>
            <a:fld id="{AECFCFE0-0DDD-4346-A068-601442E5C329}" type="datetime1">
              <a:rPr lang="en-US" smtClean="0">
                <a:latin typeface="Calibri" pitchFamily="34" charset="0"/>
              </a:rPr>
              <a:pPr eaLnBrk="1" fontAlgn="base" hangingPunct="1">
                <a:spcBef>
                  <a:spcPct val="0"/>
                </a:spcBef>
                <a:spcAft>
                  <a:spcPct val="0"/>
                </a:spcAft>
                <a:defRPr/>
              </a:pPr>
              <a:t>4/9/2020</a:t>
            </a:fld>
            <a:endParaRPr lang="en-US" smtClean="0">
              <a:latin typeface="Calibri" pitchFamily="34" charset="0"/>
            </a:endParaRPr>
          </a:p>
        </p:txBody>
      </p:sp>
      <p:sp>
        <p:nvSpPr>
          <p:cNvPr id="43013" name="Rectangle 5"/>
          <p:cNvSpPr>
            <a:spLocks noGrp="1"/>
          </p:cNvSpPr>
          <p:nvPr>
            <p:ph type="ftr" sz="quarter" idx="4"/>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Tw Cen MT" pitchFamily="34" charset="0"/>
              </a:defRPr>
            </a:lvl1pPr>
            <a:lvl2pPr marL="742950" indent="-285750" eaLnBrk="0" hangingPunct="0">
              <a:defRPr>
                <a:solidFill>
                  <a:schemeClr val="tx1"/>
                </a:solidFill>
                <a:latin typeface="Tw Cen MT" pitchFamily="34" charset="0"/>
              </a:defRPr>
            </a:lvl2pPr>
            <a:lvl3pPr marL="1143000" indent="-228600" eaLnBrk="0" hangingPunct="0">
              <a:defRPr>
                <a:solidFill>
                  <a:schemeClr val="tx1"/>
                </a:solidFill>
                <a:latin typeface="Tw Cen MT" pitchFamily="34" charset="0"/>
              </a:defRPr>
            </a:lvl3pPr>
            <a:lvl4pPr marL="1600200" indent="-228600" eaLnBrk="0" hangingPunct="0">
              <a:defRPr>
                <a:solidFill>
                  <a:schemeClr val="tx1"/>
                </a:solidFill>
                <a:latin typeface="Tw Cen MT" pitchFamily="34" charset="0"/>
              </a:defRPr>
            </a:lvl4pPr>
            <a:lvl5pPr marL="2057400" indent="-228600" eaLnBrk="0" hangingPunct="0">
              <a:defRPr>
                <a:solidFill>
                  <a:schemeClr val="tx1"/>
                </a:solidFill>
                <a:latin typeface="Tw Cen MT" pitchFamily="34" charset="0"/>
              </a:defRPr>
            </a:lvl5pPr>
            <a:lvl6pPr marL="2514600" indent="-228600" eaLnBrk="0" fontAlgn="base" hangingPunct="0">
              <a:spcBef>
                <a:spcPct val="0"/>
              </a:spcBef>
              <a:spcAft>
                <a:spcPct val="0"/>
              </a:spcAft>
              <a:defRPr>
                <a:solidFill>
                  <a:schemeClr val="tx1"/>
                </a:solidFill>
                <a:latin typeface="Tw Cen MT" pitchFamily="34" charset="0"/>
              </a:defRPr>
            </a:lvl6pPr>
            <a:lvl7pPr marL="2971800" indent="-228600" eaLnBrk="0" fontAlgn="base" hangingPunct="0">
              <a:spcBef>
                <a:spcPct val="0"/>
              </a:spcBef>
              <a:spcAft>
                <a:spcPct val="0"/>
              </a:spcAft>
              <a:defRPr>
                <a:solidFill>
                  <a:schemeClr val="tx1"/>
                </a:solidFill>
                <a:latin typeface="Tw Cen MT" pitchFamily="34" charset="0"/>
              </a:defRPr>
            </a:lvl7pPr>
            <a:lvl8pPr marL="3429000" indent="-228600" eaLnBrk="0" fontAlgn="base" hangingPunct="0">
              <a:spcBef>
                <a:spcPct val="0"/>
              </a:spcBef>
              <a:spcAft>
                <a:spcPct val="0"/>
              </a:spcAft>
              <a:defRPr>
                <a:solidFill>
                  <a:schemeClr val="tx1"/>
                </a:solidFill>
                <a:latin typeface="Tw Cen MT" pitchFamily="34" charset="0"/>
              </a:defRPr>
            </a:lvl8pPr>
            <a:lvl9pPr marL="3886200" indent="-228600" eaLnBrk="0" fontAlgn="base" hangingPunct="0">
              <a:spcBef>
                <a:spcPct val="0"/>
              </a:spcBef>
              <a:spcAft>
                <a:spcPct val="0"/>
              </a:spcAft>
              <a:defRPr>
                <a:solidFill>
                  <a:schemeClr val="tx1"/>
                </a:solidFill>
                <a:latin typeface="Tw Cen MT" pitchFamily="34" charset="0"/>
              </a:defRPr>
            </a:lvl9pPr>
          </a:lstStyle>
          <a:p>
            <a:pPr eaLnBrk="1" fontAlgn="base" hangingPunct="1">
              <a:spcBef>
                <a:spcPct val="0"/>
              </a:spcBef>
              <a:spcAft>
                <a:spcPct val="0"/>
              </a:spcAft>
              <a:defRPr/>
            </a:pPr>
            <a:endParaRPr lang="en-US" dirty="0" smtClean="0">
              <a:latin typeface="Calibri" pitchFamily="34" charset="0"/>
            </a:endParaRPr>
          </a:p>
        </p:txBody>
      </p:sp>
      <p:sp>
        <p:nvSpPr>
          <p:cNvPr id="43014" name="Rectangle 6"/>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Tw Cen MT" pitchFamily="34" charset="0"/>
              </a:defRPr>
            </a:lvl1pPr>
            <a:lvl2pPr marL="742950" indent="-285750" eaLnBrk="0" hangingPunct="0">
              <a:defRPr>
                <a:solidFill>
                  <a:schemeClr val="tx1"/>
                </a:solidFill>
                <a:latin typeface="Tw Cen MT" pitchFamily="34" charset="0"/>
              </a:defRPr>
            </a:lvl2pPr>
            <a:lvl3pPr marL="1143000" indent="-228600" eaLnBrk="0" hangingPunct="0">
              <a:defRPr>
                <a:solidFill>
                  <a:schemeClr val="tx1"/>
                </a:solidFill>
                <a:latin typeface="Tw Cen MT" pitchFamily="34" charset="0"/>
              </a:defRPr>
            </a:lvl3pPr>
            <a:lvl4pPr marL="1600200" indent="-228600" eaLnBrk="0" hangingPunct="0">
              <a:defRPr>
                <a:solidFill>
                  <a:schemeClr val="tx1"/>
                </a:solidFill>
                <a:latin typeface="Tw Cen MT" pitchFamily="34" charset="0"/>
              </a:defRPr>
            </a:lvl4pPr>
            <a:lvl5pPr marL="2057400" indent="-228600" eaLnBrk="0" hangingPunct="0">
              <a:defRPr>
                <a:solidFill>
                  <a:schemeClr val="tx1"/>
                </a:solidFill>
                <a:latin typeface="Tw Cen MT" pitchFamily="34" charset="0"/>
              </a:defRPr>
            </a:lvl5pPr>
            <a:lvl6pPr marL="2514600" indent="-228600" eaLnBrk="0" fontAlgn="base" hangingPunct="0">
              <a:spcBef>
                <a:spcPct val="0"/>
              </a:spcBef>
              <a:spcAft>
                <a:spcPct val="0"/>
              </a:spcAft>
              <a:defRPr>
                <a:solidFill>
                  <a:schemeClr val="tx1"/>
                </a:solidFill>
                <a:latin typeface="Tw Cen MT" pitchFamily="34" charset="0"/>
              </a:defRPr>
            </a:lvl6pPr>
            <a:lvl7pPr marL="2971800" indent="-228600" eaLnBrk="0" fontAlgn="base" hangingPunct="0">
              <a:spcBef>
                <a:spcPct val="0"/>
              </a:spcBef>
              <a:spcAft>
                <a:spcPct val="0"/>
              </a:spcAft>
              <a:defRPr>
                <a:solidFill>
                  <a:schemeClr val="tx1"/>
                </a:solidFill>
                <a:latin typeface="Tw Cen MT" pitchFamily="34" charset="0"/>
              </a:defRPr>
            </a:lvl7pPr>
            <a:lvl8pPr marL="3429000" indent="-228600" eaLnBrk="0" fontAlgn="base" hangingPunct="0">
              <a:spcBef>
                <a:spcPct val="0"/>
              </a:spcBef>
              <a:spcAft>
                <a:spcPct val="0"/>
              </a:spcAft>
              <a:defRPr>
                <a:solidFill>
                  <a:schemeClr val="tx1"/>
                </a:solidFill>
                <a:latin typeface="Tw Cen MT" pitchFamily="34" charset="0"/>
              </a:defRPr>
            </a:lvl8pPr>
            <a:lvl9pPr marL="3886200" indent="-228600" eaLnBrk="0" fontAlgn="base" hangingPunct="0">
              <a:spcBef>
                <a:spcPct val="0"/>
              </a:spcBef>
              <a:spcAft>
                <a:spcPct val="0"/>
              </a:spcAft>
              <a:defRPr>
                <a:solidFill>
                  <a:schemeClr val="tx1"/>
                </a:solidFill>
                <a:latin typeface="Tw Cen MT" pitchFamily="34" charset="0"/>
              </a:defRPr>
            </a:lvl9pPr>
          </a:lstStyle>
          <a:p>
            <a:pPr eaLnBrk="1" fontAlgn="base" hangingPunct="1">
              <a:spcBef>
                <a:spcPct val="0"/>
              </a:spcBef>
              <a:spcAft>
                <a:spcPct val="0"/>
              </a:spcAft>
              <a:defRPr/>
            </a:pPr>
            <a:fld id="{2C6C88D8-51F5-478A-90CD-40FE04E2E96F}" type="slidenum">
              <a:rPr lang="en-US" smtClean="0">
                <a:latin typeface="Calibri" pitchFamily="34" charset="0"/>
              </a:rPr>
              <a:pPr eaLnBrk="1" fontAlgn="base" hangingPunct="1">
                <a:spcBef>
                  <a:spcPct val="0"/>
                </a:spcBef>
                <a:spcAft>
                  <a:spcPct val="0"/>
                </a:spcAft>
                <a:defRPr/>
              </a:pPr>
              <a:t>8</a:t>
            </a:fld>
            <a:endParaRPr lang="en-US" smtClean="0">
              <a:latin typeface="Calibri" pitchFamily="34" charset="0"/>
            </a:endParaRPr>
          </a:p>
        </p:txBody>
      </p:sp>
      <p:sp>
        <p:nvSpPr>
          <p:cNvPr id="43015" name="Rectangle 7"/>
          <p:cNvSpPr>
            <a:spLocks noGrp="1"/>
          </p:cNvSpPr>
          <p:nvPr>
            <p:ph type="hdr" sz="quarter"/>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Tw Cen MT" pitchFamily="34" charset="0"/>
              </a:defRPr>
            </a:lvl1pPr>
            <a:lvl2pPr marL="742950" indent="-285750" eaLnBrk="0" hangingPunct="0">
              <a:defRPr>
                <a:solidFill>
                  <a:schemeClr val="tx1"/>
                </a:solidFill>
                <a:latin typeface="Tw Cen MT" pitchFamily="34" charset="0"/>
              </a:defRPr>
            </a:lvl2pPr>
            <a:lvl3pPr marL="1143000" indent="-228600" eaLnBrk="0" hangingPunct="0">
              <a:defRPr>
                <a:solidFill>
                  <a:schemeClr val="tx1"/>
                </a:solidFill>
                <a:latin typeface="Tw Cen MT" pitchFamily="34" charset="0"/>
              </a:defRPr>
            </a:lvl3pPr>
            <a:lvl4pPr marL="1600200" indent="-228600" eaLnBrk="0" hangingPunct="0">
              <a:defRPr>
                <a:solidFill>
                  <a:schemeClr val="tx1"/>
                </a:solidFill>
                <a:latin typeface="Tw Cen MT" pitchFamily="34" charset="0"/>
              </a:defRPr>
            </a:lvl4pPr>
            <a:lvl5pPr marL="2057400" indent="-228600" eaLnBrk="0" hangingPunct="0">
              <a:defRPr>
                <a:solidFill>
                  <a:schemeClr val="tx1"/>
                </a:solidFill>
                <a:latin typeface="Tw Cen MT" pitchFamily="34" charset="0"/>
              </a:defRPr>
            </a:lvl5pPr>
            <a:lvl6pPr marL="2514600" indent="-228600" eaLnBrk="0" fontAlgn="base" hangingPunct="0">
              <a:spcBef>
                <a:spcPct val="0"/>
              </a:spcBef>
              <a:spcAft>
                <a:spcPct val="0"/>
              </a:spcAft>
              <a:defRPr>
                <a:solidFill>
                  <a:schemeClr val="tx1"/>
                </a:solidFill>
                <a:latin typeface="Tw Cen MT" pitchFamily="34" charset="0"/>
              </a:defRPr>
            </a:lvl6pPr>
            <a:lvl7pPr marL="2971800" indent="-228600" eaLnBrk="0" fontAlgn="base" hangingPunct="0">
              <a:spcBef>
                <a:spcPct val="0"/>
              </a:spcBef>
              <a:spcAft>
                <a:spcPct val="0"/>
              </a:spcAft>
              <a:defRPr>
                <a:solidFill>
                  <a:schemeClr val="tx1"/>
                </a:solidFill>
                <a:latin typeface="Tw Cen MT" pitchFamily="34" charset="0"/>
              </a:defRPr>
            </a:lvl7pPr>
            <a:lvl8pPr marL="3429000" indent="-228600" eaLnBrk="0" fontAlgn="base" hangingPunct="0">
              <a:spcBef>
                <a:spcPct val="0"/>
              </a:spcBef>
              <a:spcAft>
                <a:spcPct val="0"/>
              </a:spcAft>
              <a:defRPr>
                <a:solidFill>
                  <a:schemeClr val="tx1"/>
                </a:solidFill>
                <a:latin typeface="Tw Cen MT" pitchFamily="34" charset="0"/>
              </a:defRPr>
            </a:lvl8pPr>
            <a:lvl9pPr marL="3886200" indent="-228600" eaLnBrk="0" fontAlgn="base" hangingPunct="0">
              <a:spcBef>
                <a:spcPct val="0"/>
              </a:spcBef>
              <a:spcAft>
                <a:spcPct val="0"/>
              </a:spcAft>
              <a:defRPr>
                <a:solidFill>
                  <a:schemeClr val="tx1"/>
                </a:solidFill>
                <a:latin typeface="Tw Cen MT" pitchFamily="34" charset="0"/>
              </a:defRPr>
            </a:lvl9pPr>
          </a:lstStyle>
          <a:p>
            <a:pPr eaLnBrk="1" fontAlgn="base" hangingPunct="1">
              <a:spcBef>
                <a:spcPct val="0"/>
              </a:spcBef>
              <a:spcAft>
                <a:spcPct val="0"/>
              </a:spcAft>
              <a:defRPr/>
            </a:pPr>
            <a:endParaRPr lang="en-US" dirty="0"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A9580B5-B027-4EB2-9A5D-B437A86C6BFE}" type="datetimeFigureOut">
              <a:rPr lang="en-US" smtClean="0"/>
              <a:pPr/>
              <a:t>4/9/2020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00A4947-2631-4079-ADB3-8EA9737C454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9580B5-B027-4EB2-9A5D-B437A86C6BFE}"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A4947-2631-4079-ADB3-8EA9737C45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A9580B5-B027-4EB2-9A5D-B437A86C6BFE}" type="datetimeFigureOut">
              <a:rPr lang="en-US" smtClean="0"/>
              <a:pPr/>
              <a:t>4/9/2020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300A4947-2631-4079-ADB3-8EA9737C454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4" name="Rectangle 2"/>
          <p:cNvSpPr>
            <a:spLocks noGrp="1"/>
          </p:cNvSpPr>
          <p:nvPr>
            <p:ph type="title"/>
          </p:nvPr>
        </p:nvSpPr>
        <p:spPr/>
        <p:txBody>
          <a:bodyPr/>
          <a:lstStyle/>
          <a:p>
            <a:r>
              <a:rPr lang="en-US" noProof="1" smtClean="0"/>
              <a:t>Click to edit Master title style</a:t>
            </a:r>
            <a:endParaRPr lang="en-US" dirty="0"/>
          </a:p>
        </p:txBody>
      </p:sp>
      <p:sp>
        <p:nvSpPr>
          <p:cNvPr id="12" name="Rectangle 3"/>
          <p:cNvSpPr>
            <a:spLocks noGrp="1"/>
          </p:cNvSpPr>
          <p:nvPr>
            <p:ph type="body"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A223358-4E74-474E-A067-FDA36A6A5141}" type="datetime1">
              <a:rPr lang="en-US"/>
              <a:pPr>
                <a:defRPr/>
              </a:pPr>
              <a:t>4/9/2020</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5702F910-1100-4872-AB68-E3B58CFCE14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A9580B5-B027-4EB2-9A5D-B437A86C6BFE}"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00A4947-2631-4079-ADB3-8EA9737C4547}"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A9580B5-B027-4EB2-9A5D-B437A86C6BFE}" type="datetimeFigureOut">
              <a:rPr lang="en-US" smtClean="0"/>
              <a:pPr/>
              <a:t>4/9/2020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00A4947-2631-4079-ADB3-8EA9737C4547}"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4A9580B5-B027-4EB2-9A5D-B437A86C6BFE}" type="datetimeFigureOut">
              <a:rPr lang="en-US" smtClean="0"/>
              <a:pPr/>
              <a:t>4/9/2020</a:t>
            </a:fld>
            <a:endParaRPr lang="en-US"/>
          </a:p>
        </p:txBody>
      </p:sp>
      <p:sp>
        <p:nvSpPr>
          <p:cNvPr id="10" name="Slide Number Placeholder 9"/>
          <p:cNvSpPr>
            <a:spLocks noGrp="1"/>
          </p:cNvSpPr>
          <p:nvPr>
            <p:ph type="sldNum" sz="quarter" idx="16"/>
          </p:nvPr>
        </p:nvSpPr>
        <p:spPr/>
        <p:txBody>
          <a:bodyPr rtlCol="0"/>
          <a:lstStyle/>
          <a:p>
            <a:fld id="{300A4947-2631-4079-ADB3-8EA9737C4547}"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A9580B5-B027-4EB2-9A5D-B437A86C6BFE}" type="datetimeFigureOut">
              <a:rPr lang="en-US" smtClean="0"/>
              <a:pPr/>
              <a:t>4/9/2020</a:t>
            </a:fld>
            <a:endParaRPr lang="en-US"/>
          </a:p>
        </p:txBody>
      </p:sp>
      <p:sp>
        <p:nvSpPr>
          <p:cNvPr id="12" name="Slide Number Placeholder 11"/>
          <p:cNvSpPr>
            <a:spLocks noGrp="1"/>
          </p:cNvSpPr>
          <p:nvPr>
            <p:ph type="sldNum" sz="quarter" idx="16"/>
          </p:nvPr>
        </p:nvSpPr>
        <p:spPr/>
        <p:txBody>
          <a:bodyPr rtlCol="0"/>
          <a:lstStyle/>
          <a:p>
            <a:fld id="{300A4947-2631-4079-ADB3-8EA9737C4547}"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9580B5-B027-4EB2-9A5D-B437A86C6BFE}" type="datetimeFigureOut">
              <a:rPr lang="en-US" smtClean="0"/>
              <a:pPr/>
              <a:t>4/9/2020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00A4947-2631-4079-ADB3-8EA9737C45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9580B5-B027-4EB2-9A5D-B437A86C6BFE}" type="datetimeFigureOut">
              <a:rPr lang="en-US" smtClean="0"/>
              <a:pPr/>
              <a:t>4/9/2020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00A4947-2631-4079-ADB3-8EA9737C45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A9580B5-B027-4EB2-9A5D-B437A86C6BFE}"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00A4947-2631-4079-ADB3-8EA9737C4547}"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A9580B5-B027-4EB2-9A5D-B437A86C6BFE}" type="datetimeFigureOut">
              <a:rPr lang="en-US" smtClean="0"/>
              <a:pPr/>
              <a:t>4/9/2020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00A4947-2631-4079-ADB3-8EA9737C4547}"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A9580B5-B027-4EB2-9A5D-B437A86C6BFE}" type="datetimeFigureOut">
              <a:rPr lang="en-US" smtClean="0"/>
              <a:pPr/>
              <a:t>4/9/2020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00A4947-2631-4079-ADB3-8EA9737C45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D:\FOLDER%20MAM%20YUNI\Severn%20Cullis-Suzuki%20at%20Rio%20Summit%201992.mp4"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jnfoFN7TBhw&amp;t=111s" TargetMode="External"/><Relationship Id="rId2" Type="http://schemas.openxmlformats.org/officeDocument/2006/relationships/hyperlink" Target="https://www.youtube.com/watch?v=dIIhbjY4s8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ourses.lumenlearning.com/boundless-communications/chapter/introduction-to-persuasive-speaking/" TargetMode="External"/><Relationship Id="rId2" Type="http://schemas.openxmlformats.org/officeDocument/2006/relationships/hyperlink" Target="https://persuasivespeechideas.org/what-is-persuasive-speech-importance-of-persuasion-in-business-and-life/" TargetMode="External"/><Relationship Id="rId1" Type="http://schemas.openxmlformats.org/officeDocument/2006/relationships/slideLayout" Target="../slideLayouts/slideLayout2.xml"/><Relationship Id="rId4" Type="http://schemas.openxmlformats.org/officeDocument/2006/relationships/hyperlink" Target="https://www.google.com/url?sa=t&amp;rct=j&amp;q=&amp;esrc=s&amp;source=web&amp;cd=1&amp;ved=2ahUKEwj4tbq7w9jhAhVD6Y8KHVltAUkQFjAAegQIAxAC&amp;url=https://www.wsfcs.k12.nc.us/cms/lib/NC01001395/Centricity/Domain/1171/The%20Persuasive%20Speech.ppt&amp;usg=AOvVaw10dve7PgWidj5i0TI7uIbt"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Image result for speech 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21095675">
            <a:off x="110994" y="2382093"/>
            <a:ext cx="3559653" cy="2855813"/>
          </a:xfrm>
          <a:prstGeom prst="rect">
            <a:avLst/>
          </a:prstGeom>
          <a:noFill/>
          <a:extLst>
            <a:ext uri="{909E8E84-426E-40DD-AFC4-6F175D3DCCD1}">
              <a14:hiddenFill xmlns:a14="http://schemas.microsoft.com/office/drawing/2010/main" xmlns="">
                <a:solidFill>
                  <a:srgbClr val="FFFFFF"/>
                </a:solidFill>
              </a14:hiddenFill>
            </a:ext>
          </a:extLst>
        </p:spPr>
      </p:pic>
      <p:sp>
        <p:nvSpPr>
          <p:cNvPr id="3" name="Subtitle 2"/>
          <p:cNvSpPr>
            <a:spLocks noGrp="1"/>
          </p:cNvSpPr>
          <p:nvPr>
            <p:ph type="subTitle" idx="1"/>
          </p:nvPr>
        </p:nvSpPr>
        <p:spPr/>
        <p:txBody>
          <a:bodyPr/>
          <a:lstStyle/>
          <a:p>
            <a:r>
              <a:rPr lang="en-US" dirty="0" smtClean="0"/>
              <a:t>YUNI SARI AMALIA, </a:t>
            </a:r>
            <a:r>
              <a:rPr lang="en-US" dirty="0" err="1" smtClean="0"/>
              <a:t>Ph.D</a:t>
            </a:r>
            <a:endParaRPr lang="en-US" dirty="0"/>
          </a:p>
        </p:txBody>
      </p:sp>
      <p:sp>
        <p:nvSpPr>
          <p:cNvPr id="4" name="Title 1"/>
          <p:cNvSpPr txBox="1">
            <a:spLocks/>
          </p:cNvSpPr>
          <p:nvPr/>
        </p:nvSpPr>
        <p:spPr>
          <a:xfrm>
            <a:off x="2362200" y="3810000"/>
            <a:ext cx="6705600" cy="1828800"/>
          </a:xfrm>
          <a:prstGeom prst="rect">
            <a:avLst/>
          </a:prstGeom>
        </p:spPr>
        <p:txBody>
          <a:bodyPr vert="horz" anchor="b">
            <a:noAutofit/>
          </a:bodyPr>
          <a:lstStyle>
            <a:lvl1pPr algn="l" rtl="0" eaLnBrk="1" latinLnBrk="0" hangingPunct="1">
              <a:spcBef>
                <a:spcPct val="0"/>
              </a:spcBef>
              <a:buNone/>
              <a:defRPr kumimoji="0" sz="4400" kern="1200" cap="all" baseline="0">
                <a:solidFill>
                  <a:schemeClr val="tx2"/>
                </a:solidFill>
                <a:latin typeface="+mj-lt"/>
                <a:ea typeface="+mj-ea"/>
                <a:cs typeface="+mj-cs"/>
              </a:defRPr>
            </a:lvl1pPr>
          </a:lstStyle>
          <a:p>
            <a:r>
              <a:rPr lang="en-US" sz="6000" dirty="0" smtClean="0">
                <a:solidFill>
                  <a:schemeClr val="bg2">
                    <a:lumMod val="75000"/>
                  </a:schemeClr>
                </a:solidFill>
              </a:rPr>
              <a:t>PERSUASIVE SPEECH</a:t>
            </a:r>
            <a:endParaRPr lang="en-US" sz="6000" dirty="0">
              <a:solidFill>
                <a:schemeClr val="bg2">
                  <a:lumMod val="75000"/>
                </a:schemeClr>
              </a:solidFill>
            </a:endParaRPr>
          </a:p>
        </p:txBody>
      </p:sp>
      <p:sp>
        <p:nvSpPr>
          <p:cNvPr id="2" name="Title 1"/>
          <p:cNvSpPr>
            <a:spLocks noGrp="1"/>
          </p:cNvSpPr>
          <p:nvPr>
            <p:ph type="ctrTitle"/>
          </p:nvPr>
        </p:nvSpPr>
        <p:spPr>
          <a:xfrm>
            <a:off x="2438400" y="3657600"/>
            <a:ext cx="6705600" cy="1828800"/>
          </a:xfrm>
        </p:spPr>
        <p:txBody>
          <a:bodyPr>
            <a:noAutofit/>
          </a:bodyPr>
          <a:lstStyle/>
          <a:p>
            <a:r>
              <a:rPr lang="en-US" sz="6000" dirty="0" smtClean="0">
                <a:solidFill>
                  <a:schemeClr val="accent2">
                    <a:lumMod val="75000"/>
                  </a:schemeClr>
                </a:solidFill>
              </a:rPr>
              <a:t>PERSUASIVE SPEECH</a:t>
            </a:r>
            <a:endParaRPr lang="en-US" sz="6000" dirty="0">
              <a:solidFill>
                <a:schemeClr val="accent2">
                  <a:lumMod val="75000"/>
                </a:schemeClr>
              </a:solidFill>
            </a:endParaRPr>
          </a:p>
        </p:txBody>
      </p:sp>
      <p:sp>
        <p:nvSpPr>
          <p:cNvPr id="5" name="AutoShape 2" descr="Image result for speech png"/>
          <p:cNvSpPr>
            <a:spLocks noChangeAspect="1" noChangeArrowheads="1"/>
          </p:cNvSpPr>
          <p:nvPr/>
        </p:nvSpPr>
        <p:spPr bwMode="auto">
          <a:xfrm>
            <a:off x="63500" y="-136525"/>
            <a:ext cx="5600700" cy="336232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Link</a:t>
            </a:r>
            <a:endParaRPr lang="en-US" dirty="0"/>
          </a:p>
        </p:txBody>
      </p:sp>
      <p:pic>
        <p:nvPicPr>
          <p:cNvPr id="4" name="Severn Cullis-Suzuki at Rio Summit 1992.mp4">
            <a:hlinkClick r:id="" action="ppaction://media"/>
          </p:cNvPr>
          <p:cNvPicPr>
            <a:picLocks noGrp="1" noRot="1" noChangeAspect="1"/>
          </p:cNvPicPr>
          <p:nvPr>
            <p:ph sz="quarter" idx="1"/>
            <a:videoFile r:link="rId1"/>
          </p:nvPr>
        </p:nvPicPr>
        <p:blipFill>
          <a:blip r:embed="rId3"/>
          <a:stretch>
            <a:fillRect/>
          </a:stretch>
        </p:blipFill>
        <p:spPr>
          <a:xfrm>
            <a:off x="1371600" y="1371600"/>
            <a:ext cx="6629400" cy="497205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Link</a:t>
            </a:r>
            <a:endParaRPr lang="en-US" dirty="0"/>
          </a:p>
        </p:txBody>
      </p:sp>
      <p:sp>
        <p:nvSpPr>
          <p:cNvPr id="3" name="Content Placeholder 2"/>
          <p:cNvSpPr>
            <a:spLocks noGrp="1"/>
          </p:cNvSpPr>
          <p:nvPr>
            <p:ph sz="quarter" idx="1"/>
          </p:nvPr>
        </p:nvSpPr>
        <p:spPr/>
        <p:txBody>
          <a:bodyPr/>
          <a:lstStyle/>
          <a:p>
            <a:r>
              <a:rPr lang="en-US" dirty="0" smtClean="0"/>
              <a:t>Stop Wasting Food </a:t>
            </a:r>
          </a:p>
          <a:p>
            <a:pPr>
              <a:buNone/>
            </a:pPr>
            <a:r>
              <a:rPr lang="en-US" dirty="0" smtClean="0">
                <a:hlinkClick r:id="rId2"/>
              </a:rPr>
              <a:t>https://www.youtube.com/watch?v=dIIhbjY4s8A</a:t>
            </a:r>
            <a:endParaRPr lang="en-US" dirty="0" smtClean="0"/>
          </a:p>
          <a:p>
            <a:pPr>
              <a:buNone/>
            </a:pPr>
            <a:endParaRPr lang="en-US" dirty="0" smtClean="0"/>
          </a:p>
          <a:p>
            <a:pPr>
              <a:buNone/>
            </a:pPr>
            <a:r>
              <a:rPr lang="en-US" dirty="0" smtClean="0"/>
              <a:t>Persuasive Speech</a:t>
            </a:r>
          </a:p>
          <a:p>
            <a:r>
              <a:rPr lang="en-US" dirty="0" smtClean="0">
                <a:hlinkClick r:id="rId3"/>
              </a:rPr>
              <a:t>https://www.youtube.com/watch?v=jnfoFN7TBhw&amp;t=111s</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a:bodyPr>
          <a:lstStyle/>
          <a:p>
            <a:r>
              <a:rPr lang="en-US" dirty="0" smtClean="0">
                <a:hlinkClick r:id="rId2"/>
              </a:rPr>
              <a:t>https://persuasivespeechideas.org/what-is-persuasive-speech-importance-of-persuasion-in-business-and-life/</a:t>
            </a:r>
            <a:endParaRPr lang="en-US" dirty="0" smtClean="0"/>
          </a:p>
          <a:p>
            <a:r>
              <a:rPr lang="en-US" dirty="0" smtClean="0">
                <a:hlinkClick r:id="rId3"/>
              </a:rPr>
              <a:t>https://courses.lumenlearning.com/boundless-communications/chapter/introduction-to-persuasive-speaking/</a:t>
            </a:r>
            <a:endParaRPr lang="id-ID" dirty="0"/>
          </a:p>
          <a:p>
            <a:r>
              <a:rPr lang="en-US" i="1" dirty="0" smtClean="0">
                <a:hlinkClick r:id="rId4"/>
              </a:rPr>
              <a:t>https</a:t>
            </a:r>
            <a:r>
              <a:rPr lang="en-US" i="1" dirty="0">
                <a:hlinkClick r:id="rId4"/>
              </a:rPr>
              <a:t>://www.wsfcs.k12.nc.us/</a:t>
            </a:r>
            <a:r>
              <a:rPr lang="en-US" i="1" dirty="0" err="1">
                <a:hlinkClick r:id="rId4"/>
              </a:rPr>
              <a:t>cms</a:t>
            </a:r>
            <a:r>
              <a:rPr lang="en-US" i="1" dirty="0">
                <a:hlinkClick r:id="rId4"/>
              </a:rPr>
              <a:t>/lib/.../Centricity/.../</a:t>
            </a:r>
            <a:r>
              <a:rPr lang="en-US" i="1" dirty="0" smtClean="0">
                <a:hlinkClick r:id="rId4"/>
              </a:rPr>
              <a:t>The%20Persuasive%20Speech.pp</a:t>
            </a:r>
            <a:r>
              <a:rPr lang="id-ID" i="1" dirty="0" smtClean="0">
                <a:hlinkClick r:id="rId4"/>
              </a:rPr>
              <a:t>tx/</a:t>
            </a:r>
            <a:endParaRPr lang="en-US" dirty="0">
              <a:hlinkClick r:id="rId4"/>
            </a:endParaRPr>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1(Class Assignment)</a:t>
            </a:r>
            <a:endParaRPr lang="en-US" dirty="0"/>
          </a:p>
        </p:txBody>
      </p:sp>
      <p:sp>
        <p:nvSpPr>
          <p:cNvPr id="3" name="Content Placeholder 2"/>
          <p:cNvSpPr>
            <a:spLocks noGrp="1"/>
          </p:cNvSpPr>
          <p:nvPr>
            <p:ph sz="quarter" idx="1"/>
          </p:nvPr>
        </p:nvSpPr>
        <p:spPr/>
        <p:txBody>
          <a:bodyPr/>
          <a:lstStyle/>
          <a:p>
            <a:r>
              <a:rPr lang="id-ID" dirty="0" smtClean="0"/>
              <a:t>Choose a topic about a recent issue.</a:t>
            </a:r>
          </a:p>
          <a:p>
            <a:r>
              <a:rPr lang="id-ID" dirty="0" smtClean="0"/>
              <a:t>Create one minute persuasive speech.</a:t>
            </a:r>
          </a:p>
          <a:p>
            <a:r>
              <a:rPr lang="id-ID" dirty="0" smtClean="0"/>
              <a:t>Present it in this online meeting.</a:t>
            </a:r>
          </a:p>
          <a:p>
            <a:r>
              <a:rPr lang="id-ID" dirty="0" smtClean="0"/>
              <a:t>Lecturer will choose the student randomly.</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2 </a:t>
            </a:r>
            <a:r>
              <a:rPr lang="en-US" dirty="0" smtClean="0"/>
              <a:t>(</a:t>
            </a:r>
            <a:r>
              <a:rPr lang="id-ID" smtClean="0"/>
              <a:t>For next week</a:t>
            </a:r>
            <a:r>
              <a:rPr lang="en-US" smtClean="0"/>
              <a:t>)</a:t>
            </a:r>
            <a:endParaRPr lang="en-US" dirty="0"/>
          </a:p>
        </p:txBody>
      </p:sp>
      <p:sp>
        <p:nvSpPr>
          <p:cNvPr id="3" name="Content Placeholder 2"/>
          <p:cNvSpPr>
            <a:spLocks noGrp="1"/>
          </p:cNvSpPr>
          <p:nvPr>
            <p:ph sz="quarter" idx="1"/>
          </p:nvPr>
        </p:nvSpPr>
        <p:spPr/>
        <p:txBody>
          <a:bodyPr/>
          <a:lstStyle/>
          <a:p>
            <a:r>
              <a:rPr lang="en-US" dirty="0"/>
              <a:t>Choose one of topics </a:t>
            </a:r>
            <a:endParaRPr lang="id-ID" dirty="0" smtClean="0"/>
          </a:p>
          <a:p>
            <a:r>
              <a:rPr lang="id-ID" dirty="0" smtClean="0"/>
              <a:t>Make a draft of a persuasive speech</a:t>
            </a:r>
          </a:p>
          <a:p>
            <a:pPr lvl="1"/>
            <a:r>
              <a:rPr lang="id-ID" dirty="0" smtClean="0"/>
              <a:t>- topic</a:t>
            </a:r>
          </a:p>
          <a:p>
            <a:pPr lvl="1"/>
            <a:r>
              <a:rPr lang="id-ID" dirty="0" smtClean="0"/>
              <a:t>- opening, body, closing</a:t>
            </a:r>
          </a:p>
          <a:p>
            <a:pPr lvl="1"/>
            <a:r>
              <a:rPr lang="id-ID" dirty="0" smtClean="0"/>
              <a:t>- give some proves to support your arguments</a:t>
            </a:r>
          </a:p>
          <a:p>
            <a:r>
              <a:rPr lang="en-US" dirty="0" smtClean="0"/>
              <a:t>Make a persuasive speech presentation/video</a:t>
            </a:r>
            <a:r>
              <a:rPr lang="id-ID" dirty="0" smtClean="0"/>
              <a:t> (3-7 mins)</a:t>
            </a:r>
            <a:endParaRPr lang="en-US" dirty="0" smtClean="0"/>
          </a:p>
          <a:p>
            <a:r>
              <a:rPr lang="en-US" dirty="0" smtClean="0"/>
              <a:t>Upload it in AULA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Persuasive Speech?</a:t>
            </a:r>
            <a:endParaRPr lang="en-US" dirty="0"/>
          </a:p>
        </p:txBody>
      </p:sp>
      <p:sp>
        <p:nvSpPr>
          <p:cNvPr id="3" name="Content Placeholder 2"/>
          <p:cNvSpPr>
            <a:spLocks noGrp="1"/>
          </p:cNvSpPr>
          <p:nvPr>
            <p:ph sz="quarter" idx="1"/>
          </p:nvPr>
        </p:nvSpPr>
        <p:spPr/>
        <p:txBody>
          <a:bodyPr>
            <a:normAutofit/>
          </a:bodyPr>
          <a:lstStyle/>
          <a:p>
            <a:r>
              <a:rPr lang="en-US" dirty="0" smtClean="0"/>
              <a:t>Persuasive speech is a specific type of speech that is delivered with a purpose. The speaker communicates with an audience to accomplish specific goals, to ensure the audience accepts his or her point of view.</a:t>
            </a:r>
          </a:p>
          <a:p>
            <a:r>
              <a:rPr lang="en-US" dirty="0" smtClean="0"/>
              <a:t>A type of communication that intends to bring about a change in others.</a:t>
            </a:r>
          </a:p>
          <a:p>
            <a:r>
              <a:rPr lang="en-US" dirty="0" smtClean="0"/>
              <a:t>The speaker has a goal of convincing the audience to accept his or her point of view.</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Persuasive vs. Informative Speech</a:t>
            </a:r>
            <a:endParaRPr lang="en-US" dirty="0"/>
          </a:p>
        </p:txBody>
      </p:sp>
      <p:sp>
        <p:nvSpPr>
          <p:cNvPr id="3" name="Content Placeholder 2"/>
          <p:cNvSpPr>
            <a:spLocks noGrp="1"/>
          </p:cNvSpPr>
          <p:nvPr>
            <p:ph sz="quarter" idx="1"/>
          </p:nvPr>
        </p:nvSpPr>
        <p:spPr/>
        <p:txBody>
          <a:bodyPr/>
          <a:lstStyle/>
          <a:p>
            <a:r>
              <a:rPr lang="en-US" dirty="0" smtClean="0"/>
              <a:t>Informative (or informational) and persuasive speaking are related, but distinct, types of speeches. The difference between the two lies in the speaker’s end goal and what the speaker wants the audience to leave with.</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152400" y="4999037"/>
            <a:ext cx="8991600" cy="411163"/>
          </a:xfrm>
        </p:spPr>
        <p:txBody>
          <a:bodyPr>
            <a:noAutofit/>
          </a:bodyPr>
          <a:lstStyle/>
          <a:p>
            <a:pPr>
              <a:buNone/>
            </a:pPr>
            <a:r>
              <a:rPr lang="en-US" sz="1400" dirty="0" smtClean="0"/>
              <a:t>Source: https://courses.lumenlearning.com/boundless-communications/chapter/introduction-to-persuasive- speaking/</a:t>
            </a:r>
            <a:endParaRPr lang="en-US" sz="1400" dirty="0"/>
          </a:p>
        </p:txBody>
      </p:sp>
      <p:pic>
        <p:nvPicPr>
          <p:cNvPr id="4" name="Picture 2"/>
          <p:cNvPicPr>
            <a:picLocks noChangeAspect="1" noChangeArrowheads="1"/>
          </p:cNvPicPr>
          <p:nvPr/>
        </p:nvPicPr>
        <p:blipFill>
          <a:blip r:embed="rId2"/>
          <a:srcRect l="15227" t="21875" r="16252" b="31250"/>
          <a:stretch>
            <a:fillRect/>
          </a:stretch>
        </p:blipFill>
        <p:spPr bwMode="auto">
          <a:xfrm>
            <a:off x="0" y="76200"/>
            <a:ext cx="9113520" cy="48768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Purposes of Persuasive Speech</a:t>
            </a:r>
            <a:endParaRPr lang="en-US" dirty="0"/>
          </a:p>
        </p:txBody>
      </p:sp>
      <p:sp>
        <p:nvSpPr>
          <p:cNvPr id="3" name="Content Placeholder 2"/>
          <p:cNvSpPr>
            <a:spLocks noGrp="1"/>
          </p:cNvSpPr>
          <p:nvPr>
            <p:ph sz="quarter" idx="1"/>
          </p:nvPr>
        </p:nvSpPr>
        <p:spPr>
          <a:xfrm>
            <a:off x="457200" y="1676400"/>
            <a:ext cx="8229600" cy="4754563"/>
          </a:xfrm>
        </p:spPr>
        <p:txBody>
          <a:bodyPr>
            <a:normAutofit fontScale="92500" lnSpcReduction="20000"/>
          </a:bodyPr>
          <a:lstStyle/>
          <a:p>
            <a:pPr marL="0" indent="0">
              <a:buNone/>
              <a:defRPr/>
            </a:pPr>
            <a:r>
              <a:rPr lang="en-US" dirty="0"/>
              <a:t>1. To urge a choice among options.</a:t>
            </a:r>
          </a:p>
          <a:p>
            <a:pPr marL="0" indent="0">
              <a:buNone/>
              <a:defRPr/>
            </a:pPr>
            <a:r>
              <a:rPr lang="en-US" dirty="0"/>
              <a:t>2. Persuaders act as advocates for a cause or point of view.</a:t>
            </a:r>
          </a:p>
          <a:p>
            <a:pPr marL="0" indent="0">
              <a:buNone/>
              <a:defRPr/>
            </a:pPr>
            <a:r>
              <a:rPr lang="en-US" dirty="0"/>
              <a:t>3. To use supporting materials as evidence that justified advice.</a:t>
            </a:r>
          </a:p>
          <a:p>
            <a:pPr marL="0" indent="0">
              <a:buNone/>
              <a:defRPr/>
            </a:pPr>
            <a:r>
              <a:rPr lang="en-US" dirty="0"/>
              <a:t>4. Persuaded listeners become agents of change.</a:t>
            </a:r>
          </a:p>
          <a:p>
            <a:pPr marL="0" indent="0">
              <a:buNone/>
              <a:defRPr/>
            </a:pPr>
            <a:r>
              <a:rPr lang="en-US" dirty="0"/>
              <a:t>5. Asks for audience commitment to a cause</a:t>
            </a:r>
          </a:p>
          <a:p>
            <a:pPr marL="0" indent="0">
              <a:buNone/>
              <a:defRPr/>
            </a:pPr>
            <a:r>
              <a:rPr lang="en-US" dirty="0"/>
              <a:t>6. Establishes character and commitment of speaker through leadership</a:t>
            </a:r>
          </a:p>
          <a:p>
            <a:pPr marL="0" indent="0">
              <a:buNone/>
              <a:defRPr/>
            </a:pPr>
            <a:r>
              <a:rPr lang="en-US" dirty="0"/>
              <a:t>7. Makes appeals to feelings</a:t>
            </a:r>
          </a:p>
          <a:p>
            <a:pPr marL="0" indent="0">
              <a:buNone/>
              <a:defRPr/>
            </a:pPr>
            <a:r>
              <a:rPr lang="en-US" dirty="0"/>
              <a:t>8. Makes us confront our obligation to believe and act in socially and morally responsive ways.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of Persuasive Speech</a:t>
            </a:r>
            <a:endParaRPr lang="en-US" dirty="0"/>
          </a:p>
        </p:txBody>
      </p:sp>
      <p:sp>
        <p:nvSpPr>
          <p:cNvPr id="3" name="Content Placeholder 2"/>
          <p:cNvSpPr>
            <a:spLocks noGrp="1"/>
          </p:cNvSpPr>
          <p:nvPr>
            <p:ph sz="quarter" idx="1"/>
          </p:nvPr>
        </p:nvSpPr>
        <p:spPr>
          <a:xfrm>
            <a:off x="457200" y="1600200"/>
            <a:ext cx="8229600" cy="4953000"/>
          </a:xfrm>
        </p:spPr>
        <p:txBody>
          <a:bodyPr>
            <a:normAutofit lnSpcReduction="10000"/>
          </a:bodyPr>
          <a:lstStyle/>
          <a:p>
            <a:pPr>
              <a:buNone/>
            </a:pPr>
            <a:r>
              <a:rPr lang="en-US" b="1" dirty="0" smtClean="0"/>
              <a:t>Aristotle believed there were three forms of proof: </a:t>
            </a:r>
            <a:endParaRPr lang="en-US" dirty="0" smtClean="0"/>
          </a:p>
          <a:p>
            <a:r>
              <a:rPr lang="en-US" dirty="0" smtClean="0"/>
              <a:t>Credibility : showing people that the speaker knows exactly what he or she wishes to communicate.</a:t>
            </a:r>
          </a:p>
          <a:p>
            <a:r>
              <a:rPr lang="en-US" dirty="0" smtClean="0"/>
              <a:t>Emotional Appeal : a major component of persuasive speech, followed by the most eloquent speakers. </a:t>
            </a:r>
          </a:p>
          <a:p>
            <a:r>
              <a:rPr lang="en-US" dirty="0" smtClean="0"/>
              <a:t>Logical Appeal : provide evidence and reasons to support the appeal. </a:t>
            </a:r>
          </a:p>
          <a:p>
            <a:r>
              <a:rPr lang="en-US" dirty="0" smtClean="0"/>
              <a:t>Other supportive factors : The body language, voice of the speaker, confidence levels, knowledge, the environment and others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rmAutofit fontScale="90000"/>
          </a:bodyPr>
          <a:lstStyle/>
          <a:p>
            <a:pPr algn="ctr" eaLnBrk="1" fontAlgn="auto" hangingPunct="1">
              <a:spcAft>
                <a:spcPts val="0"/>
              </a:spcAft>
              <a:defRPr/>
            </a:pPr>
            <a:r>
              <a:rPr lang="en-US" dirty="0" smtClean="0"/>
              <a:t>Types of Evidence to use in </a:t>
            </a:r>
            <a:br>
              <a:rPr lang="en-US" dirty="0" smtClean="0"/>
            </a:br>
            <a:r>
              <a:rPr lang="en-US" dirty="0" smtClean="0"/>
              <a:t>Persuasive Speeches: </a:t>
            </a:r>
            <a:endParaRPr lang="en-US" dirty="0"/>
          </a:p>
        </p:txBody>
      </p:sp>
      <p:sp>
        <p:nvSpPr>
          <p:cNvPr id="3" name="Rectangle 3"/>
          <p:cNvSpPr>
            <a:spLocks noGrp="1"/>
          </p:cNvSpPr>
          <p:nvPr>
            <p:ph type="body" idx="1"/>
          </p:nvPr>
        </p:nvSpPr>
        <p:spPr>
          <a:xfrm>
            <a:off x="457200" y="1600200"/>
            <a:ext cx="8229600" cy="4800600"/>
          </a:xfrm>
        </p:spPr>
        <p:txBody>
          <a:bodyPr>
            <a:normAutofit/>
          </a:bodyPr>
          <a:lstStyle/>
          <a:p>
            <a:pPr marL="320040" indent="-320040">
              <a:defRPr/>
            </a:pPr>
            <a:r>
              <a:rPr lang="en-US" b="1" dirty="0" smtClean="0"/>
              <a:t>Facts, figures, statistics</a:t>
            </a:r>
          </a:p>
          <a:p>
            <a:pPr marL="320040" indent="-320040">
              <a:defRPr/>
            </a:pPr>
            <a:r>
              <a:rPr lang="en-US" b="1" dirty="0" smtClean="0"/>
              <a:t>Use examples from “real life”</a:t>
            </a:r>
          </a:p>
          <a:p>
            <a:pPr marL="320040" indent="-320040">
              <a:defRPr/>
            </a:pPr>
            <a:r>
              <a:rPr lang="en-US" b="1" dirty="0" smtClean="0"/>
              <a:t>Narratives</a:t>
            </a:r>
            <a:r>
              <a:rPr lang="en-US" dirty="0" smtClean="0"/>
              <a:t>—make your audience witness to a living drama</a:t>
            </a:r>
          </a:p>
          <a:p>
            <a:pPr marL="320040" indent="-320040">
              <a:defRPr/>
            </a:pPr>
            <a:r>
              <a:rPr lang="en-US" b="1" dirty="0" smtClean="0"/>
              <a:t>Use Expert Testimony/Witnesses</a:t>
            </a:r>
          </a:p>
          <a:p>
            <a:pPr marL="640080" lvl="1" indent="-274320" eaLnBrk="1" fontAlgn="auto" hangingPunct="1">
              <a:spcAft>
                <a:spcPts val="0"/>
              </a:spcAft>
              <a:buFont typeface="Courier New" pitchFamily="49" charset="0"/>
              <a:buChar char="o"/>
              <a:defRPr/>
            </a:pPr>
            <a:r>
              <a:rPr lang="en-US" dirty="0" smtClean="0"/>
              <a:t>When you quote others, you are associating yourself with them, so be careful whom you choose!</a:t>
            </a:r>
          </a:p>
          <a:p>
            <a:pPr marL="640080" lvl="1" indent="-274320" eaLnBrk="1" fontAlgn="auto" hangingPunct="1">
              <a:spcAft>
                <a:spcPts val="0"/>
              </a:spcAft>
              <a:buFont typeface="Courier New" pitchFamily="49" charset="0"/>
              <a:buChar char="o"/>
              <a:defRPr/>
            </a:pPr>
            <a:r>
              <a:rPr lang="en-US" dirty="0" smtClean="0"/>
              <a:t>Reluctant witnesses are those who testify against their apparent self-interest and so are often more powerful (such as Democratic critics of a Democratic president).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pPr eaLnBrk="1" fontAlgn="auto" hangingPunct="1">
              <a:spcAft>
                <a:spcPts val="0"/>
              </a:spcAft>
              <a:defRPr/>
            </a:pPr>
            <a:r>
              <a:rPr lang="en-US" dirty="0" smtClean="0"/>
              <a:t>Constructing an Argument</a:t>
            </a:r>
            <a:endParaRPr lang="en-US" dirty="0"/>
          </a:p>
        </p:txBody>
      </p:sp>
      <p:sp>
        <p:nvSpPr>
          <p:cNvPr id="20483" name="Rectangle 3"/>
          <p:cNvSpPr>
            <a:spLocks noGrp="1"/>
          </p:cNvSpPr>
          <p:nvPr>
            <p:ph type="body" idx="1"/>
          </p:nvPr>
        </p:nvSpPr>
        <p:spPr>
          <a:xfrm>
            <a:off x="152400" y="1600200"/>
            <a:ext cx="8839200" cy="5105400"/>
          </a:xfrm>
        </p:spPr>
        <p:txBody>
          <a:bodyPr>
            <a:normAutofit/>
          </a:bodyPr>
          <a:lstStyle/>
          <a:p>
            <a:pPr eaLnBrk="1" hangingPunct="1"/>
            <a:r>
              <a:rPr lang="en-US" dirty="0" smtClean="0"/>
              <a:t>Create an Awareness of the problem/issue</a:t>
            </a:r>
          </a:p>
          <a:p>
            <a:r>
              <a:rPr lang="en-US" dirty="0" smtClean="0"/>
              <a:t>Create an understanding of the issue/problem</a:t>
            </a:r>
          </a:p>
          <a:p>
            <a:r>
              <a:rPr lang="en-US" dirty="0" smtClean="0"/>
              <a:t>Offer a solution/plan/action that would address the issue or solve the problem</a:t>
            </a:r>
          </a:p>
          <a:p>
            <a:r>
              <a:rPr lang="en-US" dirty="0" smtClean="0"/>
              <a:t>Enactment</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Recent Issues</a:t>
            </a:r>
            <a:endParaRPr lang="en-US" dirty="0"/>
          </a:p>
        </p:txBody>
      </p:sp>
      <p:sp>
        <p:nvSpPr>
          <p:cNvPr id="3" name="Text Placeholder 2"/>
          <p:cNvSpPr>
            <a:spLocks noGrp="1"/>
          </p:cNvSpPr>
          <p:nvPr>
            <p:ph type="body" idx="1"/>
          </p:nvPr>
        </p:nvSpPr>
        <p:spPr/>
        <p:txBody>
          <a:bodyPr>
            <a:normAutofit lnSpcReduction="10000"/>
          </a:bodyPr>
          <a:lstStyle/>
          <a:p>
            <a:r>
              <a:rPr lang="en-US" dirty="0" smtClean="0"/>
              <a:t>Bullying </a:t>
            </a:r>
          </a:p>
          <a:p>
            <a:r>
              <a:rPr lang="en-US" dirty="0" smtClean="0"/>
              <a:t>Hate Speech</a:t>
            </a:r>
          </a:p>
          <a:p>
            <a:r>
              <a:rPr lang="en-US" dirty="0" smtClean="0"/>
              <a:t>Election Day/Post-Election</a:t>
            </a:r>
          </a:p>
          <a:p>
            <a:r>
              <a:rPr lang="en-US" dirty="0" smtClean="0"/>
              <a:t>Health</a:t>
            </a:r>
          </a:p>
          <a:p>
            <a:r>
              <a:rPr lang="en-US" dirty="0" smtClean="0"/>
              <a:t>Environment</a:t>
            </a:r>
          </a:p>
          <a:p>
            <a:r>
              <a:rPr lang="en-US" dirty="0" smtClean="0"/>
              <a:t>Religion</a:t>
            </a:r>
            <a:r>
              <a:rPr lang="id-ID" dirty="0" smtClean="0"/>
              <a:t> Issue</a:t>
            </a:r>
            <a:endParaRPr lang="en-US" dirty="0" smtClean="0"/>
          </a:p>
          <a:p>
            <a:r>
              <a:rPr lang="en-US" dirty="0" err="1" smtClean="0"/>
              <a:t>Etc</a:t>
            </a:r>
            <a:endParaRPr lang="id-ID" dirty="0" smtClean="0"/>
          </a:p>
          <a:p>
            <a:pPr marL="0" indent="0">
              <a:buNone/>
            </a:pPr>
            <a:r>
              <a:rPr lang="id-ID" dirty="0" smtClean="0"/>
              <a:t>*topics are already decided for each of students by using lottery.</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188</TotalTime>
  <Words>553</Words>
  <Application>Microsoft Office PowerPoint</Application>
  <PresentationFormat>On-screen Show (4:3)</PresentationFormat>
  <Paragraphs>75</Paragraphs>
  <Slides>14</Slides>
  <Notes>2</Notes>
  <HiddenSlides>0</HiddenSlides>
  <MMClips>1</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Median</vt:lpstr>
      <vt:lpstr>PERSUASIVE SPEECH</vt:lpstr>
      <vt:lpstr>What is Persuasive Speech?</vt:lpstr>
      <vt:lpstr>Persuasive vs. Informative Speech</vt:lpstr>
      <vt:lpstr>Slide 4</vt:lpstr>
      <vt:lpstr>Purposes of Persuasive Speech</vt:lpstr>
      <vt:lpstr>Method of Persuasive Speech</vt:lpstr>
      <vt:lpstr>Types of Evidence to use in  Persuasive Speeches: </vt:lpstr>
      <vt:lpstr>Constructing an Argument</vt:lpstr>
      <vt:lpstr>Example of Recent Issues</vt:lpstr>
      <vt:lpstr>Video Link</vt:lpstr>
      <vt:lpstr>Video Link</vt:lpstr>
      <vt:lpstr>References</vt:lpstr>
      <vt:lpstr>Assignment 1(Class Assignment)</vt:lpstr>
      <vt:lpstr>Assignment 2 (For next week)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PERSUASIVE SPEECH</dc:title>
  <dc:creator>USER</dc:creator>
  <cp:lastModifiedBy>ASNADIAS</cp:lastModifiedBy>
  <cp:revision>17</cp:revision>
  <dcterms:created xsi:type="dcterms:W3CDTF">2019-04-17T16:45:02Z</dcterms:created>
  <dcterms:modified xsi:type="dcterms:W3CDTF">2020-04-09T04:35:00Z</dcterms:modified>
</cp:coreProperties>
</file>