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69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2C1F-8EEC-42F0-BA54-B71B10A3A5C3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4A1C3-863E-4134-833C-CF8E539E65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884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436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739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3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89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58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591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93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0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20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0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010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4EC1C-6AF2-4A61-9A7E-477A7B356911}" type="datetimeFigureOut">
              <a:rPr lang="id-ID" smtClean="0"/>
              <a:t>05/03/2020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8373-7A28-4E75-9B37-3AF13BE721F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5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Tentang Menulis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7" b="14337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dirty="0"/>
              <a:t>Kukuh Yudha Karnanta</a:t>
            </a:r>
          </a:p>
        </p:txBody>
      </p:sp>
    </p:spTree>
    <p:extLst>
      <p:ext uri="{BB962C8B-B14F-4D97-AF65-F5344CB8AC3E}">
        <p14:creationId xmlns:p14="http://schemas.microsoft.com/office/powerpoint/2010/main" val="310581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27261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912918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8" y="188640"/>
            <a:ext cx="9144000" cy="63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0" y="0"/>
            <a:ext cx="8353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0" y="260648"/>
            <a:ext cx="902273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dirty="0"/>
              <a:t>“Menulis adalah suatu cara untuk bicara, suatu cara untuk berkata, suatu cara untuk menyapa—suatu cara untuk menyentuh seseorang yang lain entah di mana. Cara itulah yang bermacam-macam dan di sanalah harga kreativitas ditimbang-timbang.” </a:t>
            </a:r>
          </a:p>
          <a:p>
            <a:pPr marL="0" indent="0" algn="ctr">
              <a:buNone/>
            </a:pPr>
            <a:r>
              <a:rPr lang="id-ID" dirty="0"/>
              <a:t>(Seno Gumira Ajidarma)</a:t>
            </a:r>
          </a:p>
          <a:p>
            <a:pPr mar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2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47"/>
            <a:ext cx="9144000" cy="60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KEMAUAN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7" y="342106"/>
            <a:ext cx="4371975" cy="57150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dirty="0"/>
              <a:t>Menulis itu asyik dan mudah, terutama bagi yang mau menulis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/>
              <a:t>Jadi, syarat pertama untuk bisa menulis dan menjadi penulis adalah </a:t>
            </a:r>
            <a:r>
              <a:rPr lang="id-ID" sz="2000" i="1" dirty="0">
                <a:solidFill>
                  <a:srgbClr val="FF0000"/>
                </a:solidFill>
              </a:rPr>
              <a:t>kemauan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/>
              <a:t>Jika kemauan belum muncul, padahal tuntutan menghasilkan karya tulis terus menghantui kita, kita harus memotivasi diri sendiri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534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MOTIVASI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1470819"/>
            <a:ext cx="4343400" cy="34575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dirty="0"/>
              <a:t>Alasan subjektif dan relatif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/>
              <a:t>cepat selesai kuliah, namanya dikenal orang (terkenal), pendapatnya diketahui orang, dapat pacar, membuat tulisan karena masalah seperti itu belum ditulis orang, menanggapi tulisan, pendapat, atau mereaksi suatu keadaan, menambah penghasilan</a:t>
            </a:r>
          </a:p>
        </p:txBody>
      </p:sp>
    </p:spTree>
    <p:extLst>
      <p:ext uri="{BB962C8B-B14F-4D97-AF65-F5344CB8AC3E}">
        <p14:creationId xmlns:p14="http://schemas.microsoft.com/office/powerpoint/2010/main" val="20093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PENGETAHUAN DAN WAWASAN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5073771" cy="47016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600" dirty="0"/>
              <a:t>Pengetahuan dan kemampuan adalah syarat berikutnya untuk menjadi penulis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/>
              <a:t>Tetapi, jika kita telah mempunyai kemauan dan motivasi, pengetahuan dan kemampuan lebih mudah untuk dikembangakan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/>
              <a:t>Pengetahuan dan kemampuan berkaitan dengan isi tulisan, apa yang diuraikan dalam karyatulis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/>
              <a:t>Namun, ia juga berkaitan dengan cara dan tatacara mengungkapnya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/>
              <a:t>Yang terakhir itu berkaitan dengan </a:t>
            </a:r>
            <a:r>
              <a:rPr lang="id-ID" sz="1600" dirty="0">
                <a:solidFill>
                  <a:srgbClr val="FF0000"/>
                </a:solidFill>
              </a:rPr>
              <a:t>kemampuan membahasakan </a:t>
            </a:r>
            <a:r>
              <a:rPr lang="id-ID" sz="1600" dirty="0"/>
              <a:t>apa yang ingin diungkapakan dan </a:t>
            </a:r>
            <a:r>
              <a:rPr lang="id-ID" sz="1600" dirty="0">
                <a:solidFill>
                  <a:srgbClr val="FF0000"/>
                </a:solidFill>
              </a:rPr>
              <a:t>format penulisan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2919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/>
              <a:t>Pengetahuan dan kemampuan juga terkait dengan cara mengungkapkan gagasan: aspek bahasa</a:t>
            </a:r>
          </a:p>
          <a:p>
            <a:r>
              <a:rPr lang="id-ID" dirty="0"/>
              <a:t>Kemampuan mengungkapkan ide dalam bahasa yang benar dan komunikatif adalah kunci keberhasilan seeseorang untuk menjadi penulis</a:t>
            </a:r>
          </a:p>
          <a:p>
            <a:r>
              <a:rPr lang="id-ID" dirty="0"/>
              <a:t>Singkatnya, ada dua unsur pengetahuan &amp; kemampuan yang harus dimiliki: apa yang akan diungkapkan (</a:t>
            </a:r>
            <a:r>
              <a:rPr lang="id-ID" dirty="0">
                <a:solidFill>
                  <a:srgbClr val="FF0000"/>
                </a:solidFill>
              </a:rPr>
              <a:t>isi</a:t>
            </a:r>
            <a:r>
              <a:rPr lang="id-ID" dirty="0"/>
              <a:t>) dan bagaimana cara mengungkapkan (</a:t>
            </a:r>
            <a:r>
              <a:rPr lang="id-ID" dirty="0">
                <a:solidFill>
                  <a:srgbClr val="FF0000"/>
                </a:solidFill>
              </a:rPr>
              <a:t>bentuk</a:t>
            </a:r>
            <a:r>
              <a:rPr lang="id-ID" dirty="0"/>
              <a:t>)</a:t>
            </a:r>
          </a:p>
          <a:p>
            <a:r>
              <a:rPr lang="id-ID" dirty="0"/>
              <a:t>Aspek isi dan  bentuk adalah dua hal yang mendukung eksistensi sebuah karya tulis; keduanya saling terkait dan saling melengkapi</a:t>
            </a:r>
          </a:p>
          <a:p>
            <a:r>
              <a:rPr lang="id-ID" dirty="0"/>
              <a:t>Tulisan dengan bahasa yang benar jika isi tidak meyakinkan, orang akan malas membaca karena tidak memberi nilai tambah</a:t>
            </a:r>
          </a:p>
          <a:p>
            <a:r>
              <a:rPr lang="id-ID" dirty="0"/>
              <a:t>Tulisan dengan ide yang bagus, orisinal, dan luas, tetapi jika bahasanya tidak benar akan kacau (bahasa menunjukkan karakter penulis)</a:t>
            </a:r>
          </a:p>
          <a:p>
            <a:r>
              <a:rPr lang="id-ID" dirty="0"/>
              <a:t>Berlatih menulis mesti melibatkan kedua unsur itu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160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891480"/>
            <a:ext cx="8244408" cy="82444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919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327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Tentang Menulis</vt:lpstr>
      <vt:lpstr>PowerPoint Presentation</vt:lpstr>
      <vt:lpstr>PowerPoint Presentation</vt:lpstr>
      <vt:lpstr>PowerPoint Presentation</vt:lpstr>
      <vt:lpstr>KEMAUAN</vt:lpstr>
      <vt:lpstr>MOTIVASI</vt:lpstr>
      <vt:lpstr>PENGETAHUAN DAN WAWASAN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Tentang Menulis</dc:title>
  <dc:creator>karnanta</dc:creator>
  <cp:lastModifiedBy>Ky_Karnanta</cp:lastModifiedBy>
  <cp:revision>4</cp:revision>
  <dcterms:created xsi:type="dcterms:W3CDTF">2016-10-11T04:35:58Z</dcterms:created>
  <dcterms:modified xsi:type="dcterms:W3CDTF">2020-03-05T04:15:14Z</dcterms:modified>
</cp:coreProperties>
</file>