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1"/>
  </p:notesMasterIdLst>
  <p:sldIdLst>
    <p:sldId id="256" r:id="rId2"/>
    <p:sldId id="257" r:id="rId3"/>
    <p:sldId id="287" r:id="rId4"/>
    <p:sldId id="259" r:id="rId5"/>
    <p:sldId id="288" r:id="rId6"/>
    <p:sldId id="267" r:id="rId7"/>
    <p:sldId id="290" r:id="rId8"/>
    <p:sldId id="264" r:id="rId9"/>
    <p:sldId id="261" r:id="rId10"/>
    <p:sldId id="282" r:id="rId11"/>
    <p:sldId id="262" r:id="rId12"/>
    <p:sldId id="289" r:id="rId13"/>
    <p:sldId id="273" r:id="rId14"/>
    <p:sldId id="263" r:id="rId15"/>
    <p:sldId id="265" r:id="rId16"/>
    <p:sldId id="272" r:id="rId17"/>
    <p:sldId id="283" r:id="rId18"/>
    <p:sldId id="285" r:id="rId19"/>
    <p:sldId id="286" r:id="rId20"/>
  </p:sldIdLst>
  <p:sldSz cx="9144000" cy="5143500" type="screen16x9"/>
  <p:notesSz cx="6858000" cy="9144000"/>
  <p:embeddedFontLst>
    <p:embeddedFont>
      <p:font typeface="Bahnschrift SemiBold SemiConden" panose="020B0502040204020203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 Condensed Medium" panose="020B0603050000020004" pitchFamily="34" charset="0"/>
      <p:regular r:id="rId27"/>
      <p:bold r:id="rId28"/>
      <p:italic r:id="rId29"/>
      <p:boldItalic r:id="rId30"/>
    </p:embeddedFont>
    <p:embeddedFont>
      <p:font typeface="Nerko One" panose="020B0604020202020204" charset="0"/>
      <p:regular r:id="rId31"/>
    </p:embeddedFont>
    <p:embeddedFont>
      <p:font typeface="Nothing You Could Do" panose="020B0604020202020204" charset="0"/>
      <p:regular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DAE3A6-1A08-45EE-AA05-118F2E9656AA}">
  <a:tblStyle styleId="{EADAE3A6-1A08-45EE-AA05-118F2E9656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6" y="84"/>
      </p:cViewPr>
      <p:guideLst>
        <p:guide orient="horz" pos="1620"/>
        <p:guide pos="30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BFEF2-9662-401F-A0D9-D710A73620DE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5A5A7F-23AF-4BBA-B998-90E7D7D089BA}">
      <dgm:prSet phldrT="[Text]"/>
      <dgm:spPr/>
      <dgm:t>
        <a:bodyPr/>
        <a:lstStyle/>
        <a:p>
          <a:r>
            <a:rPr lang="en-US" dirty="0" err="1"/>
            <a:t>Pergantian</a:t>
          </a:r>
          <a:r>
            <a:rPr lang="en-US" dirty="0"/>
            <a:t> Air</a:t>
          </a:r>
        </a:p>
      </dgm:t>
    </dgm:pt>
    <dgm:pt modelId="{FE993A9D-61BD-49E9-BFA7-9B78AD3F8236}" type="parTrans" cxnId="{8E2DB47E-46B4-408A-904C-072FDB88ED25}">
      <dgm:prSet/>
      <dgm:spPr/>
      <dgm:t>
        <a:bodyPr/>
        <a:lstStyle/>
        <a:p>
          <a:endParaRPr lang="en-US"/>
        </a:p>
      </dgm:t>
    </dgm:pt>
    <dgm:pt modelId="{CA35CA3D-DEE1-406B-AF13-7956B9ADD133}" type="sibTrans" cxnId="{8E2DB47E-46B4-408A-904C-072FDB88ED25}">
      <dgm:prSet/>
      <dgm:spPr/>
      <dgm:t>
        <a:bodyPr/>
        <a:lstStyle/>
        <a:p>
          <a:endParaRPr lang="en-US"/>
        </a:p>
      </dgm:t>
    </dgm:pt>
    <dgm:pt modelId="{0DE72F16-5F5D-494B-83C1-106B86110F96}">
      <dgm:prSet phldrT="[Text]"/>
      <dgm:spPr/>
      <dgm:t>
        <a:bodyPr/>
        <a:lstStyle/>
        <a:p>
          <a:r>
            <a:rPr lang="en-US" dirty="0" err="1"/>
            <a:t>Pemberian</a:t>
          </a:r>
          <a:r>
            <a:rPr lang="en-US" dirty="0"/>
            <a:t> </a:t>
          </a:r>
          <a:r>
            <a:rPr lang="en-US" dirty="0" err="1"/>
            <a:t>Probiotik</a:t>
          </a:r>
          <a:endParaRPr lang="en-US" dirty="0"/>
        </a:p>
      </dgm:t>
    </dgm:pt>
    <dgm:pt modelId="{C2C3B295-81C7-4E01-9473-03B472AC8BAC}" type="parTrans" cxnId="{C1282AAC-0F69-45CE-81B8-6A6FD127BF13}">
      <dgm:prSet/>
      <dgm:spPr/>
      <dgm:t>
        <a:bodyPr/>
        <a:lstStyle/>
        <a:p>
          <a:endParaRPr lang="en-US"/>
        </a:p>
      </dgm:t>
    </dgm:pt>
    <dgm:pt modelId="{E9A1D786-6061-4258-ACF7-790F335EA347}" type="sibTrans" cxnId="{C1282AAC-0F69-45CE-81B8-6A6FD127BF13}">
      <dgm:prSet/>
      <dgm:spPr/>
      <dgm:t>
        <a:bodyPr/>
        <a:lstStyle/>
        <a:p>
          <a:endParaRPr lang="en-US"/>
        </a:p>
      </dgm:t>
    </dgm:pt>
    <dgm:pt modelId="{32AF0A4F-F09F-416A-AE51-F51CAA41658D}">
      <dgm:prSet phldrT="[Text]"/>
      <dgm:spPr/>
      <dgm:t>
        <a:bodyPr/>
        <a:lstStyle/>
        <a:p>
          <a:r>
            <a:rPr lang="en-US" dirty="0" err="1"/>
            <a:t>Pemberian</a:t>
          </a:r>
          <a:r>
            <a:rPr lang="en-US" baseline="0" dirty="0"/>
            <a:t> Ketapang</a:t>
          </a:r>
          <a:endParaRPr lang="en-US" dirty="0"/>
        </a:p>
      </dgm:t>
    </dgm:pt>
    <dgm:pt modelId="{213CF987-7EE0-4E8C-B372-8A0FDEEB492E}" type="parTrans" cxnId="{8C4CA585-8555-4A06-93C4-C257AF185CBD}">
      <dgm:prSet/>
      <dgm:spPr/>
      <dgm:t>
        <a:bodyPr/>
        <a:lstStyle/>
        <a:p>
          <a:endParaRPr lang="en-US"/>
        </a:p>
      </dgm:t>
    </dgm:pt>
    <dgm:pt modelId="{03B809EC-30C7-49F8-BA14-FDF149F8ECAA}" type="sibTrans" cxnId="{8C4CA585-8555-4A06-93C4-C257AF185CBD}">
      <dgm:prSet/>
      <dgm:spPr/>
      <dgm:t>
        <a:bodyPr/>
        <a:lstStyle/>
        <a:p>
          <a:endParaRPr lang="en-US"/>
        </a:p>
      </dgm:t>
    </dgm:pt>
    <dgm:pt modelId="{01A210A0-CBD5-464B-91D9-0C013E2C3D50}">
      <dgm:prSet/>
      <dgm:spPr/>
      <dgm:t>
        <a:bodyPr/>
        <a:lstStyle/>
        <a:p>
          <a:r>
            <a:rPr lang="en-US" dirty="0" err="1"/>
            <a:t>Kontrol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Air</a:t>
          </a:r>
        </a:p>
      </dgm:t>
    </dgm:pt>
    <dgm:pt modelId="{4AEA4697-7432-4E37-95FF-F65203EBE6A9}" type="parTrans" cxnId="{EDC07585-9BAE-4835-BF7C-21C90A8AEE4C}">
      <dgm:prSet/>
      <dgm:spPr/>
      <dgm:t>
        <a:bodyPr/>
        <a:lstStyle/>
        <a:p>
          <a:endParaRPr lang="en-US"/>
        </a:p>
      </dgm:t>
    </dgm:pt>
    <dgm:pt modelId="{1E837376-9031-44EE-9609-B42CAE903738}" type="sibTrans" cxnId="{EDC07585-9BAE-4835-BF7C-21C90A8AEE4C}">
      <dgm:prSet/>
      <dgm:spPr/>
      <dgm:t>
        <a:bodyPr/>
        <a:lstStyle/>
        <a:p>
          <a:endParaRPr lang="en-US"/>
        </a:p>
      </dgm:t>
    </dgm:pt>
    <dgm:pt modelId="{5BF0B6FE-41BB-48D0-BCBF-E5FB111F1F23}" type="pres">
      <dgm:prSet presAssocID="{F5EBFEF2-9662-401F-A0D9-D710A73620DE}" presName="linearFlow" presStyleCnt="0">
        <dgm:presLayoutVars>
          <dgm:resizeHandles val="exact"/>
        </dgm:presLayoutVars>
      </dgm:prSet>
      <dgm:spPr/>
    </dgm:pt>
    <dgm:pt modelId="{2F7337D2-E7D4-4CBC-A992-A0208483FBFE}" type="pres">
      <dgm:prSet presAssocID="{5C5A5A7F-23AF-4BBA-B998-90E7D7D089BA}" presName="node" presStyleLbl="node1" presStyleIdx="0" presStyleCnt="4" custScaleX="179254" custScaleY="42410">
        <dgm:presLayoutVars>
          <dgm:bulletEnabled val="1"/>
        </dgm:presLayoutVars>
      </dgm:prSet>
      <dgm:spPr/>
    </dgm:pt>
    <dgm:pt modelId="{504A0CB4-6AE5-47C2-829F-1051762A9A66}" type="pres">
      <dgm:prSet presAssocID="{CA35CA3D-DEE1-406B-AF13-7956B9ADD133}" presName="sibTrans" presStyleLbl="sibTrans2D1" presStyleIdx="0" presStyleCnt="3"/>
      <dgm:spPr/>
    </dgm:pt>
    <dgm:pt modelId="{A669D4C4-3527-41DF-B377-C50FAABB9AAD}" type="pres">
      <dgm:prSet presAssocID="{CA35CA3D-DEE1-406B-AF13-7956B9ADD133}" presName="connectorText" presStyleLbl="sibTrans2D1" presStyleIdx="0" presStyleCnt="3"/>
      <dgm:spPr/>
    </dgm:pt>
    <dgm:pt modelId="{8B47BFF1-92E0-4005-805E-E214FB688D30}" type="pres">
      <dgm:prSet presAssocID="{0DE72F16-5F5D-494B-83C1-106B86110F96}" presName="node" presStyleLbl="node1" presStyleIdx="1" presStyleCnt="4" custScaleX="179254" custScaleY="34261">
        <dgm:presLayoutVars>
          <dgm:bulletEnabled val="1"/>
        </dgm:presLayoutVars>
      </dgm:prSet>
      <dgm:spPr/>
    </dgm:pt>
    <dgm:pt modelId="{D3AC7C6F-8885-4735-8B0A-46ABB2702406}" type="pres">
      <dgm:prSet presAssocID="{E9A1D786-6061-4258-ACF7-790F335EA347}" presName="sibTrans" presStyleLbl="sibTrans2D1" presStyleIdx="1" presStyleCnt="3"/>
      <dgm:spPr/>
    </dgm:pt>
    <dgm:pt modelId="{1778AF5B-16E4-4751-8E25-9F00A03E2454}" type="pres">
      <dgm:prSet presAssocID="{E9A1D786-6061-4258-ACF7-790F335EA347}" presName="connectorText" presStyleLbl="sibTrans2D1" presStyleIdx="1" presStyleCnt="3"/>
      <dgm:spPr/>
    </dgm:pt>
    <dgm:pt modelId="{F3863E22-CE6B-4A08-B9A4-2439676A5FE0}" type="pres">
      <dgm:prSet presAssocID="{32AF0A4F-F09F-416A-AE51-F51CAA41658D}" presName="node" presStyleLbl="node1" presStyleIdx="2" presStyleCnt="4" custScaleX="179254" custScaleY="33522">
        <dgm:presLayoutVars>
          <dgm:bulletEnabled val="1"/>
        </dgm:presLayoutVars>
      </dgm:prSet>
      <dgm:spPr/>
    </dgm:pt>
    <dgm:pt modelId="{D32B955F-C6C9-4110-975B-12D5C4AFD4A7}" type="pres">
      <dgm:prSet presAssocID="{03B809EC-30C7-49F8-BA14-FDF149F8ECAA}" presName="sibTrans" presStyleLbl="sibTrans2D1" presStyleIdx="2" presStyleCnt="3"/>
      <dgm:spPr/>
    </dgm:pt>
    <dgm:pt modelId="{50FBB200-F832-427D-B60A-8DB84C73E50E}" type="pres">
      <dgm:prSet presAssocID="{03B809EC-30C7-49F8-BA14-FDF149F8ECAA}" presName="connectorText" presStyleLbl="sibTrans2D1" presStyleIdx="2" presStyleCnt="3"/>
      <dgm:spPr/>
    </dgm:pt>
    <dgm:pt modelId="{ADF3F48C-0A58-402E-841A-527F585D336E}" type="pres">
      <dgm:prSet presAssocID="{01A210A0-CBD5-464B-91D9-0C013E2C3D50}" presName="node" presStyleLbl="node1" presStyleIdx="3" presStyleCnt="4" custScaleX="179254" custScaleY="34261">
        <dgm:presLayoutVars>
          <dgm:bulletEnabled val="1"/>
        </dgm:presLayoutVars>
      </dgm:prSet>
      <dgm:spPr/>
    </dgm:pt>
  </dgm:ptLst>
  <dgm:cxnLst>
    <dgm:cxn modelId="{E9215304-70AC-45B0-8959-5FD79EE53A25}" type="presOf" srcId="{CA35CA3D-DEE1-406B-AF13-7956B9ADD133}" destId="{A669D4C4-3527-41DF-B377-C50FAABB9AAD}" srcOrd="1" destOrd="0" presId="urn:microsoft.com/office/officeart/2005/8/layout/process2"/>
    <dgm:cxn modelId="{5FCE225C-3133-4858-BE3B-9E8F46CB847C}" type="presOf" srcId="{CA35CA3D-DEE1-406B-AF13-7956B9ADD133}" destId="{504A0CB4-6AE5-47C2-829F-1051762A9A66}" srcOrd="0" destOrd="0" presId="urn:microsoft.com/office/officeart/2005/8/layout/process2"/>
    <dgm:cxn modelId="{1EA33447-7D2D-42AE-A3BC-1B83331D51B3}" type="presOf" srcId="{32AF0A4F-F09F-416A-AE51-F51CAA41658D}" destId="{F3863E22-CE6B-4A08-B9A4-2439676A5FE0}" srcOrd="0" destOrd="0" presId="urn:microsoft.com/office/officeart/2005/8/layout/process2"/>
    <dgm:cxn modelId="{A6BE2F71-2155-4D89-8E92-90845DD5BC45}" type="presOf" srcId="{E9A1D786-6061-4258-ACF7-790F335EA347}" destId="{1778AF5B-16E4-4751-8E25-9F00A03E2454}" srcOrd="1" destOrd="0" presId="urn:microsoft.com/office/officeart/2005/8/layout/process2"/>
    <dgm:cxn modelId="{8E2DB47E-46B4-408A-904C-072FDB88ED25}" srcId="{F5EBFEF2-9662-401F-A0D9-D710A73620DE}" destId="{5C5A5A7F-23AF-4BBA-B998-90E7D7D089BA}" srcOrd="0" destOrd="0" parTransId="{FE993A9D-61BD-49E9-BFA7-9B78AD3F8236}" sibTransId="{CA35CA3D-DEE1-406B-AF13-7956B9ADD133}"/>
    <dgm:cxn modelId="{14995681-A2B4-4E8A-983A-7600A9A21102}" type="presOf" srcId="{01A210A0-CBD5-464B-91D9-0C013E2C3D50}" destId="{ADF3F48C-0A58-402E-841A-527F585D336E}" srcOrd="0" destOrd="0" presId="urn:microsoft.com/office/officeart/2005/8/layout/process2"/>
    <dgm:cxn modelId="{EDC07585-9BAE-4835-BF7C-21C90A8AEE4C}" srcId="{F5EBFEF2-9662-401F-A0D9-D710A73620DE}" destId="{01A210A0-CBD5-464B-91D9-0C013E2C3D50}" srcOrd="3" destOrd="0" parTransId="{4AEA4697-7432-4E37-95FF-F65203EBE6A9}" sibTransId="{1E837376-9031-44EE-9609-B42CAE903738}"/>
    <dgm:cxn modelId="{8C4CA585-8555-4A06-93C4-C257AF185CBD}" srcId="{F5EBFEF2-9662-401F-A0D9-D710A73620DE}" destId="{32AF0A4F-F09F-416A-AE51-F51CAA41658D}" srcOrd="2" destOrd="0" parTransId="{213CF987-7EE0-4E8C-B372-8A0FDEEB492E}" sibTransId="{03B809EC-30C7-49F8-BA14-FDF149F8ECAA}"/>
    <dgm:cxn modelId="{B6828C8B-017B-4326-88A5-E82E4C369624}" type="presOf" srcId="{F5EBFEF2-9662-401F-A0D9-D710A73620DE}" destId="{5BF0B6FE-41BB-48D0-BCBF-E5FB111F1F23}" srcOrd="0" destOrd="0" presId="urn:microsoft.com/office/officeart/2005/8/layout/process2"/>
    <dgm:cxn modelId="{C1282AAC-0F69-45CE-81B8-6A6FD127BF13}" srcId="{F5EBFEF2-9662-401F-A0D9-D710A73620DE}" destId="{0DE72F16-5F5D-494B-83C1-106B86110F96}" srcOrd="1" destOrd="0" parTransId="{C2C3B295-81C7-4E01-9473-03B472AC8BAC}" sibTransId="{E9A1D786-6061-4258-ACF7-790F335EA347}"/>
    <dgm:cxn modelId="{6CF339BE-F0E8-4611-961F-C8B9979C4BAB}" type="presOf" srcId="{E9A1D786-6061-4258-ACF7-790F335EA347}" destId="{D3AC7C6F-8885-4735-8B0A-46ABB2702406}" srcOrd="0" destOrd="0" presId="urn:microsoft.com/office/officeart/2005/8/layout/process2"/>
    <dgm:cxn modelId="{E5A28EC0-D9B2-49B2-9F51-642146616140}" type="presOf" srcId="{5C5A5A7F-23AF-4BBA-B998-90E7D7D089BA}" destId="{2F7337D2-E7D4-4CBC-A992-A0208483FBFE}" srcOrd="0" destOrd="0" presId="urn:microsoft.com/office/officeart/2005/8/layout/process2"/>
    <dgm:cxn modelId="{94BC7BD1-4F72-43B1-AA69-3A0E88BFDA31}" type="presOf" srcId="{0DE72F16-5F5D-494B-83C1-106B86110F96}" destId="{8B47BFF1-92E0-4005-805E-E214FB688D30}" srcOrd="0" destOrd="0" presId="urn:microsoft.com/office/officeart/2005/8/layout/process2"/>
    <dgm:cxn modelId="{B35E06D3-AAFB-47DD-A4CF-325B0C524CBC}" type="presOf" srcId="{03B809EC-30C7-49F8-BA14-FDF149F8ECAA}" destId="{D32B955F-C6C9-4110-975B-12D5C4AFD4A7}" srcOrd="0" destOrd="0" presId="urn:microsoft.com/office/officeart/2005/8/layout/process2"/>
    <dgm:cxn modelId="{8136D2FA-14BF-4853-A4B4-F48984CB797F}" type="presOf" srcId="{03B809EC-30C7-49F8-BA14-FDF149F8ECAA}" destId="{50FBB200-F832-427D-B60A-8DB84C73E50E}" srcOrd="1" destOrd="0" presId="urn:microsoft.com/office/officeart/2005/8/layout/process2"/>
    <dgm:cxn modelId="{1690FCA4-DBF2-47DD-9592-FEC2C2622BE9}" type="presParOf" srcId="{5BF0B6FE-41BB-48D0-BCBF-E5FB111F1F23}" destId="{2F7337D2-E7D4-4CBC-A992-A0208483FBFE}" srcOrd="0" destOrd="0" presId="urn:microsoft.com/office/officeart/2005/8/layout/process2"/>
    <dgm:cxn modelId="{3EEA9534-26C1-45BA-9428-FA4934A6E6DB}" type="presParOf" srcId="{5BF0B6FE-41BB-48D0-BCBF-E5FB111F1F23}" destId="{504A0CB4-6AE5-47C2-829F-1051762A9A66}" srcOrd="1" destOrd="0" presId="urn:microsoft.com/office/officeart/2005/8/layout/process2"/>
    <dgm:cxn modelId="{BD9FFB80-F2C8-4203-A88D-85E51D932E58}" type="presParOf" srcId="{504A0CB4-6AE5-47C2-829F-1051762A9A66}" destId="{A669D4C4-3527-41DF-B377-C50FAABB9AAD}" srcOrd="0" destOrd="0" presId="urn:microsoft.com/office/officeart/2005/8/layout/process2"/>
    <dgm:cxn modelId="{ED6E1E0E-95E5-47AD-9A55-2A1976EA9B5B}" type="presParOf" srcId="{5BF0B6FE-41BB-48D0-BCBF-E5FB111F1F23}" destId="{8B47BFF1-92E0-4005-805E-E214FB688D30}" srcOrd="2" destOrd="0" presId="urn:microsoft.com/office/officeart/2005/8/layout/process2"/>
    <dgm:cxn modelId="{12B8D24D-7676-4245-9F79-F3ACAA4617B5}" type="presParOf" srcId="{5BF0B6FE-41BB-48D0-BCBF-E5FB111F1F23}" destId="{D3AC7C6F-8885-4735-8B0A-46ABB2702406}" srcOrd="3" destOrd="0" presId="urn:microsoft.com/office/officeart/2005/8/layout/process2"/>
    <dgm:cxn modelId="{04C9C812-C8DD-4487-A3F6-D6DF8932245C}" type="presParOf" srcId="{D3AC7C6F-8885-4735-8B0A-46ABB2702406}" destId="{1778AF5B-16E4-4751-8E25-9F00A03E2454}" srcOrd="0" destOrd="0" presId="urn:microsoft.com/office/officeart/2005/8/layout/process2"/>
    <dgm:cxn modelId="{6303AEDB-99E4-4992-9FFA-1D20817E4EA3}" type="presParOf" srcId="{5BF0B6FE-41BB-48D0-BCBF-E5FB111F1F23}" destId="{F3863E22-CE6B-4A08-B9A4-2439676A5FE0}" srcOrd="4" destOrd="0" presId="urn:microsoft.com/office/officeart/2005/8/layout/process2"/>
    <dgm:cxn modelId="{8F51268B-CB8F-4C2A-9EB7-12F4781D3CBD}" type="presParOf" srcId="{5BF0B6FE-41BB-48D0-BCBF-E5FB111F1F23}" destId="{D32B955F-C6C9-4110-975B-12D5C4AFD4A7}" srcOrd="5" destOrd="0" presId="urn:microsoft.com/office/officeart/2005/8/layout/process2"/>
    <dgm:cxn modelId="{AB6B7230-C0A1-491D-BA10-2F96938B6CF2}" type="presParOf" srcId="{D32B955F-C6C9-4110-975B-12D5C4AFD4A7}" destId="{50FBB200-F832-427D-B60A-8DB84C73E50E}" srcOrd="0" destOrd="0" presId="urn:microsoft.com/office/officeart/2005/8/layout/process2"/>
    <dgm:cxn modelId="{ED325039-E6B0-42EF-8B33-75596F8AF632}" type="presParOf" srcId="{5BF0B6FE-41BB-48D0-BCBF-E5FB111F1F23}" destId="{ADF3F48C-0A58-402E-841A-527F585D33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37D2-E7D4-4CBC-A992-A0208483FBFE}">
      <dsp:nvSpPr>
        <dsp:cNvPr id="0" name=""/>
        <dsp:cNvSpPr/>
      </dsp:nvSpPr>
      <dsp:spPr>
        <a:xfrm>
          <a:off x="0" y="1000"/>
          <a:ext cx="2359378" cy="3819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Pergantian</a:t>
          </a:r>
          <a:r>
            <a:rPr lang="en-US" sz="1300" kern="1200" dirty="0"/>
            <a:t> Air</a:t>
          </a:r>
        </a:p>
      </dsp:txBody>
      <dsp:txXfrm>
        <a:off x="11188" y="12188"/>
        <a:ext cx="2337002" cy="359621"/>
      </dsp:txXfrm>
    </dsp:sp>
    <dsp:sp modelId="{504A0CB4-6AE5-47C2-829F-1051762A9A66}">
      <dsp:nvSpPr>
        <dsp:cNvPr id="0" name=""/>
        <dsp:cNvSpPr/>
      </dsp:nvSpPr>
      <dsp:spPr>
        <a:xfrm rot="5400000">
          <a:off x="1010802" y="405516"/>
          <a:ext cx="337772" cy="4053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058090" y="439293"/>
        <a:ext cx="243196" cy="236440"/>
      </dsp:txXfrm>
    </dsp:sp>
    <dsp:sp modelId="{8B47BFF1-92E0-4005-805E-E214FB688D30}">
      <dsp:nvSpPr>
        <dsp:cNvPr id="0" name=""/>
        <dsp:cNvSpPr/>
      </dsp:nvSpPr>
      <dsp:spPr>
        <a:xfrm>
          <a:off x="0" y="833361"/>
          <a:ext cx="2359378" cy="3085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Pemberian</a:t>
          </a:r>
          <a:r>
            <a:rPr lang="en-US" sz="1300" kern="1200" dirty="0"/>
            <a:t> </a:t>
          </a:r>
          <a:r>
            <a:rPr lang="en-US" sz="1300" kern="1200" dirty="0" err="1"/>
            <a:t>Probiotik</a:t>
          </a:r>
          <a:endParaRPr lang="en-US" sz="1300" kern="1200" dirty="0"/>
        </a:p>
      </dsp:txBody>
      <dsp:txXfrm>
        <a:off x="9038" y="842399"/>
        <a:ext cx="2341302" cy="290521"/>
      </dsp:txXfrm>
    </dsp:sp>
    <dsp:sp modelId="{D3AC7C6F-8885-4735-8B0A-46ABB2702406}">
      <dsp:nvSpPr>
        <dsp:cNvPr id="0" name=""/>
        <dsp:cNvSpPr/>
      </dsp:nvSpPr>
      <dsp:spPr>
        <a:xfrm rot="5400000">
          <a:off x="1010802" y="1164477"/>
          <a:ext cx="337772" cy="4053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058090" y="1198254"/>
        <a:ext cx="243196" cy="236440"/>
      </dsp:txXfrm>
    </dsp:sp>
    <dsp:sp modelId="{F3863E22-CE6B-4A08-B9A4-2439676A5FE0}">
      <dsp:nvSpPr>
        <dsp:cNvPr id="0" name=""/>
        <dsp:cNvSpPr/>
      </dsp:nvSpPr>
      <dsp:spPr>
        <a:xfrm>
          <a:off x="0" y="1592322"/>
          <a:ext cx="2359378" cy="3019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Pemberian</a:t>
          </a:r>
          <a:r>
            <a:rPr lang="en-US" sz="1300" kern="1200" baseline="0" dirty="0"/>
            <a:t> Ketapang</a:t>
          </a:r>
          <a:endParaRPr lang="en-US" sz="1300" kern="1200" dirty="0"/>
        </a:p>
      </dsp:txBody>
      <dsp:txXfrm>
        <a:off x="8844" y="1601166"/>
        <a:ext cx="2341690" cy="284253"/>
      </dsp:txXfrm>
    </dsp:sp>
    <dsp:sp modelId="{D32B955F-C6C9-4110-975B-12D5C4AFD4A7}">
      <dsp:nvSpPr>
        <dsp:cNvPr id="0" name=""/>
        <dsp:cNvSpPr/>
      </dsp:nvSpPr>
      <dsp:spPr>
        <a:xfrm rot="5400000">
          <a:off x="1010802" y="1916781"/>
          <a:ext cx="337772" cy="4053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058090" y="1950558"/>
        <a:ext cx="243196" cy="236440"/>
      </dsp:txXfrm>
    </dsp:sp>
    <dsp:sp modelId="{ADF3F48C-0A58-402E-841A-527F585D336E}">
      <dsp:nvSpPr>
        <dsp:cNvPr id="0" name=""/>
        <dsp:cNvSpPr/>
      </dsp:nvSpPr>
      <dsp:spPr>
        <a:xfrm>
          <a:off x="0" y="2344626"/>
          <a:ext cx="2359378" cy="3085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Kontrol</a:t>
          </a:r>
          <a:r>
            <a:rPr lang="en-US" sz="1300" kern="1200" dirty="0"/>
            <a:t> </a:t>
          </a:r>
          <a:r>
            <a:rPr lang="en-US" sz="1300" kern="1200" dirty="0" err="1"/>
            <a:t>Kualitas</a:t>
          </a:r>
          <a:r>
            <a:rPr lang="en-US" sz="1300" kern="1200" dirty="0"/>
            <a:t> Air</a:t>
          </a:r>
        </a:p>
      </dsp:txBody>
      <dsp:txXfrm>
        <a:off x="9038" y="2353664"/>
        <a:ext cx="2341302" cy="290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e263d60c3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e263d60c3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d35ca204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d35ca204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d35ca204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d35ca204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84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e2377e107c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e2377e107c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e1fa7927be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e1fa7927be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1fa7927be_2_2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1fa7927be_2_2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e1fa7927be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e1fa7927be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e1fa7927be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e1fa7927be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7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e1fa7927be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e1fa7927be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016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1fa7927be_2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e1fa7927be_2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4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1fa7927be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1fa7927be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1fa7927be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1fa7927be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7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1fa7927be_2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e1fa7927be_2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46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2377e107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2377e107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2377e107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2377e107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71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1fa7927be_2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e1fa7927be_2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e1fa7927be_2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e1fa7927be_2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5815962" y="1145069"/>
            <a:ext cx="2533983" cy="3541194"/>
          </a:xfrm>
          <a:custGeom>
            <a:avLst/>
            <a:gdLst/>
            <a:ahLst/>
            <a:cxnLst/>
            <a:rect l="l" t="t" r="r" b="b"/>
            <a:pathLst>
              <a:path w="119598" h="167136" extrusionOk="0">
                <a:moveTo>
                  <a:pt x="12289" y="1"/>
                </a:moveTo>
                <a:lnTo>
                  <a:pt x="11344" y="6085"/>
                </a:lnTo>
                <a:lnTo>
                  <a:pt x="15344" y="6400"/>
                </a:lnTo>
                <a:cubicBezTo>
                  <a:pt x="15497" y="5574"/>
                  <a:pt x="16397" y="5372"/>
                  <a:pt x="17306" y="5372"/>
                </a:cubicBezTo>
                <a:cubicBezTo>
                  <a:pt x="17545" y="5372"/>
                  <a:pt x="17784" y="5386"/>
                  <a:pt x="18010" y="5406"/>
                </a:cubicBezTo>
                <a:cubicBezTo>
                  <a:pt x="18024" y="5406"/>
                  <a:pt x="18038" y="5406"/>
                  <a:pt x="18052" y="5406"/>
                </a:cubicBezTo>
                <a:cubicBezTo>
                  <a:pt x="19269" y="5406"/>
                  <a:pt x="20239" y="6439"/>
                  <a:pt x="20167" y="7661"/>
                </a:cubicBezTo>
                <a:cubicBezTo>
                  <a:pt x="20080" y="8774"/>
                  <a:pt x="19147" y="9632"/>
                  <a:pt x="18077" y="9632"/>
                </a:cubicBezTo>
                <a:cubicBezTo>
                  <a:pt x="17959" y="9632"/>
                  <a:pt x="17839" y="9621"/>
                  <a:pt x="17719" y="9600"/>
                </a:cubicBezTo>
                <a:cubicBezTo>
                  <a:pt x="16628" y="9527"/>
                  <a:pt x="15344" y="7903"/>
                  <a:pt x="15319" y="6836"/>
                </a:cubicBezTo>
                <a:lnTo>
                  <a:pt x="10423" y="6012"/>
                </a:lnTo>
                <a:lnTo>
                  <a:pt x="11417" y="14520"/>
                </a:lnTo>
                <a:lnTo>
                  <a:pt x="15586" y="15757"/>
                </a:lnTo>
                <a:cubicBezTo>
                  <a:pt x="15737" y="14832"/>
                  <a:pt x="16154" y="14480"/>
                  <a:pt x="16991" y="14480"/>
                </a:cubicBezTo>
                <a:cubicBezTo>
                  <a:pt x="17098" y="14480"/>
                  <a:pt x="17211" y="14485"/>
                  <a:pt x="17331" y="14496"/>
                </a:cubicBezTo>
                <a:cubicBezTo>
                  <a:pt x="18446" y="14642"/>
                  <a:pt x="19222" y="15635"/>
                  <a:pt x="19149" y="16726"/>
                </a:cubicBezTo>
                <a:cubicBezTo>
                  <a:pt x="19052" y="17841"/>
                  <a:pt x="18155" y="18690"/>
                  <a:pt x="17040" y="18714"/>
                </a:cubicBezTo>
                <a:cubicBezTo>
                  <a:pt x="15950" y="18617"/>
                  <a:pt x="15756" y="17453"/>
                  <a:pt x="15731" y="16387"/>
                </a:cubicBezTo>
                <a:lnTo>
                  <a:pt x="11078" y="16387"/>
                </a:lnTo>
                <a:lnTo>
                  <a:pt x="11078" y="24580"/>
                </a:lnTo>
                <a:lnTo>
                  <a:pt x="14423" y="25331"/>
                </a:lnTo>
                <a:cubicBezTo>
                  <a:pt x="14600" y="24309"/>
                  <a:pt x="15491" y="23592"/>
                  <a:pt x="16498" y="23592"/>
                </a:cubicBezTo>
                <a:cubicBezTo>
                  <a:pt x="16589" y="23592"/>
                  <a:pt x="16681" y="23598"/>
                  <a:pt x="16774" y="23610"/>
                </a:cubicBezTo>
                <a:cubicBezTo>
                  <a:pt x="17889" y="23731"/>
                  <a:pt x="18689" y="24725"/>
                  <a:pt x="18616" y="25864"/>
                </a:cubicBezTo>
                <a:cubicBezTo>
                  <a:pt x="18520" y="26964"/>
                  <a:pt x="17599" y="27828"/>
                  <a:pt x="16504" y="27828"/>
                </a:cubicBezTo>
                <a:cubicBezTo>
                  <a:pt x="16489" y="27828"/>
                  <a:pt x="16474" y="27828"/>
                  <a:pt x="16459" y="27828"/>
                </a:cubicBezTo>
                <a:cubicBezTo>
                  <a:pt x="15319" y="27804"/>
                  <a:pt x="14423" y="26907"/>
                  <a:pt x="14374" y="25767"/>
                </a:cubicBezTo>
                <a:lnTo>
                  <a:pt x="10399" y="25477"/>
                </a:lnTo>
                <a:lnTo>
                  <a:pt x="9793" y="34227"/>
                </a:lnTo>
                <a:lnTo>
                  <a:pt x="13986" y="34906"/>
                </a:lnTo>
                <a:cubicBezTo>
                  <a:pt x="14175" y="33892"/>
                  <a:pt x="14845" y="32673"/>
                  <a:pt x="15884" y="32673"/>
                </a:cubicBezTo>
                <a:cubicBezTo>
                  <a:pt x="15914" y="32673"/>
                  <a:pt x="15944" y="32674"/>
                  <a:pt x="15974" y="32676"/>
                </a:cubicBezTo>
                <a:cubicBezTo>
                  <a:pt x="15988" y="32675"/>
                  <a:pt x="16001" y="32675"/>
                  <a:pt x="16015" y="32675"/>
                </a:cubicBezTo>
                <a:cubicBezTo>
                  <a:pt x="17232" y="32675"/>
                  <a:pt x="18203" y="33732"/>
                  <a:pt x="18131" y="34954"/>
                </a:cubicBezTo>
                <a:cubicBezTo>
                  <a:pt x="18043" y="36077"/>
                  <a:pt x="17095" y="36920"/>
                  <a:pt x="15996" y="36920"/>
                </a:cubicBezTo>
                <a:cubicBezTo>
                  <a:pt x="15885" y="36920"/>
                  <a:pt x="15772" y="36911"/>
                  <a:pt x="15659" y="36893"/>
                </a:cubicBezTo>
                <a:cubicBezTo>
                  <a:pt x="14568" y="36821"/>
                  <a:pt x="14083" y="36336"/>
                  <a:pt x="14059" y="35269"/>
                </a:cubicBezTo>
                <a:lnTo>
                  <a:pt x="8944" y="35730"/>
                </a:lnTo>
                <a:lnTo>
                  <a:pt x="9284" y="41475"/>
                </a:lnTo>
                <a:lnTo>
                  <a:pt x="13283" y="42250"/>
                </a:lnTo>
                <a:cubicBezTo>
                  <a:pt x="13463" y="41286"/>
                  <a:pt x="14991" y="40737"/>
                  <a:pt x="16082" y="40737"/>
                </a:cubicBezTo>
                <a:cubicBezTo>
                  <a:pt x="16170" y="40737"/>
                  <a:pt x="16256" y="40740"/>
                  <a:pt x="16337" y="40747"/>
                </a:cubicBezTo>
                <a:cubicBezTo>
                  <a:pt x="17501" y="40820"/>
                  <a:pt x="17331" y="42905"/>
                  <a:pt x="17259" y="44068"/>
                </a:cubicBezTo>
                <a:cubicBezTo>
                  <a:pt x="17115" y="45143"/>
                  <a:pt x="16219" y="45935"/>
                  <a:pt x="15149" y="45935"/>
                </a:cubicBezTo>
                <a:cubicBezTo>
                  <a:pt x="15133" y="45935"/>
                  <a:pt x="15117" y="45935"/>
                  <a:pt x="15101" y="45935"/>
                </a:cubicBezTo>
                <a:cubicBezTo>
                  <a:pt x="14010" y="45910"/>
                  <a:pt x="13114" y="45086"/>
                  <a:pt x="13041" y="43996"/>
                </a:cubicBezTo>
                <a:lnTo>
                  <a:pt x="9235" y="41959"/>
                </a:lnTo>
                <a:lnTo>
                  <a:pt x="9138" y="52770"/>
                </a:lnTo>
                <a:lnTo>
                  <a:pt x="12411" y="52601"/>
                </a:lnTo>
                <a:cubicBezTo>
                  <a:pt x="12662" y="51474"/>
                  <a:pt x="13551" y="50949"/>
                  <a:pt x="14444" y="50949"/>
                </a:cubicBezTo>
                <a:cubicBezTo>
                  <a:pt x="15529" y="50949"/>
                  <a:pt x="16620" y="51724"/>
                  <a:pt x="16580" y="53134"/>
                </a:cubicBezTo>
                <a:cubicBezTo>
                  <a:pt x="16510" y="54247"/>
                  <a:pt x="16352" y="55249"/>
                  <a:pt x="15320" y="55249"/>
                </a:cubicBezTo>
                <a:cubicBezTo>
                  <a:pt x="15273" y="55249"/>
                  <a:pt x="15224" y="55247"/>
                  <a:pt x="15174" y="55243"/>
                </a:cubicBezTo>
                <a:cubicBezTo>
                  <a:pt x="14083" y="55170"/>
                  <a:pt x="13235" y="54297"/>
                  <a:pt x="13211" y="53207"/>
                </a:cubicBezTo>
                <a:lnTo>
                  <a:pt x="9235" y="52916"/>
                </a:lnTo>
                <a:lnTo>
                  <a:pt x="7732" y="61399"/>
                </a:lnTo>
                <a:lnTo>
                  <a:pt x="11732" y="61690"/>
                </a:lnTo>
                <a:cubicBezTo>
                  <a:pt x="11910" y="60668"/>
                  <a:pt x="12801" y="59951"/>
                  <a:pt x="13807" y="59951"/>
                </a:cubicBezTo>
                <a:cubicBezTo>
                  <a:pt x="13898" y="59951"/>
                  <a:pt x="13991" y="59957"/>
                  <a:pt x="14083" y="59969"/>
                </a:cubicBezTo>
                <a:cubicBezTo>
                  <a:pt x="15198" y="60115"/>
                  <a:pt x="15998" y="61109"/>
                  <a:pt x="15925" y="62224"/>
                </a:cubicBezTo>
                <a:cubicBezTo>
                  <a:pt x="15830" y="63347"/>
                  <a:pt x="14909" y="64188"/>
                  <a:pt x="13815" y="64188"/>
                </a:cubicBezTo>
                <a:cubicBezTo>
                  <a:pt x="13799" y="64188"/>
                  <a:pt x="13784" y="64187"/>
                  <a:pt x="13768" y="64187"/>
                </a:cubicBezTo>
                <a:cubicBezTo>
                  <a:pt x="12629" y="64163"/>
                  <a:pt x="11732" y="63266"/>
                  <a:pt x="11683" y="62151"/>
                </a:cubicBezTo>
                <a:lnTo>
                  <a:pt x="7708" y="61836"/>
                </a:lnTo>
                <a:lnTo>
                  <a:pt x="7054" y="70489"/>
                </a:lnTo>
                <a:lnTo>
                  <a:pt x="11296" y="69835"/>
                </a:lnTo>
                <a:cubicBezTo>
                  <a:pt x="11422" y="69141"/>
                  <a:pt x="11764" y="68991"/>
                  <a:pt x="12288" y="68991"/>
                </a:cubicBezTo>
                <a:cubicBezTo>
                  <a:pt x="12569" y="68991"/>
                  <a:pt x="12903" y="69034"/>
                  <a:pt x="13283" y="69059"/>
                </a:cubicBezTo>
                <a:cubicBezTo>
                  <a:pt x="13297" y="69059"/>
                  <a:pt x="13311" y="69059"/>
                  <a:pt x="13326" y="69059"/>
                </a:cubicBezTo>
                <a:cubicBezTo>
                  <a:pt x="14542" y="69059"/>
                  <a:pt x="15512" y="70092"/>
                  <a:pt x="15441" y="71338"/>
                </a:cubicBezTo>
                <a:cubicBezTo>
                  <a:pt x="15353" y="72460"/>
                  <a:pt x="14405" y="73303"/>
                  <a:pt x="13305" y="73303"/>
                </a:cubicBezTo>
                <a:cubicBezTo>
                  <a:pt x="13194" y="73303"/>
                  <a:pt x="13082" y="73295"/>
                  <a:pt x="12968" y="73277"/>
                </a:cubicBezTo>
                <a:cubicBezTo>
                  <a:pt x="11877" y="73180"/>
                  <a:pt x="11805" y="72089"/>
                  <a:pt x="11756" y="71023"/>
                </a:cubicBezTo>
                <a:lnTo>
                  <a:pt x="7030" y="70926"/>
                </a:lnTo>
                <a:lnTo>
                  <a:pt x="7320" y="79409"/>
                </a:lnTo>
                <a:lnTo>
                  <a:pt x="10908" y="79434"/>
                </a:lnTo>
                <a:cubicBezTo>
                  <a:pt x="11093" y="78437"/>
                  <a:pt x="12232" y="77684"/>
                  <a:pt x="13286" y="77684"/>
                </a:cubicBezTo>
                <a:cubicBezTo>
                  <a:pt x="13334" y="77684"/>
                  <a:pt x="13381" y="77685"/>
                  <a:pt x="13429" y="77688"/>
                </a:cubicBezTo>
                <a:cubicBezTo>
                  <a:pt x="14592" y="77785"/>
                  <a:pt x="14641" y="79264"/>
                  <a:pt x="14544" y="80427"/>
                </a:cubicBezTo>
                <a:cubicBezTo>
                  <a:pt x="14475" y="81532"/>
                  <a:pt x="13554" y="82374"/>
                  <a:pt x="12466" y="82374"/>
                </a:cubicBezTo>
                <a:cubicBezTo>
                  <a:pt x="12408" y="82374"/>
                  <a:pt x="12349" y="82372"/>
                  <a:pt x="12289" y="82367"/>
                </a:cubicBezTo>
                <a:cubicBezTo>
                  <a:pt x="11199" y="82294"/>
                  <a:pt x="10787" y="81567"/>
                  <a:pt x="10762" y="80500"/>
                </a:cubicBezTo>
                <a:lnTo>
                  <a:pt x="6351" y="80040"/>
                </a:lnTo>
                <a:lnTo>
                  <a:pt x="6181" y="89251"/>
                </a:lnTo>
                <a:lnTo>
                  <a:pt x="10181" y="89541"/>
                </a:lnTo>
                <a:cubicBezTo>
                  <a:pt x="10366" y="88546"/>
                  <a:pt x="11259" y="87816"/>
                  <a:pt x="12268" y="87816"/>
                </a:cubicBezTo>
                <a:cubicBezTo>
                  <a:pt x="12315" y="87816"/>
                  <a:pt x="12363" y="87817"/>
                  <a:pt x="12411" y="87820"/>
                </a:cubicBezTo>
                <a:cubicBezTo>
                  <a:pt x="13574" y="87917"/>
                  <a:pt x="14471" y="87845"/>
                  <a:pt x="14374" y="89008"/>
                </a:cubicBezTo>
                <a:cubicBezTo>
                  <a:pt x="14303" y="90144"/>
                  <a:pt x="13308" y="92042"/>
                  <a:pt x="12179" y="92042"/>
                </a:cubicBezTo>
                <a:cubicBezTo>
                  <a:pt x="12151" y="92042"/>
                  <a:pt x="12123" y="92040"/>
                  <a:pt x="12096" y="92038"/>
                </a:cubicBezTo>
                <a:cubicBezTo>
                  <a:pt x="11005" y="91941"/>
                  <a:pt x="10496" y="91505"/>
                  <a:pt x="10472" y="90438"/>
                </a:cubicBezTo>
                <a:lnTo>
                  <a:pt x="6496" y="90147"/>
                </a:lnTo>
                <a:lnTo>
                  <a:pt x="5018" y="97759"/>
                </a:lnTo>
                <a:lnTo>
                  <a:pt x="9017" y="98074"/>
                </a:lnTo>
                <a:cubicBezTo>
                  <a:pt x="9200" y="97069"/>
                  <a:pt x="10049" y="96344"/>
                  <a:pt x="11058" y="96344"/>
                </a:cubicBezTo>
                <a:cubicBezTo>
                  <a:pt x="11121" y="96344"/>
                  <a:pt x="11184" y="96347"/>
                  <a:pt x="11247" y="96353"/>
                </a:cubicBezTo>
                <a:cubicBezTo>
                  <a:pt x="12411" y="96425"/>
                  <a:pt x="13598" y="96595"/>
                  <a:pt x="13501" y="97759"/>
                </a:cubicBezTo>
                <a:cubicBezTo>
                  <a:pt x="13430" y="98898"/>
                  <a:pt x="12150" y="100573"/>
                  <a:pt x="11004" y="100573"/>
                </a:cubicBezTo>
                <a:cubicBezTo>
                  <a:pt x="10980" y="100573"/>
                  <a:pt x="10956" y="100572"/>
                  <a:pt x="10932" y="100570"/>
                </a:cubicBezTo>
                <a:cubicBezTo>
                  <a:pt x="9841" y="100473"/>
                  <a:pt x="8969" y="100086"/>
                  <a:pt x="8944" y="99019"/>
                </a:cubicBezTo>
                <a:lnTo>
                  <a:pt x="4993" y="98219"/>
                </a:lnTo>
                <a:lnTo>
                  <a:pt x="4363" y="106873"/>
                </a:lnTo>
                <a:lnTo>
                  <a:pt x="8484" y="106630"/>
                </a:lnTo>
                <a:cubicBezTo>
                  <a:pt x="8656" y="105706"/>
                  <a:pt x="9304" y="105430"/>
                  <a:pt x="10210" y="105430"/>
                </a:cubicBezTo>
                <a:cubicBezTo>
                  <a:pt x="10325" y="105430"/>
                  <a:pt x="10445" y="105434"/>
                  <a:pt x="10568" y="105443"/>
                </a:cubicBezTo>
                <a:cubicBezTo>
                  <a:pt x="12411" y="105564"/>
                  <a:pt x="13211" y="107818"/>
                  <a:pt x="11877" y="109078"/>
                </a:cubicBezTo>
                <a:cubicBezTo>
                  <a:pt x="11456" y="109492"/>
                  <a:pt x="10942" y="109677"/>
                  <a:pt x="10436" y="109677"/>
                </a:cubicBezTo>
                <a:cubicBezTo>
                  <a:pt x="9372" y="109677"/>
                  <a:pt x="8347" y="108857"/>
                  <a:pt x="8314" y="107624"/>
                </a:cubicBezTo>
                <a:lnTo>
                  <a:pt x="4315" y="107309"/>
                </a:lnTo>
                <a:lnTo>
                  <a:pt x="3684" y="115962"/>
                </a:lnTo>
                <a:lnTo>
                  <a:pt x="7514" y="115575"/>
                </a:lnTo>
                <a:cubicBezTo>
                  <a:pt x="7671" y="114715"/>
                  <a:pt x="8409" y="114501"/>
                  <a:pt x="9261" y="114501"/>
                </a:cubicBezTo>
                <a:cubicBezTo>
                  <a:pt x="9466" y="114501"/>
                  <a:pt x="9678" y="114514"/>
                  <a:pt x="9890" y="114532"/>
                </a:cubicBezTo>
                <a:cubicBezTo>
                  <a:pt x="11053" y="114605"/>
                  <a:pt x="11926" y="115623"/>
                  <a:pt x="11853" y="116787"/>
                </a:cubicBezTo>
                <a:cubicBezTo>
                  <a:pt x="11769" y="117800"/>
                  <a:pt x="11776" y="118115"/>
                  <a:pt x="11026" y="118115"/>
                </a:cubicBezTo>
                <a:cubicBezTo>
                  <a:pt x="10915" y="118115"/>
                  <a:pt x="10788" y="118108"/>
                  <a:pt x="10641" y="118096"/>
                </a:cubicBezTo>
                <a:cubicBezTo>
                  <a:pt x="9550" y="118023"/>
                  <a:pt x="7660" y="117780"/>
                  <a:pt x="7636" y="116714"/>
                </a:cubicBezTo>
                <a:lnTo>
                  <a:pt x="3660" y="116399"/>
                </a:lnTo>
                <a:lnTo>
                  <a:pt x="3660" y="116399"/>
                </a:lnTo>
                <a:lnTo>
                  <a:pt x="4048" y="124422"/>
                </a:lnTo>
                <a:lnTo>
                  <a:pt x="8023" y="124713"/>
                </a:lnTo>
                <a:cubicBezTo>
                  <a:pt x="8206" y="123708"/>
                  <a:pt x="9077" y="122983"/>
                  <a:pt x="10088" y="122983"/>
                </a:cubicBezTo>
                <a:cubicBezTo>
                  <a:pt x="10151" y="122983"/>
                  <a:pt x="10214" y="122986"/>
                  <a:pt x="10278" y="122992"/>
                </a:cubicBezTo>
                <a:cubicBezTo>
                  <a:pt x="11441" y="123065"/>
                  <a:pt x="11271" y="124713"/>
                  <a:pt x="11174" y="125876"/>
                </a:cubicBezTo>
                <a:cubicBezTo>
                  <a:pt x="11117" y="126791"/>
                  <a:pt x="10491" y="126972"/>
                  <a:pt x="9660" y="126972"/>
                </a:cubicBezTo>
                <a:cubicBezTo>
                  <a:pt x="9434" y="126972"/>
                  <a:pt x="9193" y="126958"/>
                  <a:pt x="8944" y="126943"/>
                </a:cubicBezTo>
                <a:cubicBezTo>
                  <a:pt x="7854" y="126846"/>
                  <a:pt x="8023" y="126216"/>
                  <a:pt x="7999" y="125149"/>
                </a:cubicBezTo>
                <a:lnTo>
                  <a:pt x="4024" y="124858"/>
                </a:lnTo>
                <a:lnTo>
                  <a:pt x="3030" y="133391"/>
                </a:lnTo>
                <a:lnTo>
                  <a:pt x="6327" y="134433"/>
                </a:lnTo>
                <a:cubicBezTo>
                  <a:pt x="6504" y="133411"/>
                  <a:pt x="7395" y="132694"/>
                  <a:pt x="8402" y="132694"/>
                </a:cubicBezTo>
                <a:cubicBezTo>
                  <a:pt x="8493" y="132694"/>
                  <a:pt x="8585" y="132700"/>
                  <a:pt x="8678" y="132712"/>
                </a:cubicBezTo>
                <a:cubicBezTo>
                  <a:pt x="9793" y="132857"/>
                  <a:pt x="10593" y="133851"/>
                  <a:pt x="10520" y="134966"/>
                </a:cubicBezTo>
                <a:cubicBezTo>
                  <a:pt x="10424" y="136090"/>
                  <a:pt x="9504" y="136930"/>
                  <a:pt x="8409" y="136930"/>
                </a:cubicBezTo>
                <a:cubicBezTo>
                  <a:pt x="8394" y="136930"/>
                  <a:pt x="8378" y="136930"/>
                  <a:pt x="8363" y="136930"/>
                </a:cubicBezTo>
                <a:cubicBezTo>
                  <a:pt x="7223" y="136905"/>
                  <a:pt x="6327" y="136008"/>
                  <a:pt x="6278" y="134893"/>
                </a:cubicBezTo>
                <a:lnTo>
                  <a:pt x="2545" y="134118"/>
                </a:lnTo>
                <a:lnTo>
                  <a:pt x="1648" y="143232"/>
                </a:lnTo>
                <a:lnTo>
                  <a:pt x="5648" y="143547"/>
                </a:lnTo>
                <a:cubicBezTo>
                  <a:pt x="5833" y="142528"/>
                  <a:pt x="6704" y="141797"/>
                  <a:pt x="7732" y="141797"/>
                </a:cubicBezTo>
                <a:cubicBezTo>
                  <a:pt x="7781" y="141797"/>
                  <a:pt x="7829" y="141798"/>
                  <a:pt x="7878" y="141802"/>
                </a:cubicBezTo>
                <a:cubicBezTo>
                  <a:pt x="9041" y="141899"/>
                  <a:pt x="10981" y="142408"/>
                  <a:pt x="10908" y="143571"/>
                </a:cubicBezTo>
                <a:cubicBezTo>
                  <a:pt x="10814" y="144698"/>
                  <a:pt x="9311" y="146097"/>
                  <a:pt x="8160" y="146097"/>
                </a:cubicBezTo>
                <a:cubicBezTo>
                  <a:pt x="8122" y="146097"/>
                  <a:pt x="8085" y="146095"/>
                  <a:pt x="8048" y="146092"/>
                </a:cubicBezTo>
                <a:cubicBezTo>
                  <a:pt x="6957" y="146019"/>
                  <a:pt x="6569" y="145462"/>
                  <a:pt x="6545" y="144395"/>
                </a:cubicBezTo>
                <a:lnTo>
                  <a:pt x="2400" y="144589"/>
                </a:lnTo>
                <a:lnTo>
                  <a:pt x="1261" y="148565"/>
                </a:lnTo>
                <a:lnTo>
                  <a:pt x="5187" y="151958"/>
                </a:lnTo>
                <a:cubicBezTo>
                  <a:pt x="5376" y="150918"/>
                  <a:pt x="6349" y="149556"/>
                  <a:pt x="7409" y="149556"/>
                </a:cubicBezTo>
                <a:cubicBezTo>
                  <a:pt x="7436" y="149556"/>
                  <a:pt x="7463" y="149557"/>
                  <a:pt x="7490" y="149558"/>
                </a:cubicBezTo>
                <a:cubicBezTo>
                  <a:pt x="9041" y="149680"/>
                  <a:pt x="9357" y="151231"/>
                  <a:pt x="9163" y="153170"/>
                </a:cubicBezTo>
                <a:cubicBezTo>
                  <a:pt x="9048" y="154274"/>
                  <a:pt x="8147" y="155117"/>
                  <a:pt x="7060" y="155117"/>
                </a:cubicBezTo>
                <a:cubicBezTo>
                  <a:pt x="7002" y="155117"/>
                  <a:pt x="6943" y="155114"/>
                  <a:pt x="6884" y="155109"/>
                </a:cubicBezTo>
                <a:cubicBezTo>
                  <a:pt x="5793" y="155036"/>
                  <a:pt x="4872" y="154503"/>
                  <a:pt x="4824" y="153461"/>
                </a:cubicBezTo>
                <a:lnTo>
                  <a:pt x="1164" y="151910"/>
                </a:lnTo>
                <a:lnTo>
                  <a:pt x="0" y="157460"/>
                </a:lnTo>
                <a:lnTo>
                  <a:pt x="102169" y="167083"/>
                </a:lnTo>
                <a:lnTo>
                  <a:pt x="102872" y="167132"/>
                </a:lnTo>
                <a:cubicBezTo>
                  <a:pt x="102934" y="167134"/>
                  <a:pt x="102995" y="167135"/>
                  <a:pt x="103056" y="167135"/>
                </a:cubicBezTo>
                <a:cubicBezTo>
                  <a:pt x="105812" y="167135"/>
                  <a:pt x="108137" y="165010"/>
                  <a:pt x="108350" y="162236"/>
                </a:cubicBezTo>
                <a:lnTo>
                  <a:pt x="108350" y="162090"/>
                </a:lnTo>
                <a:lnTo>
                  <a:pt x="119452" y="13236"/>
                </a:lnTo>
                <a:lnTo>
                  <a:pt x="119452" y="13211"/>
                </a:lnTo>
                <a:cubicBezTo>
                  <a:pt x="119597" y="10327"/>
                  <a:pt x="117464" y="7855"/>
                  <a:pt x="114580" y="7612"/>
                </a:cubicBezTo>
                <a:lnTo>
                  <a:pt x="114386" y="7612"/>
                </a:lnTo>
                <a:lnTo>
                  <a:pt x="122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928136" y="423323"/>
            <a:ext cx="1022836" cy="3202898"/>
            <a:chOff x="4623336" y="423323"/>
            <a:chExt cx="1022836" cy="3202898"/>
          </a:xfrm>
        </p:grpSpPr>
        <p:sp>
          <p:nvSpPr>
            <p:cNvPr id="11" name="Google Shape;11;p2"/>
            <p:cNvSpPr/>
            <p:nvPr/>
          </p:nvSpPr>
          <p:spPr>
            <a:xfrm>
              <a:off x="4623336" y="3030603"/>
              <a:ext cx="1022836" cy="595619"/>
            </a:xfrm>
            <a:custGeom>
              <a:avLst/>
              <a:gdLst/>
              <a:ahLst/>
              <a:cxnLst/>
              <a:rect l="l" t="t" r="r" b="b"/>
              <a:pathLst>
                <a:path w="40068" h="18060" extrusionOk="0">
                  <a:moveTo>
                    <a:pt x="2109" y="1"/>
                  </a:moveTo>
                  <a:lnTo>
                    <a:pt x="0" y="9915"/>
                  </a:lnTo>
                  <a:lnTo>
                    <a:pt x="37935" y="18059"/>
                  </a:lnTo>
                  <a:lnTo>
                    <a:pt x="34663" y="12169"/>
                  </a:lnTo>
                  <a:lnTo>
                    <a:pt x="40068" y="8121"/>
                  </a:lnTo>
                  <a:lnTo>
                    <a:pt x="2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84437" y="423323"/>
              <a:ext cx="472179" cy="984868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98660" y="1508094"/>
              <a:ext cx="472179" cy="984899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77552" y="47250"/>
            <a:ext cx="5492512" cy="6920173"/>
            <a:chOff x="-27248" y="47250"/>
            <a:chExt cx="5492512" cy="6920173"/>
          </a:xfrm>
        </p:grpSpPr>
        <p:sp>
          <p:nvSpPr>
            <p:cNvPr id="15" name="Google Shape;15;p2"/>
            <p:cNvSpPr/>
            <p:nvPr/>
          </p:nvSpPr>
          <p:spPr>
            <a:xfrm>
              <a:off x="-27248" y="93023"/>
              <a:ext cx="5447622" cy="6874400"/>
            </a:xfrm>
            <a:custGeom>
              <a:avLst/>
              <a:gdLst/>
              <a:ahLst/>
              <a:cxnLst/>
              <a:rect l="l" t="t" r="r" b="b"/>
              <a:pathLst>
                <a:path w="120616" h="185619" extrusionOk="0">
                  <a:moveTo>
                    <a:pt x="103320" y="0"/>
                  </a:moveTo>
                  <a:cubicBezTo>
                    <a:pt x="103188" y="0"/>
                    <a:pt x="103055" y="6"/>
                    <a:pt x="102921" y="17"/>
                  </a:cubicBezTo>
                  <a:lnTo>
                    <a:pt x="92013" y="889"/>
                  </a:lnTo>
                  <a:lnTo>
                    <a:pt x="91964" y="477"/>
                  </a:lnTo>
                  <a:cubicBezTo>
                    <a:pt x="91964" y="344"/>
                    <a:pt x="91863" y="232"/>
                    <a:pt x="91772" y="232"/>
                  </a:cubicBezTo>
                  <a:cubicBezTo>
                    <a:pt x="91763" y="232"/>
                    <a:pt x="91755" y="233"/>
                    <a:pt x="91746" y="235"/>
                  </a:cubicBezTo>
                  <a:lnTo>
                    <a:pt x="88595" y="477"/>
                  </a:lnTo>
                  <a:lnTo>
                    <a:pt x="88329" y="501"/>
                  </a:lnTo>
                  <a:lnTo>
                    <a:pt x="87286" y="574"/>
                  </a:lnTo>
                  <a:lnTo>
                    <a:pt x="86777" y="623"/>
                  </a:lnTo>
                  <a:lnTo>
                    <a:pt x="86002" y="695"/>
                  </a:lnTo>
                  <a:lnTo>
                    <a:pt x="85493" y="744"/>
                  </a:lnTo>
                  <a:lnTo>
                    <a:pt x="84911" y="768"/>
                  </a:lnTo>
                  <a:cubicBezTo>
                    <a:pt x="84790" y="817"/>
                    <a:pt x="84693" y="938"/>
                    <a:pt x="84717" y="1059"/>
                  </a:cubicBezTo>
                  <a:lnTo>
                    <a:pt x="84765" y="1471"/>
                  </a:lnTo>
                  <a:lnTo>
                    <a:pt x="10714" y="7434"/>
                  </a:lnTo>
                  <a:lnTo>
                    <a:pt x="9138" y="7555"/>
                  </a:lnTo>
                  <a:lnTo>
                    <a:pt x="4654" y="7919"/>
                  </a:lnTo>
                  <a:cubicBezTo>
                    <a:pt x="1988" y="8137"/>
                    <a:pt x="0" y="10488"/>
                    <a:pt x="218" y="13154"/>
                  </a:cubicBezTo>
                  <a:lnTo>
                    <a:pt x="12483" y="165378"/>
                  </a:lnTo>
                  <a:cubicBezTo>
                    <a:pt x="12668" y="167933"/>
                    <a:pt x="14797" y="169855"/>
                    <a:pt x="17295" y="169855"/>
                  </a:cubicBezTo>
                  <a:cubicBezTo>
                    <a:pt x="17427" y="169855"/>
                    <a:pt x="17561" y="169849"/>
                    <a:pt x="17695" y="169838"/>
                  </a:cubicBezTo>
                  <a:lnTo>
                    <a:pt x="31051" y="168747"/>
                  </a:lnTo>
                  <a:lnTo>
                    <a:pt x="32408" y="185618"/>
                  </a:lnTo>
                  <a:lnTo>
                    <a:pt x="33232" y="184649"/>
                  </a:lnTo>
                  <a:lnTo>
                    <a:pt x="34081" y="183655"/>
                  </a:lnTo>
                  <a:lnTo>
                    <a:pt x="38007" y="179122"/>
                  </a:lnTo>
                  <a:lnTo>
                    <a:pt x="43122" y="183388"/>
                  </a:lnTo>
                  <a:lnTo>
                    <a:pt x="43631" y="183824"/>
                  </a:lnTo>
                  <a:lnTo>
                    <a:pt x="44601" y="184624"/>
                  </a:lnTo>
                  <a:lnTo>
                    <a:pt x="43243" y="167778"/>
                  </a:lnTo>
                  <a:lnTo>
                    <a:pt x="96691" y="163463"/>
                  </a:lnTo>
                  <a:lnTo>
                    <a:pt x="97806" y="163391"/>
                  </a:lnTo>
                  <a:lnTo>
                    <a:pt x="97855" y="163778"/>
                  </a:lnTo>
                  <a:cubicBezTo>
                    <a:pt x="97830" y="163924"/>
                    <a:pt x="97952" y="164021"/>
                    <a:pt x="98073" y="164045"/>
                  </a:cubicBezTo>
                  <a:lnTo>
                    <a:pt x="98655" y="163997"/>
                  </a:lnTo>
                  <a:lnTo>
                    <a:pt x="99164" y="163948"/>
                  </a:lnTo>
                  <a:lnTo>
                    <a:pt x="99939" y="163900"/>
                  </a:lnTo>
                  <a:lnTo>
                    <a:pt x="100448" y="163851"/>
                  </a:lnTo>
                  <a:lnTo>
                    <a:pt x="101491" y="163754"/>
                  </a:lnTo>
                  <a:lnTo>
                    <a:pt x="101757" y="163754"/>
                  </a:lnTo>
                  <a:lnTo>
                    <a:pt x="104908" y="163488"/>
                  </a:lnTo>
                  <a:cubicBezTo>
                    <a:pt x="105029" y="163463"/>
                    <a:pt x="105102" y="163342"/>
                    <a:pt x="105078" y="163197"/>
                  </a:cubicBezTo>
                  <a:lnTo>
                    <a:pt x="105054" y="162785"/>
                  </a:lnTo>
                  <a:lnTo>
                    <a:pt x="115937" y="161936"/>
                  </a:lnTo>
                  <a:cubicBezTo>
                    <a:pt x="118604" y="161718"/>
                    <a:pt x="120615" y="159367"/>
                    <a:pt x="120397" y="156700"/>
                  </a:cubicBezTo>
                  <a:lnTo>
                    <a:pt x="108132" y="4452"/>
                  </a:lnTo>
                  <a:cubicBezTo>
                    <a:pt x="107925" y="1920"/>
                    <a:pt x="105816" y="0"/>
                    <a:pt x="103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095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597" y="47250"/>
              <a:ext cx="5447667" cy="6290469"/>
            </a:xfrm>
            <a:custGeom>
              <a:avLst/>
              <a:gdLst/>
              <a:ahLst/>
              <a:cxnLst/>
              <a:rect l="l" t="t" r="r" b="b"/>
              <a:pathLst>
                <a:path w="120617" h="169852" extrusionOk="0">
                  <a:moveTo>
                    <a:pt x="103300" y="0"/>
                  </a:moveTo>
                  <a:cubicBezTo>
                    <a:pt x="103167" y="0"/>
                    <a:pt x="103033" y="5"/>
                    <a:pt x="102897" y="16"/>
                  </a:cubicBezTo>
                  <a:lnTo>
                    <a:pt x="4655" y="7919"/>
                  </a:lnTo>
                  <a:cubicBezTo>
                    <a:pt x="1989" y="8137"/>
                    <a:pt x="1" y="10488"/>
                    <a:pt x="219" y="13154"/>
                  </a:cubicBezTo>
                  <a:lnTo>
                    <a:pt x="12484" y="165378"/>
                  </a:lnTo>
                  <a:cubicBezTo>
                    <a:pt x="12693" y="167924"/>
                    <a:pt x="14824" y="169851"/>
                    <a:pt x="17337" y="169851"/>
                  </a:cubicBezTo>
                  <a:cubicBezTo>
                    <a:pt x="17456" y="169851"/>
                    <a:pt x="17575" y="169847"/>
                    <a:pt x="17696" y="169838"/>
                  </a:cubicBezTo>
                  <a:lnTo>
                    <a:pt x="115962" y="161912"/>
                  </a:lnTo>
                  <a:cubicBezTo>
                    <a:pt x="118629" y="161694"/>
                    <a:pt x="120616" y="159367"/>
                    <a:pt x="120398" y="156700"/>
                  </a:cubicBezTo>
                  <a:lnTo>
                    <a:pt x="108133" y="4452"/>
                  </a:lnTo>
                  <a:cubicBezTo>
                    <a:pt x="107926" y="1920"/>
                    <a:pt x="105817" y="0"/>
                    <a:pt x="103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095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122978">
              <a:off x="486266" y="319877"/>
              <a:ext cx="372548" cy="6005546"/>
            </a:xfrm>
            <a:custGeom>
              <a:avLst/>
              <a:gdLst/>
              <a:ahLst/>
              <a:cxnLst/>
              <a:rect l="l" t="t" r="r" b="b"/>
              <a:pathLst>
                <a:path w="14642" h="162042" extrusionOk="0">
                  <a:moveTo>
                    <a:pt x="1576" y="1"/>
                  </a:moveTo>
                  <a:lnTo>
                    <a:pt x="1" y="146"/>
                  </a:lnTo>
                  <a:lnTo>
                    <a:pt x="13066" y="162041"/>
                  </a:lnTo>
                  <a:lnTo>
                    <a:pt x="14642" y="1619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22954">
              <a:off x="485527" y="324058"/>
              <a:ext cx="344516" cy="5991417"/>
            </a:xfrm>
            <a:custGeom>
              <a:avLst/>
              <a:gdLst/>
              <a:ahLst/>
              <a:cxnLst/>
              <a:rect l="l" t="t" r="r" b="b"/>
              <a:pathLst>
                <a:path w="13575" h="161945" extrusionOk="0">
                  <a:moveTo>
                    <a:pt x="461" y="1"/>
                  </a:moveTo>
                  <a:lnTo>
                    <a:pt x="1" y="49"/>
                  </a:lnTo>
                  <a:lnTo>
                    <a:pt x="13114" y="161944"/>
                  </a:lnTo>
                  <a:lnTo>
                    <a:pt x="13575" y="161896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 rot="-289913">
            <a:off x="1063815" y="1221424"/>
            <a:ext cx="4142120" cy="162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 rot="178701">
            <a:off x="5561443" y="2373587"/>
            <a:ext cx="3042810" cy="825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6"/>
          <p:cNvGrpSpPr/>
          <p:nvPr/>
        </p:nvGrpSpPr>
        <p:grpSpPr>
          <a:xfrm>
            <a:off x="330988" y="127725"/>
            <a:ext cx="8558125" cy="4863699"/>
            <a:chOff x="330988" y="127725"/>
            <a:chExt cx="8558125" cy="4863699"/>
          </a:xfrm>
        </p:grpSpPr>
        <p:sp>
          <p:nvSpPr>
            <p:cNvPr id="226" name="Google Shape;226;p16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 rot="-10519566">
              <a:off x="433266" y="3643073"/>
              <a:ext cx="472189" cy="984833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8196413" y="1570050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7638" y="1437288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30988" y="1168750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8204400" y="433350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7009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5719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 rot="5400000">
              <a:off x="7682045" y="364885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6"/>
          <p:cNvSpPr txBox="1">
            <a:spLocks noGrp="1"/>
          </p:cNvSpPr>
          <p:nvPr>
            <p:ph type="ctrTitle"/>
          </p:nvPr>
        </p:nvSpPr>
        <p:spPr>
          <a:xfrm>
            <a:off x="713225" y="363896"/>
            <a:ext cx="77175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0"/>
          <p:cNvGrpSpPr/>
          <p:nvPr/>
        </p:nvGrpSpPr>
        <p:grpSpPr>
          <a:xfrm>
            <a:off x="194363" y="127725"/>
            <a:ext cx="8590166" cy="4863699"/>
            <a:chOff x="194363" y="127725"/>
            <a:chExt cx="8590166" cy="4863699"/>
          </a:xfrm>
        </p:grpSpPr>
        <p:sp>
          <p:nvSpPr>
            <p:cNvPr id="288" name="Google Shape;288;p20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194363" y="9051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963663" y="4236600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49300" y="134545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 rot="335522">
              <a:off x="8264146" y="1401480"/>
              <a:ext cx="472181" cy="984881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 rot="298797">
              <a:off x="8270500" y="2579598"/>
              <a:ext cx="472173" cy="984910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723073" y="2807206"/>
            <a:ext cx="3845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title" idx="2" hasCustomPrompt="1"/>
          </p:nvPr>
        </p:nvSpPr>
        <p:spPr>
          <a:xfrm>
            <a:off x="723075" y="939026"/>
            <a:ext cx="38451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3" name="Google Shape;303;p20"/>
          <p:cNvSpPr txBox="1">
            <a:spLocks noGrp="1"/>
          </p:cNvSpPr>
          <p:nvPr>
            <p:ph type="subTitle" idx="1"/>
          </p:nvPr>
        </p:nvSpPr>
        <p:spPr>
          <a:xfrm>
            <a:off x="1064023" y="3426914"/>
            <a:ext cx="31632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520413" y="1919525"/>
            <a:ext cx="692700" cy="262750"/>
          </a:xfrm>
          <a:custGeom>
            <a:avLst/>
            <a:gdLst/>
            <a:ahLst/>
            <a:cxnLst/>
            <a:rect l="l" t="t" r="r" b="b"/>
            <a:pathLst>
              <a:path w="27708" h="10510" extrusionOk="0">
                <a:moveTo>
                  <a:pt x="26979" y="0"/>
                </a:moveTo>
                <a:lnTo>
                  <a:pt x="1" y="2434"/>
                </a:lnTo>
                <a:lnTo>
                  <a:pt x="729" y="10509"/>
                </a:lnTo>
                <a:lnTo>
                  <a:pt x="27707" y="8098"/>
                </a:lnTo>
                <a:lnTo>
                  <a:pt x="269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477138" y="1518575"/>
            <a:ext cx="707475" cy="365700"/>
          </a:xfrm>
          <a:custGeom>
            <a:avLst/>
            <a:gdLst/>
            <a:ahLst/>
            <a:cxnLst/>
            <a:rect l="l" t="t" r="r" b="b"/>
            <a:pathLst>
              <a:path w="28299" h="14628" extrusionOk="0">
                <a:moveTo>
                  <a:pt x="2025" y="1"/>
                </a:moveTo>
                <a:lnTo>
                  <a:pt x="1" y="7871"/>
                </a:lnTo>
                <a:lnTo>
                  <a:pt x="26251" y="14627"/>
                </a:lnTo>
                <a:lnTo>
                  <a:pt x="28298" y="6757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528100" y="4033575"/>
            <a:ext cx="677325" cy="203025"/>
          </a:xfrm>
          <a:custGeom>
            <a:avLst/>
            <a:gdLst/>
            <a:ahLst/>
            <a:cxnLst/>
            <a:rect l="l" t="t" r="r" b="b"/>
            <a:pathLst>
              <a:path w="27093" h="8121" extrusionOk="0">
                <a:moveTo>
                  <a:pt x="1" y="0"/>
                </a:moveTo>
                <a:lnTo>
                  <a:pt x="1" y="8121"/>
                </a:lnTo>
                <a:lnTo>
                  <a:pt x="27093" y="8121"/>
                </a:lnTo>
                <a:lnTo>
                  <a:pt x="2709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477150" y="4405525"/>
            <a:ext cx="676750" cy="203050"/>
          </a:xfrm>
          <a:custGeom>
            <a:avLst/>
            <a:gdLst/>
            <a:ahLst/>
            <a:cxnLst/>
            <a:rect l="l" t="t" r="r" b="b"/>
            <a:pathLst>
              <a:path w="27070" h="8122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8107775" y="1023850"/>
            <a:ext cx="676750" cy="203025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"/>
          <p:cNvSpPr/>
          <p:nvPr/>
        </p:nvSpPr>
        <p:spPr>
          <a:xfrm rot="-5156409">
            <a:off x="4065623" y="447737"/>
            <a:ext cx="3518083" cy="4861913"/>
          </a:xfrm>
          <a:custGeom>
            <a:avLst/>
            <a:gdLst/>
            <a:ahLst/>
            <a:cxnLst/>
            <a:rect l="l" t="t" r="r" b="b"/>
            <a:pathLst>
              <a:path w="65331" h="90286" extrusionOk="0">
                <a:moveTo>
                  <a:pt x="57119" y="1"/>
                </a:moveTo>
                <a:lnTo>
                  <a:pt x="0" y="5528"/>
                </a:lnTo>
                <a:lnTo>
                  <a:pt x="8212" y="90285"/>
                </a:lnTo>
                <a:lnTo>
                  <a:pt x="65331" y="84758"/>
                </a:lnTo>
                <a:lnTo>
                  <a:pt x="64853" y="80663"/>
                </a:lnTo>
                <a:lnTo>
                  <a:pt x="62738" y="80868"/>
                </a:lnTo>
                <a:cubicBezTo>
                  <a:pt x="62738" y="81437"/>
                  <a:pt x="62419" y="82392"/>
                  <a:pt x="61850" y="82437"/>
                </a:cubicBezTo>
                <a:cubicBezTo>
                  <a:pt x="61821" y="82440"/>
                  <a:pt x="61791" y="82441"/>
                  <a:pt x="61762" y="82441"/>
                </a:cubicBezTo>
                <a:cubicBezTo>
                  <a:pt x="61185" y="82441"/>
                  <a:pt x="60687" y="82021"/>
                  <a:pt x="60622" y="81437"/>
                </a:cubicBezTo>
                <a:cubicBezTo>
                  <a:pt x="60486" y="80390"/>
                  <a:pt x="60804" y="80276"/>
                  <a:pt x="61623" y="80208"/>
                </a:cubicBezTo>
                <a:cubicBezTo>
                  <a:pt x="61817" y="80186"/>
                  <a:pt x="61988" y="80164"/>
                  <a:pt x="62136" y="80164"/>
                </a:cubicBezTo>
                <a:cubicBezTo>
                  <a:pt x="62438" y="80164"/>
                  <a:pt x="62638" y="80258"/>
                  <a:pt x="62715" y="80640"/>
                </a:cubicBezTo>
                <a:lnTo>
                  <a:pt x="64830" y="80436"/>
                </a:lnTo>
                <a:lnTo>
                  <a:pt x="64512" y="76296"/>
                </a:lnTo>
                <a:lnTo>
                  <a:pt x="62396" y="76500"/>
                </a:lnTo>
                <a:cubicBezTo>
                  <a:pt x="62385" y="77248"/>
                  <a:pt x="61821" y="77630"/>
                  <a:pt x="61256" y="77630"/>
                </a:cubicBezTo>
                <a:cubicBezTo>
                  <a:pt x="60722" y="77630"/>
                  <a:pt x="60188" y="77288"/>
                  <a:pt x="60122" y="76591"/>
                </a:cubicBezTo>
                <a:cubicBezTo>
                  <a:pt x="60046" y="75806"/>
                  <a:pt x="60662" y="75352"/>
                  <a:pt x="61273" y="75352"/>
                </a:cubicBezTo>
                <a:cubicBezTo>
                  <a:pt x="61759" y="75352"/>
                  <a:pt x="62243" y="75638"/>
                  <a:pt x="62374" y="76273"/>
                </a:cubicBezTo>
                <a:lnTo>
                  <a:pt x="64489" y="76068"/>
                </a:lnTo>
                <a:lnTo>
                  <a:pt x="63898" y="71223"/>
                </a:lnTo>
                <a:lnTo>
                  <a:pt x="61941" y="71678"/>
                </a:lnTo>
                <a:cubicBezTo>
                  <a:pt x="61930" y="72426"/>
                  <a:pt x="61366" y="72808"/>
                  <a:pt x="60801" y="72808"/>
                </a:cubicBezTo>
                <a:cubicBezTo>
                  <a:pt x="60267" y="72808"/>
                  <a:pt x="59733" y="72466"/>
                  <a:pt x="59667" y="71769"/>
                </a:cubicBezTo>
                <a:cubicBezTo>
                  <a:pt x="59591" y="70983"/>
                  <a:pt x="60207" y="70529"/>
                  <a:pt x="60818" y="70529"/>
                </a:cubicBezTo>
                <a:cubicBezTo>
                  <a:pt x="61304" y="70529"/>
                  <a:pt x="61788" y="70816"/>
                  <a:pt x="61919" y="71450"/>
                </a:cubicBezTo>
                <a:lnTo>
                  <a:pt x="63648" y="70859"/>
                </a:lnTo>
                <a:lnTo>
                  <a:pt x="63011" y="66310"/>
                </a:lnTo>
                <a:lnTo>
                  <a:pt x="60895" y="66514"/>
                </a:lnTo>
                <a:cubicBezTo>
                  <a:pt x="60895" y="67083"/>
                  <a:pt x="61032" y="67424"/>
                  <a:pt x="60417" y="67470"/>
                </a:cubicBezTo>
                <a:cubicBezTo>
                  <a:pt x="60251" y="67488"/>
                  <a:pt x="60091" y="67503"/>
                  <a:pt x="59945" y="67503"/>
                </a:cubicBezTo>
                <a:cubicBezTo>
                  <a:pt x="59553" y="67503"/>
                  <a:pt x="59261" y="67394"/>
                  <a:pt x="59212" y="66946"/>
                </a:cubicBezTo>
                <a:cubicBezTo>
                  <a:pt x="59166" y="66332"/>
                  <a:pt x="59053" y="65445"/>
                  <a:pt x="59667" y="65400"/>
                </a:cubicBezTo>
                <a:cubicBezTo>
                  <a:pt x="59710" y="65394"/>
                  <a:pt x="59754" y="65392"/>
                  <a:pt x="59797" y="65392"/>
                </a:cubicBezTo>
                <a:cubicBezTo>
                  <a:pt x="60313" y="65392"/>
                  <a:pt x="60767" y="65762"/>
                  <a:pt x="60872" y="66287"/>
                </a:cubicBezTo>
                <a:lnTo>
                  <a:pt x="62988" y="66082"/>
                </a:lnTo>
                <a:lnTo>
                  <a:pt x="63102" y="61805"/>
                </a:lnTo>
                <a:lnTo>
                  <a:pt x="60986" y="62010"/>
                </a:lnTo>
                <a:cubicBezTo>
                  <a:pt x="60986" y="62579"/>
                  <a:pt x="60031" y="62738"/>
                  <a:pt x="59416" y="62806"/>
                </a:cubicBezTo>
                <a:cubicBezTo>
                  <a:pt x="59339" y="62812"/>
                  <a:pt x="59272" y="62815"/>
                  <a:pt x="59212" y="62815"/>
                </a:cubicBezTo>
                <a:cubicBezTo>
                  <a:pt x="58802" y="62815"/>
                  <a:pt x="58797" y="62661"/>
                  <a:pt x="58757" y="62124"/>
                </a:cubicBezTo>
                <a:cubicBezTo>
                  <a:pt x="58757" y="61398"/>
                  <a:pt x="59328" y="60993"/>
                  <a:pt x="59898" y="60993"/>
                </a:cubicBezTo>
                <a:cubicBezTo>
                  <a:pt x="60346" y="60993"/>
                  <a:pt x="60793" y="61242"/>
                  <a:pt x="60963" y="61783"/>
                </a:cubicBezTo>
                <a:lnTo>
                  <a:pt x="63102" y="61578"/>
                </a:lnTo>
                <a:lnTo>
                  <a:pt x="62647" y="56983"/>
                </a:lnTo>
                <a:lnTo>
                  <a:pt x="60531" y="57188"/>
                </a:lnTo>
                <a:cubicBezTo>
                  <a:pt x="60519" y="57936"/>
                  <a:pt x="59955" y="58317"/>
                  <a:pt x="59391" y="58317"/>
                </a:cubicBezTo>
                <a:cubicBezTo>
                  <a:pt x="58857" y="58317"/>
                  <a:pt x="58323" y="57976"/>
                  <a:pt x="58256" y="57279"/>
                </a:cubicBezTo>
                <a:cubicBezTo>
                  <a:pt x="58180" y="56493"/>
                  <a:pt x="58796" y="56039"/>
                  <a:pt x="59408" y="56039"/>
                </a:cubicBezTo>
                <a:cubicBezTo>
                  <a:pt x="59894" y="56039"/>
                  <a:pt x="60377" y="56326"/>
                  <a:pt x="60508" y="56960"/>
                </a:cubicBezTo>
                <a:lnTo>
                  <a:pt x="62624" y="56756"/>
                </a:lnTo>
                <a:lnTo>
                  <a:pt x="62169" y="52161"/>
                </a:lnTo>
                <a:lnTo>
                  <a:pt x="60053" y="52365"/>
                </a:lnTo>
                <a:cubicBezTo>
                  <a:pt x="60053" y="53105"/>
                  <a:pt x="59490" y="53487"/>
                  <a:pt x="58927" y="53487"/>
                </a:cubicBezTo>
                <a:cubicBezTo>
                  <a:pt x="58397" y="53487"/>
                  <a:pt x="57867" y="53150"/>
                  <a:pt x="57801" y="52456"/>
                </a:cubicBezTo>
                <a:cubicBezTo>
                  <a:pt x="57725" y="51667"/>
                  <a:pt x="58347" y="51213"/>
                  <a:pt x="58957" y="51213"/>
                </a:cubicBezTo>
                <a:cubicBezTo>
                  <a:pt x="59437" y="51213"/>
                  <a:pt x="59910" y="51494"/>
                  <a:pt x="60031" y="52115"/>
                </a:cubicBezTo>
                <a:lnTo>
                  <a:pt x="62146" y="51910"/>
                </a:lnTo>
                <a:lnTo>
                  <a:pt x="61282" y="47884"/>
                </a:lnTo>
                <a:lnTo>
                  <a:pt x="59166" y="48089"/>
                </a:lnTo>
                <a:cubicBezTo>
                  <a:pt x="59166" y="48635"/>
                  <a:pt x="58893" y="48885"/>
                  <a:pt x="58325" y="48953"/>
                </a:cubicBezTo>
                <a:cubicBezTo>
                  <a:pt x="58307" y="48954"/>
                  <a:pt x="58289" y="48955"/>
                  <a:pt x="58272" y="48955"/>
                </a:cubicBezTo>
                <a:cubicBezTo>
                  <a:pt x="57692" y="48955"/>
                  <a:pt x="57391" y="48230"/>
                  <a:pt x="57346" y="47634"/>
                </a:cubicBezTo>
                <a:cubicBezTo>
                  <a:pt x="57278" y="47020"/>
                  <a:pt x="57483" y="46769"/>
                  <a:pt x="58097" y="46701"/>
                </a:cubicBezTo>
                <a:cubicBezTo>
                  <a:pt x="58128" y="46699"/>
                  <a:pt x="58158" y="46698"/>
                  <a:pt x="58188" y="46698"/>
                </a:cubicBezTo>
                <a:cubicBezTo>
                  <a:pt x="58721" y="46698"/>
                  <a:pt x="59195" y="47073"/>
                  <a:pt x="59303" y="47611"/>
                </a:cubicBezTo>
                <a:lnTo>
                  <a:pt x="61418" y="47406"/>
                </a:lnTo>
                <a:lnTo>
                  <a:pt x="61236" y="42493"/>
                </a:lnTo>
                <a:lnTo>
                  <a:pt x="59121" y="42698"/>
                </a:lnTo>
                <a:cubicBezTo>
                  <a:pt x="59109" y="43449"/>
                  <a:pt x="58540" y="43830"/>
                  <a:pt x="57974" y="43830"/>
                </a:cubicBezTo>
                <a:cubicBezTo>
                  <a:pt x="57442" y="43830"/>
                  <a:pt x="56912" y="43494"/>
                  <a:pt x="56846" y="42811"/>
                </a:cubicBezTo>
                <a:cubicBezTo>
                  <a:pt x="56770" y="42011"/>
                  <a:pt x="57389" y="41551"/>
                  <a:pt x="58003" y="41551"/>
                </a:cubicBezTo>
                <a:cubicBezTo>
                  <a:pt x="58487" y="41551"/>
                  <a:pt x="58968" y="41838"/>
                  <a:pt x="59098" y="42470"/>
                </a:cubicBezTo>
                <a:lnTo>
                  <a:pt x="61214" y="42265"/>
                </a:lnTo>
                <a:lnTo>
                  <a:pt x="60736" y="37648"/>
                </a:lnTo>
                <a:lnTo>
                  <a:pt x="58620" y="37852"/>
                </a:lnTo>
                <a:cubicBezTo>
                  <a:pt x="58620" y="38592"/>
                  <a:pt x="58057" y="38974"/>
                  <a:pt x="57494" y="38974"/>
                </a:cubicBezTo>
                <a:cubicBezTo>
                  <a:pt x="56964" y="38974"/>
                  <a:pt x="56434" y="38637"/>
                  <a:pt x="56368" y="37943"/>
                </a:cubicBezTo>
                <a:cubicBezTo>
                  <a:pt x="56292" y="37145"/>
                  <a:pt x="56909" y="36692"/>
                  <a:pt x="57516" y="36692"/>
                </a:cubicBezTo>
                <a:cubicBezTo>
                  <a:pt x="57999" y="36692"/>
                  <a:pt x="58477" y="36978"/>
                  <a:pt x="58598" y="37602"/>
                </a:cubicBezTo>
                <a:lnTo>
                  <a:pt x="60713" y="37397"/>
                </a:lnTo>
                <a:lnTo>
                  <a:pt x="60281" y="32802"/>
                </a:lnTo>
                <a:lnTo>
                  <a:pt x="58165" y="33007"/>
                </a:lnTo>
                <a:cubicBezTo>
                  <a:pt x="58154" y="33758"/>
                  <a:pt x="57585" y="34140"/>
                  <a:pt x="57018" y="34140"/>
                </a:cubicBezTo>
                <a:cubicBezTo>
                  <a:pt x="56487" y="34140"/>
                  <a:pt x="55957" y="33804"/>
                  <a:pt x="55891" y="33121"/>
                </a:cubicBezTo>
                <a:cubicBezTo>
                  <a:pt x="55815" y="32322"/>
                  <a:pt x="56431" y="31870"/>
                  <a:pt x="57043" y="31870"/>
                </a:cubicBezTo>
                <a:cubicBezTo>
                  <a:pt x="57529" y="31870"/>
                  <a:pt x="58012" y="32155"/>
                  <a:pt x="58143" y="32780"/>
                </a:cubicBezTo>
                <a:lnTo>
                  <a:pt x="60258" y="32575"/>
                </a:lnTo>
                <a:lnTo>
                  <a:pt x="59371" y="28071"/>
                </a:lnTo>
                <a:lnTo>
                  <a:pt x="57255" y="28276"/>
                </a:lnTo>
                <a:cubicBezTo>
                  <a:pt x="57233" y="28867"/>
                  <a:pt x="56801" y="29322"/>
                  <a:pt x="56232" y="29390"/>
                </a:cubicBezTo>
                <a:cubicBezTo>
                  <a:pt x="56197" y="29394"/>
                  <a:pt x="56164" y="29396"/>
                  <a:pt x="56132" y="29396"/>
                </a:cubicBezTo>
                <a:cubicBezTo>
                  <a:pt x="55605" y="29396"/>
                  <a:pt x="55501" y="28876"/>
                  <a:pt x="55458" y="28276"/>
                </a:cubicBezTo>
                <a:cubicBezTo>
                  <a:pt x="55458" y="27564"/>
                  <a:pt x="56026" y="27165"/>
                  <a:pt x="56594" y="27165"/>
                </a:cubicBezTo>
                <a:cubicBezTo>
                  <a:pt x="57044" y="27165"/>
                  <a:pt x="57494" y="27415"/>
                  <a:pt x="57665" y="27957"/>
                </a:cubicBezTo>
                <a:lnTo>
                  <a:pt x="59416" y="28003"/>
                </a:lnTo>
                <a:lnTo>
                  <a:pt x="59348" y="23157"/>
                </a:lnTo>
                <a:lnTo>
                  <a:pt x="57233" y="23362"/>
                </a:lnTo>
                <a:cubicBezTo>
                  <a:pt x="57221" y="24113"/>
                  <a:pt x="56652" y="24495"/>
                  <a:pt x="56086" y="24495"/>
                </a:cubicBezTo>
                <a:cubicBezTo>
                  <a:pt x="55554" y="24495"/>
                  <a:pt x="55024" y="24159"/>
                  <a:pt x="54958" y="23476"/>
                </a:cubicBezTo>
                <a:cubicBezTo>
                  <a:pt x="54882" y="22677"/>
                  <a:pt x="55498" y="22225"/>
                  <a:pt x="56110" y="22225"/>
                </a:cubicBezTo>
                <a:cubicBezTo>
                  <a:pt x="56596" y="22225"/>
                  <a:pt x="57079" y="22510"/>
                  <a:pt x="57210" y="23135"/>
                </a:cubicBezTo>
                <a:lnTo>
                  <a:pt x="59325" y="22930"/>
                </a:lnTo>
                <a:lnTo>
                  <a:pt x="59325" y="18949"/>
                </a:lnTo>
                <a:lnTo>
                  <a:pt x="57210" y="19154"/>
                </a:lnTo>
                <a:cubicBezTo>
                  <a:pt x="57210" y="19723"/>
                  <a:pt x="56323" y="19586"/>
                  <a:pt x="55754" y="19654"/>
                </a:cubicBezTo>
                <a:cubicBezTo>
                  <a:pt x="55662" y="19676"/>
                  <a:pt x="55570" y="19686"/>
                  <a:pt x="55480" y="19686"/>
                </a:cubicBezTo>
                <a:cubicBezTo>
                  <a:pt x="54904" y="19686"/>
                  <a:pt x="54403" y="19263"/>
                  <a:pt x="54344" y="18653"/>
                </a:cubicBezTo>
                <a:cubicBezTo>
                  <a:pt x="54277" y="17984"/>
                  <a:pt x="54823" y="17402"/>
                  <a:pt x="55510" y="17402"/>
                </a:cubicBezTo>
                <a:cubicBezTo>
                  <a:pt x="55523" y="17402"/>
                  <a:pt x="55536" y="17402"/>
                  <a:pt x="55549" y="17402"/>
                </a:cubicBezTo>
                <a:cubicBezTo>
                  <a:pt x="55562" y="17401"/>
                  <a:pt x="55575" y="17401"/>
                  <a:pt x="55588" y="17401"/>
                </a:cubicBezTo>
                <a:cubicBezTo>
                  <a:pt x="56160" y="17401"/>
                  <a:pt x="57076" y="18370"/>
                  <a:pt x="57187" y="18926"/>
                </a:cubicBezTo>
                <a:lnTo>
                  <a:pt x="59303" y="18722"/>
                </a:lnTo>
                <a:lnTo>
                  <a:pt x="58416" y="13513"/>
                </a:lnTo>
                <a:lnTo>
                  <a:pt x="56300" y="13717"/>
                </a:lnTo>
                <a:cubicBezTo>
                  <a:pt x="56300" y="14468"/>
                  <a:pt x="55737" y="14850"/>
                  <a:pt x="55173" y="14850"/>
                </a:cubicBezTo>
                <a:cubicBezTo>
                  <a:pt x="54644" y="14850"/>
                  <a:pt x="54114" y="14514"/>
                  <a:pt x="54048" y="13831"/>
                </a:cubicBezTo>
                <a:cubicBezTo>
                  <a:pt x="53959" y="13030"/>
                  <a:pt x="54580" y="12570"/>
                  <a:pt x="55193" y="12570"/>
                </a:cubicBezTo>
                <a:cubicBezTo>
                  <a:pt x="55678" y="12570"/>
                  <a:pt x="56157" y="12857"/>
                  <a:pt x="56277" y="13490"/>
                </a:cubicBezTo>
                <a:lnTo>
                  <a:pt x="58393" y="13285"/>
                </a:lnTo>
                <a:lnTo>
                  <a:pt x="57961" y="8690"/>
                </a:lnTo>
                <a:lnTo>
                  <a:pt x="55845" y="8895"/>
                </a:lnTo>
                <a:cubicBezTo>
                  <a:pt x="55833" y="9643"/>
                  <a:pt x="55269" y="10024"/>
                  <a:pt x="54705" y="10024"/>
                </a:cubicBezTo>
                <a:cubicBezTo>
                  <a:pt x="54171" y="10024"/>
                  <a:pt x="53637" y="9683"/>
                  <a:pt x="53570" y="8986"/>
                </a:cubicBezTo>
                <a:cubicBezTo>
                  <a:pt x="53494" y="8200"/>
                  <a:pt x="54110" y="7746"/>
                  <a:pt x="54722" y="7746"/>
                </a:cubicBezTo>
                <a:cubicBezTo>
                  <a:pt x="55208" y="7746"/>
                  <a:pt x="55691" y="8033"/>
                  <a:pt x="55822" y="8667"/>
                </a:cubicBezTo>
                <a:lnTo>
                  <a:pt x="58393" y="8144"/>
                </a:lnTo>
                <a:lnTo>
                  <a:pt x="58188" y="3162"/>
                </a:lnTo>
                <a:lnTo>
                  <a:pt x="55595" y="3663"/>
                </a:lnTo>
                <a:cubicBezTo>
                  <a:pt x="55572" y="4232"/>
                  <a:pt x="54912" y="5119"/>
                  <a:pt x="54344" y="5164"/>
                </a:cubicBezTo>
                <a:cubicBezTo>
                  <a:pt x="54245" y="5191"/>
                  <a:pt x="54146" y="5203"/>
                  <a:pt x="54050" y="5203"/>
                </a:cubicBezTo>
                <a:cubicBezTo>
                  <a:pt x="53482" y="5203"/>
                  <a:pt x="52992" y="4769"/>
                  <a:pt x="52933" y="4186"/>
                </a:cubicBezTo>
                <a:cubicBezTo>
                  <a:pt x="52868" y="3506"/>
                  <a:pt x="53394" y="2932"/>
                  <a:pt x="54063" y="2932"/>
                </a:cubicBezTo>
                <a:cubicBezTo>
                  <a:pt x="54088" y="2932"/>
                  <a:pt x="54114" y="2933"/>
                  <a:pt x="54139" y="2935"/>
                </a:cubicBezTo>
                <a:cubicBezTo>
                  <a:pt x="54285" y="2917"/>
                  <a:pt x="54444" y="2904"/>
                  <a:pt x="54600" y="2904"/>
                </a:cubicBezTo>
                <a:cubicBezTo>
                  <a:pt x="55052" y="2904"/>
                  <a:pt x="55488" y="3013"/>
                  <a:pt x="55572" y="3435"/>
                </a:cubicBezTo>
                <a:lnTo>
                  <a:pt x="57688" y="3231"/>
                </a:lnTo>
                <a:lnTo>
                  <a:pt x="57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"/>
          <p:cNvSpPr/>
          <p:nvPr/>
        </p:nvSpPr>
        <p:spPr>
          <a:xfrm rot="-5156409">
            <a:off x="5573730" y="-558669"/>
            <a:ext cx="442217" cy="4565468"/>
          </a:xfrm>
          <a:custGeom>
            <a:avLst/>
            <a:gdLst/>
            <a:ahLst/>
            <a:cxnLst/>
            <a:rect l="l" t="t" r="r" b="b"/>
            <a:pathLst>
              <a:path w="8212" h="84781" fill="none" extrusionOk="0">
                <a:moveTo>
                  <a:pt x="0" y="1"/>
                </a:moveTo>
                <a:lnTo>
                  <a:pt x="8212" y="84781"/>
                </a:lnTo>
              </a:path>
            </a:pathLst>
          </a:custGeom>
          <a:solidFill>
            <a:schemeClr val="lt2"/>
          </a:solidFill>
          <a:ln w="2850" cap="flat" cmpd="sng">
            <a:solidFill>
              <a:srgbClr val="D65454"/>
            </a:solidFill>
            <a:prstDash val="solid"/>
            <a:miter lim="22747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 rot="-131732">
            <a:off x="3848066" y="1919959"/>
            <a:ext cx="4111218" cy="1784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rgbClr val="FEF2D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9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407650" y="740288"/>
            <a:ext cx="703475" cy="333275"/>
          </a:xfrm>
          <a:custGeom>
            <a:avLst/>
            <a:gdLst/>
            <a:ahLst/>
            <a:cxnLst/>
            <a:rect l="l" t="t" r="r" b="b"/>
            <a:pathLst>
              <a:path w="28139" h="13331" extrusionOk="0">
                <a:moveTo>
                  <a:pt x="1615" y="1"/>
                </a:moveTo>
                <a:lnTo>
                  <a:pt x="0" y="7939"/>
                </a:lnTo>
                <a:lnTo>
                  <a:pt x="26546" y="13331"/>
                </a:lnTo>
                <a:lnTo>
                  <a:pt x="28139" y="5369"/>
                </a:lnTo>
                <a:lnTo>
                  <a:pt x="16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283575" y="1243275"/>
            <a:ext cx="692700" cy="262750"/>
          </a:xfrm>
          <a:custGeom>
            <a:avLst/>
            <a:gdLst/>
            <a:ahLst/>
            <a:cxnLst/>
            <a:rect l="l" t="t" r="r" b="b"/>
            <a:pathLst>
              <a:path w="27708" h="10510" extrusionOk="0">
                <a:moveTo>
                  <a:pt x="26979" y="0"/>
                </a:moveTo>
                <a:lnTo>
                  <a:pt x="1" y="2434"/>
                </a:lnTo>
                <a:lnTo>
                  <a:pt x="729" y="10509"/>
                </a:lnTo>
                <a:lnTo>
                  <a:pt x="27707" y="8098"/>
                </a:lnTo>
                <a:lnTo>
                  <a:pt x="269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"/>
          <p:cNvSpPr/>
          <p:nvPr/>
        </p:nvSpPr>
        <p:spPr>
          <a:xfrm rot="-800238">
            <a:off x="7996192" y="677363"/>
            <a:ext cx="707527" cy="365727"/>
          </a:xfrm>
          <a:custGeom>
            <a:avLst/>
            <a:gdLst/>
            <a:ahLst/>
            <a:cxnLst/>
            <a:rect l="l" t="t" r="r" b="b"/>
            <a:pathLst>
              <a:path w="28299" h="14628" extrusionOk="0">
                <a:moveTo>
                  <a:pt x="2025" y="1"/>
                </a:moveTo>
                <a:lnTo>
                  <a:pt x="1" y="7871"/>
                </a:lnTo>
                <a:lnTo>
                  <a:pt x="26251" y="14627"/>
                </a:lnTo>
                <a:lnTo>
                  <a:pt x="28298" y="6757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8152213" y="1598200"/>
            <a:ext cx="676750" cy="203050"/>
          </a:xfrm>
          <a:custGeom>
            <a:avLst/>
            <a:gdLst/>
            <a:ahLst/>
            <a:cxnLst/>
            <a:rect l="l" t="t" r="r" b="b"/>
            <a:pathLst>
              <a:path w="27070" h="8122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8258950" y="1040250"/>
            <a:ext cx="676750" cy="203025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ctrTitle"/>
          </p:nvPr>
        </p:nvSpPr>
        <p:spPr>
          <a:xfrm>
            <a:off x="722400" y="2970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ubTitle" idx="1"/>
          </p:nvPr>
        </p:nvSpPr>
        <p:spPr>
          <a:xfrm>
            <a:off x="1192050" y="1598200"/>
            <a:ext cx="31671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subTitle" idx="2"/>
          </p:nvPr>
        </p:nvSpPr>
        <p:spPr>
          <a:xfrm>
            <a:off x="1192050" y="2762950"/>
            <a:ext cx="31671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ctrTitle" idx="3"/>
          </p:nvPr>
        </p:nvSpPr>
        <p:spPr>
          <a:xfrm>
            <a:off x="1192056" y="1295575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1" name="Google Shape;451;p29"/>
          <p:cNvSpPr txBox="1">
            <a:spLocks noGrp="1"/>
          </p:cNvSpPr>
          <p:nvPr>
            <p:ph type="ctrTitle" idx="4"/>
          </p:nvPr>
        </p:nvSpPr>
        <p:spPr>
          <a:xfrm>
            <a:off x="1192056" y="2454019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2" name="Google Shape;452;p29"/>
          <p:cNvSpPr txBox="1">
            <a:spLocks noGrp="1"/>
          </p:cNvSpPr>
          <p:nvPr>
            <p:ph type="subTitle" idx="5"/>
          </p:nvPr>
        </p:nvSpPr>
        <p:spPr>
          <a:xfrm>
            <a:off x="1192050" y="3915100"/>
            <a:ext cx="31671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29"/>
          <p:cNvSpPr txBox="1">
            <a:spLocks noGrp="1"/>
          </p:cNvSpPr>
          <p:nvPr>
            <p:ph type="ctrTitle" idx="6"/>
          </p:nvPr>
        </p:nvSpPr>
        <p:spPr>
          <a:xfrm>
            <a:off x="1192038" y="3612463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4" name="Google Shape;454;p29"/>
          <p:cNvSpPr/>
          <p:nvPr/>
        </p:nvSpPr>
        <p:spPr>
          <a:xfrm rot="-1055002">
            <a:off x="278178" y="1652772"/>
            <a:ext cx="703491" cy="333283"/>
          </a:xfrm>
          <a:custGeom>
            <a:avLst/>
            <a:gdLst/>
            <a:ahLst/>
            <a:cxnLst/>
            <a:rect l="l" t="t" r="r" b="b"/>
            <a:pathLst>
              <a:path w="28139" h="13331" extrusionOk="0">
                <a:moveTo>
                  <a:pt x="1615" y="1"/>
                </a:moveTo>
                <a:lnTo>
                  <a:pt x="0" y="7939"/>
                </a:lnTo>
                <a:lnTo>
                  <a:pt x="26546" y="13331"/>
                </a:lnTo>
                <a:lnTo>
                  <a:pt x="28139" y="5369"/>
                </a:lnTo>
                <a:lnTo>
                  <a:pt x="16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36"/>
          <p:cNvGrpSpPr/>
          <p:nvPr/>
        </p:nvGrpSpPr>
        <p:grpSpPr>
          <a:xfrm>
            <a:off x="302763" y="127725"/>
            <a:ext cx="8557525" cy="4863699"/>
            <a:chOff x="302763" y="127725"/>
            <a:chExt cx="8557525" cy="4863699"/>
          </a:xfrm>
        </p:grpSpPr>
        <p:sp>
          <p:nvSpPr>
            <p:cNvPr id="591" name="Google Shape;591;p36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8084425" y="38114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8152813" y="260282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02763" y="39685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8092400" y="23355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 rot="-10581514">
              <a:off x="477142" y="2735673"/>
              <a:ext cx="472181" cy="984841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 rot="298797">
              <a:off x="8194688" y="558123"/>
              <a:ext cx="472173" cy="984910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7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7"/>
          <p:cNvSpPr/>
          <p:nvPr/>
        </p:nvSpPr>
        <p:spPr>
          <a:xfrm rot="5400000">
            <a:off x="3362987" y="736344"/>
            <a:ext cx="2533983" cy="3541194"/>
          </a:xfrm>
          <a:custGeom>
            <a:avLst/>
            <a:gdLst/>
            <a:ahLst/>
            <a:cxnLst/>
            <a:rect l="l" t="t" r="r" b="b"/>
            <a:pathLst>
              <a:path w="119598" h="167136" extrusionOk="0">
                <a:moveTo>
                  <a:pt x="12289" y="1"/>
                </a:moveTo>
                <a:lnTo>
                  <a:pt x="11344" y="6085"/>
                </a:lnTo>
                <a:lnTo>
                  <a:pt x="15344" y="6400"/>
                </a:lnTo>
                <a:cubicBezTo>
                  <a:pt x="15497" y="5574"/>
                  <a:pt x="16397" y="5372"/>
                  <a:pt x="17306" y="5372"/>
                </a:cubicBezTo>
                <a:cubicBezTo>
                  <a:pt x="17545" y="5372"/>
                  <a:pt x="17784" y="5386"/>
                  <a:pt x="18010" y="5406"/>
                </a:cubicBezTo>
                <a:cubicBezTo>
                  <a:pt x="18024" y="5406"/>
                  <a:pt x="18038" y="5406"/>
                  <a:pt x="18052" y="5406"/>
                </a:cubicBezTo>
                <a:cubicBezTo>
                  <a:pt x="19269" y="5406"/>
                  <a:pt x="20239" y="6439"/>
                  <a:pt x="20167" y="7661"/>
                </a:cubicBezTo>
                <a:cubicBezTo>
                  <a:pt x="20080" y="8774"/>
                  <a:pt x="19147" y="9632"/>
                  <a:pt x="18077" y="9632"/>
                </a:cubicBezTo>
                <a:cubicBezTo>
                  <a:pt x="17959" y="9632"/>
                  <a:pt x="17839" y="9621"/>
                  <a:pt x="17719" y="9600"/>
                </a:cubicBezTo>
                <a:cubicBezTo>
                  <a:pt x="16628" y="9527"/>
                  <a:pt x="15344" y="7903"/>
                  <a:pt x="15319" y="6836"/>
                </a:cubicBezTo>
                <a:lnTo>
                  <a:pt x="10423" y="6012"/>
                </a:lnTo>
                <a:lnTo>
                  <a:pt x="11417" y="14520"/>
                </a:lnTo>
                <a:lnTo>
                  <a:pt x="15586" y="15757"/>
                </a:lnTo>
                <a:cubicBezTo>
                  <a:pt x="15737" y="14832"/>
                  <a:pt x="16154" y="14480"/>
                  <a:pt x="16991" y="14480"/>
                </a:cubicBezTo>
                <a:cubicBezTo>
                  <a:pt x="17098" y="14480"/>
                  <a:pt x="17211" y="14485"/>
                  <a:pt x="17331" y="14496"/>
                </a:cubicBezTo>
                <a:cubicBezTo>
                  <a:pt x="18446" y="14642"/>
                  <a:pt x="19222" y="15635"/>
                  <a:pt x="19149" y="16726"/>
                </a:cubicBezTo>
                <a:cubicBezTo>
                  <a:pt x="19052" y="17841"/>
                  <a:pt x="18155" y="18690"/>
                  <a:pt x="17040" y="18714"/>
                </a:cubicBezTo>
                <a:cubicBezTo>
                  <a:pt x="15950" y="18617"/>
                  <a:pt x="15756" y="17453"/>
                  <a:pt x="15731" y="16387"/>
                </a:cubicBezTo>
                <a:lnTo>
                  <a:pt x="11078" y="16387"/>
                </a:lnTo>
                <a:lnTo>
                  <a:pt x="11078" y="24580"/>
                </a:lnTo>
                <a:lnTo>
                  <a:pt x="14423" y="25331"/>
                </a:lnTo>
                <a:cubicBezTo>
                  <a:pt x="14600" y="24309"/>
                  <a:pt x="15491" y="23592"/>
                  <a:pt x="16498" y="23592"/>
                </a:cubicBezTo>
                <a:cubicBezTo>
                  <a:pt x="16589" y="23592"/>
                  <a:pt x="16681" y="23598"/>
                  <a:pt x="16774" y="23610"/>
                </a:cubicBezTo>
                <a:cubicBezTo>
                  <a:pt x="17889" y="23731"/>
                  <a:pt x="18689" y="24725"/>
                  <a:pt x="18616" y="25864"/>
                </a:cubicBezTo>
                <a:cubicBezTo>
                  <a:pt x="18520" y="26964"/>
                  <a:pt x="17599" y="27828"/>
                  <a:pt x="16504" y="27828"/>
                </a:cubicBezTo>
                <a:cubicBezTo>
                  <a:pt x="16489" y="27828"/>
                  <a:pt x="16474" y="27828"/>
                  <a:pt x="16459" y="27828"/>
                </a:cubicBezTo>
                <a:cubicBezTo>
                  <a:pt x="15319" y="27804"/>
                  <a:pt x="14423" y="26907"/>
                  <a:pt x="14374" y="25767"/>
                </a:cubicBezTo>
                <a:lnTo>
                  <a:pt x="10399" y="25477"/>
                </a:lnTo>
                <a:lnTo>
                  <a:pt x="9793" y="34227"/>
                </a:lnTo>
                <a:lnTo>
                  <a:pt x="13986" y="34906"/>
                </a:lnTo>
                <a:cubicBezTo>
                  <a:pt x="14175" y="33892"/>
                  <a:pt x="14845" y="32673"/>
                  <a:pt x="15884" y="32673"/>
                </a:cubicBezTo>
                <a:cubicBezTo>
                  <a:pt x="15914" y="32673"/>
                  <a:pt x="15944" y="32674"/>
                  <a:pt x="15974" y="32676"/>
                </a:cubicBezTo>
                <a:cubicBezTo>
                  <a:pt x="15988" y="32675"/>
                  <a:pt x="16001" y="32675"/>
                  <a:pt x="16015" y="32675"/>
                </a:cubicBezTo>
                <a:cubicBezTo>
                  <a:pt x="17232" y="32675"/>
                  <a:pt x="18203" y="33732"/>
                  <a:pt x="18131" y="34954"/>
                </a:cubicBezTo>
                <a:cubicBezTo>
                  <a:pt x="18043" y="36077"/>
                  <a:pt x="17095" y="36920"/>
                  <a:pt x="15996" y="36920"/>
                </a:cubicBezTo>
                <a:cubicBezTo>
                  <a:pt x="15885" y="36920"/>
                  <a:pt x="15772" y="36911"/>
                  <a:pt x="15659" y="36893"/>
                </a:cubicBezTo>
                <a:cubicBezTo>
                  <a:pt x="14568" y="36821"/>
                  <a:pt x="14083" y="36336"/>
                  <a:pt x="14059" y="35269"/>
                </a:cubicBezTo>
                <a:lnTo>
                  <a:pt x="8944" y="35730"/>
                </a:lnTo>
                <a:lnTo>
                  <a:pt x="9284" y="41475"/>
                </a:lnTo>
                <a:lnTo>
                  <a:pt x="13283" y="42250"/>
                </a:lnTo>
                <a:cubicBezTo>
                  <a:pt x="13463" y="41286"/>
                  <a:pt x="14991" y="40737"/>
                  <a:pt x="16082" y="40737"/>
                </a:cubicBezTo>
                <a:cubicBezTo>
                  <a:pt x="16170" y="40737"/>
                  <a:pt x="16256" y="40740"/>
                  <a:pt x="16337" y="40747"/>
                </a:cubicBezTo>
                <a:cubicBezTo>
                  <a:pt x="17501" y="40820"/>
                  <a:pt x="17331" y="42905"/>
                  <a:pt x="17259" y="44068"/>
                </a:cubicBezTo>
                <a:cubicBezTo>
                  <a:pt x="17115" y="45143"/>
                  <a:pt x="16219" y="45935"/>
                  <a:pt x="15149" y="45935"/>
                </a:cubicBezTo>
                <a:cubicBezTo>
                  <a:pt x="15133" y="45935"/>
                  <a:pt x="15117" y="45935"/>
                  <a:pt x="15101" y="45935"/>
                </a:cubicBezTo>
                <a:cubicBezTo>
                  <a:pt x="14010" y="45910"/>
                  <a:pt x="13114" y="45086"/>
                  <a:pt x="13041" y="43996"/>
                </a:cubicBezTo>
                <a:lnTo>
                  <a:pt x="9235" y="41959"/>
                </a:lnTo>
                <a:lnTo>
                  <a:pt x="9138" y="52770"/>
                </a:lnTo>
                <a:lnTo>
                  <a:pt x="12411" y="52601"/>
                </a:lnTo>
                <a:cubicBezTo>
                  <a:pt x="12662" y="51474"/>
                  <a:pt x="13551" y="50949"/>
                  <a:pt x="14444" y="50949"/>
                </a:cubicBezTo>
                <a:cubicBezTo>
                  <a:pt x="15529" y="50949"/>
                  <a:pt x="16620" y="51724"/>
                  <a:pt x="16580" y="53134"/>
                </a:cubicBezTo>
                <a:cubicBezTo>
                  <a:pt x="16510" y="54247"/>
                  <a:pt x="16352" y="55249"/>
                  <a:pt x="15320" y="55249"/>
                </a:cubicBezTo>
                <a:cubicBezTo>
                  <a:pt x="15273" y="55249"/>
                  <a:pt x="15224" y="55247"/>
                  <a:pt x="15174" y="55243"/>
                </a:cubicBezTo>
                <a:cubicBezTo>
                  <a:pt x="14083" y="55170"/>
                  <a:pt x="13235" y="54297"/>
                  <a:pt x="13211" y="53207"/>
                </a:cubicBezTo>
                <a:lnTo>
                  <a:pt x="9235" y="52916"/>
                </a:lnTo>
                <a:lnTo>
                  <a:pt x="7732" y="61399"/>
                </a:lnTo>
                <a:lnTo>
                  <a:pt x="11732" y="61690"/>
                </a:lnTo>
                <a:cubicBezTo>
                  <a:pt x="11910" y="60668"/>
                  <a:pt x="12801" y="59951"/>
                  <a:pt x="13807" y="59951"/>
                </a:cubicBezTo>
                <a:cubicBezTo>
                  <a:pt x="13898" y="59951"/>
                  <a:pt x="13991" y="59957"/>
                  <a:pt x="14083" y="59969"/>
                </a:cubicBezTo>
                <a:cubicBezTo>
                  <a:pt x="15198" y="60115"/>
                  <a:pt x="15998" y="61109"/>
                  <a:pt x="15925" y="62224"/>
                </a:cubicBezTo>
                <a:cubicBezTo>
                  <a:pt x="15830" y="63347"/>
                  <a:pt x="14909" y="64188"/>
                  <a:pt x="13815" y="64188"/>
                </a:cubicBezTo>
                <a:cubicBezTo>
                  <a:pt x="13799" y="64188"/>
                  <a:pt x="13784" y="64187"/>
                  <a:pt x="13768" y="64187"/>
                </a:cubicBezTo>
                <a:cubicBezTo>
                  <a:pt x="12629" y="64163"/>
                  <a:pt x="11732" y="63266"/>
                  <a:pt x="11683" y="62151"/>
                </a:cubicBezTo>
                <a:lnTo>
                  <a:pt x="7708" y="61836"/>
                </a:lnTo>
                <a:lnTo>
                  <a:pt x="7054" y="70489"/>
                </a:lnTo>
                <a:lnTo>
                  <a:pt x="11296" y="69835"/>
                </a:lnTo>
                <a:cubicBezTo>
                  <a:pt x="11422" y="69141"/>
                  <a:pt x="11764" y="68991"/>
                  <a:pt x="12288" y="68991"/>
                </a:cubicBezTo>
                <a:cubicBezTo>
                  <a:pt x="12569" y="68991"/>
                  <a:pt x="12903" y="69034"/>
                  <a:pt x="13283" y="69059"/>
                </a:cubicBezTo>
                <a:cubicBezTo>
                  <a:pt x="13297" y="69059"/>
                  <a:pt x="13311" y="69059"/>
                  <a:pt x="13326" y="69059"/>
                </a:cubicBezTo>
                <a:cubicBezTo>
                  <a:pt x="14542" y="69059"/>
                  <a:pt x="15512" y="70092"/>
                  <a:pt x="15441" y="71338"/>
                </a:cubicBezTo>
                <a:cubicBezTo>
                  <a:pt x="15353" y="72460"/>
                  <a:pt x="14405" y="73303"/>
                  <a:pt x="13305" y="73303"/>
                </a:cubicBezTo>
                <a:cubicBezTo>
                  <a:pt x="13194" y="73303"/>
                  <a:pt x="13082" y="73295"/>
                  <a:pt x="12968" y="73277"/>
                </a:cubicBezTo>
                <a:cubicBezTo>
                  <a:pt x="11877" y="73180"/>
                  <a:pt x="11805" y="72089"/>
                  <a:pt x="11756" y="71023"/>
                </a:cubicBezTo>
                <a:lnTo>
                  <a:pt x="7030" y="70926"/>
                </a:lnTo>
                <a:lnTo>
                  <a:pt x="7320" y="79409"/>
                </a:lnTo>
                <a:lnTo>
                  <a:pt x="10908" y="79434"/>
                </a:lnTo>
                <a:cubicBezTo>
                  <a:pt x="11093" y="78437"/>
                  <a:pt x="12232" y="77684"/>
                  <a:pt x="13286" y="77684"/>
                </a:cubicBezTo>
                <a:cubicBezTo>
                  <a:pt x="13334" y="77684"/>
                  <a:pt x="13381" y="77685"/>
                  <a:pt x="13429" y="77688"/>
                </a:cubicBezTo>
                <a:cubicBezTo>
                  <a:pt x="14592" y="77785"/>
                  <a:pt x="14641" y="79264"/>
                  <a:pt x="14544" y="80427"/>
                </a:cubicBezTo>
                <a:cubicBezTo>
                  <a:pt x="14475" y="81532"/>
                  <a:pt x="13554" y="82374"/>
                  <a:pt x="12466" y="82374"/>
                </a:cubicBezTo>
                <a:cubicBezTo>
                  <a:pt x="12408" y="82374"/>
                  <a:pt x="12349" y="82372"/>
                  <a:pt x="12289" y="82367"/>
                </a:cubicBezTo>
                <a:cubicBezTo>
                  <a:pt x="11199" y="82294"/>
                  <a:pt x="10787" y="81567"/>
                  <a:pt x="10762" y="80500"/>
                </a:cubicBezTo>
                <a:lnTo>
                  <a:pt x="6351" y="80040"/>
                </a:lnTo>
                <a:lnTo>
                  <a:pt x="6181" y="89251"/>
                </a:lnTo>
                <a:lnTo>
                  <a:pt x="10181" y="89541"/>
                </a:lnTo>
                <a:cubicBezTo>
                  <a:pt x="10366" y="88546"/>
                  <a:pt x="11259" y="87816"/>
                  <a:pt x="12268" y="87816"/>
                </a:cubicBezTo>
                <a:cubicBezTo>
                  <a:pt x="12315" y="87816"/>
                  <a:pt x="12363" y="87817"/>
                  <a:pt x="12411" y="87820"/>
                </a:cubicBezTo>
                <a:cubicBezTo>
                  <a:pt x="13574" y="87917"/>
                  <a:pt x="14471" y="87845"/>
                  <a:pt x="14374" y="89008"/>
                </a:cubicBezTo>
                <a:cubicBezTo>
                  <a:pt x="14303" y="90144"/>
                  <a:pt x="13308" y="92042"/>
                  <a:pt x="12179" y="92042"/>
                </a:cubicBezTo>
                <a:cubicBezTo>
                  <a:pt x="12151" y="92042"/>
                  <a:pt x="12123" y="92040"/>
                  <a:pt x="12096" y="92038"/>
                </a:cubicBezTo>
                <a:cubicBezTo>
                  <a:pt x="11005" y="91941"/>
                  <a:pt x="10496" y="91505"/>
                  <a:pt x="10472" y="90438"/>
                </a:cubicBezTo>
                <a:lnTo>
                  <a:pt x="6496" y="90147"/>
                </a:lnTo>
                <a:lnTo>
                  <a:pt x="5018" y="97759"/>
                </a:lnTo>
                <a:lnTo>
                  <a:pt x="9017" y="98074"/>
                </a:lnTo>
                <a:cubicBezTo>
                  <a:pt x="9200" y="97069"/>
                  <a:pt x="10049" y="96344"/>
                  <a:pt x="11058" y="96344"/>
                </a:cubicBezTo>
                <a:cubicBezTo>
                  <a:pt x="11121" y="96344"/>
                  <a:pt x="11184" y="96347"/>
                  <a:pt x="11247" y="96353"/>
                </a:cubicBezTo>
                <a:cubicBezTo>
                  <a:pt x="12411" y="96425"/>
                  <a:pt x="13598" y="96595"/>
                  <a:pt x="13501" y="97759"/>
                </a:cubicBezTo>
                <a:cubicBezTo>
                  <a:pt x="13430" y="98898"/>
                  <a:pt x="12150" y="100573"/>
                  <a:pt x="11004" y="100573"/>
                </a:cubicBezTo>
                <a:cubicBezTo>
                  <a:pt x="10980" y="100573"/>
                  <a:pt x="10956" y="100572"/>
                  <a:pt x="10932" y="100570"/>
                </a:cubicBezTo>
                <a:cubicBezTo>
                  <a:pt x="9841" y="100473"/>
                  <a:pt x="8969" y="100086"/>
                  <a:pt x="8944" y="99019"/>
                </a:cubicBezTo>
                <a:lnTo>
                  <a:pt x="4993" y="98219"/>
                </a:lnTo>
                <a:lnTo>
                  <a:pt x="4363" y="106873"/>
                </a:lnTo>
                <a:lnTo>
                  <a:pt x="8484" y="106630"/>
                </a:lnTo>
                <a:cubicBezTo>
                  <a:pt x="8656" y="105706"/>
                  <a:pt x="9304" y="105430"/>
                  <a:pt x="10210" y="105430"/>
                </a:cubicBezTo>
                <a:cubicBezTo>
                  <a:pt x="10325" y="105430"/>
                  <a:pt x="10445" y="105434"/>
                  <a:pt x="10568" y="105443"/>
                </a:cubicBezTo>
                <a:cubicBezTo>
                  <a:pt x="12411" y="105564"/>
                  <a:pt x="13211" y="107818"/>
                  <a:pt x="11877" y="109078"/>
                </a:cubicBezTo>
                <a:cubicBezTo>
                  <a:pt x="11456" y="109492"/>
                  <a:pt x="10942" y="109677"/>
                  <a:pt x="10436" y="109677"/>
                </a:cubicBezTo>
                <a:cubicBezTo>
                  <a:pt x="9372" y="109677"/>
                  <a:pt x="8347" y="108857"/>
                  <a:pt x="8314" y="107624"/>
                </a:cubicBezTo>
                <a:lnTo>
                  <a:pt x="4315" y="107309"/>
                </a:lnTo>
                <a:lnTo>
                  <a:pt x="3684" y="115962"/>
                </a:lnTo>
                <a:lnTo>
                  <a:pt x="7514" y="115575"/>
                </a:lnTo>
                <a:cubicBezTo>
                  <a:pt x="7671" y="114715"/>
                  <a:pt x="8409" y="114501"/>
                  <a:pt x="9261" y="114501"/>
                </a:cubicBezTo>
                <a:cubicBezTo>
                  <a:pt x="9466" y="114501"/>
                  <a:pt x="9678" y="114514"/>
                  <a:pt x="9890" y="114532"/>
                </a:cubicBezTo>
                <a:cubicBezTo>
                  <a:pt x="11053" y="114605"/>
                  <a:pt x="11926" y="115623"/>
                  <a:pt x="11853" y="116787"/>
                </a:cubicBezTo>
                <a:cubicBezTo>
                  <a:pt x="11769" y="117800"/>
                  <a:pt x="11776" y="118115"/>
                  <a:pt x="11026" y="118115"/>
                </a:cubicBezTo>
                <a:cubicBezTo>
                  <a:pt x="10915" y="118115"/>
                  <a:pt x="10788" y="118108"/>
                  <a:pt x="10641" y="118096"/>
                </a:cubicBezTo>
                <a:cubicBezTo>
                  <a:pt x="9550" y="118023"/>
                  <a:pt x="7660" y="117780"/>
                  <a:pt x="7636" y="116714"/>
                </a:cubicBezTo>
                <a:lnTo>
                  <a:pt x="3660" y="116399"/>
                </a:lnTo>
                <a:lnTo>
                  <a:pt x="3660" y="116399"/>
                </a:lnTo>
                <a:lnTo>
                  <a:pt x="4048" y="124422"/>
                </a:lnTo>
                <a:lnTo>
                  <a:pt x="8023" y="124713"/>
                </a:lnTo>
                <a:cubicBezTo>
                  <a:pt x="8206" y="123708"/>
                  <a:pt x="9077" y="122983"/>
                  <a:pt x="10088" y="122983"/>
                </a:cubicBezTo>
                <a:cubicBezTo>
                  <a:pt x="10151" y="122983"/>
                  <a:pt x="10214" y="122986"/>
                  <a:pt x="10278" y="122992"/>
                </a:cubicBezTo>
                <a:cubicBezTo>
                  <a:pt x="11441" y="123065"/>
                  <a:pt x="11271" y="124713"/>
                  <a:pt x="11174" y="125876"/>
                </a:cubicBezTo>
                <a:cubicBezTo>
                  <a:pt x="11117" y="126791"/>
                  <a:pt x="10491" y="126972"/>
                  <a:pt x="9660" y="126972"/>
                </a:cubicBezTo>
                <a:cubicBezTo>
                  <a:pt x="9434" y="126972"/>
                  <a:pt x="9193" y="126958"/>
                  <a:pt x="8944" y="126943"/>
                </a:cubicBezTo>
                <a:cubicBezTo>
                  <a:pt x="7854" y="126846"/>
                  <a:pt x="8023" y="126216"/>
                  <a:pt x="7999" y="125149"/>
                </a:cubicBezTo>
                <a:lnTo>
                  <a:pt x="4024" y="124858"/>
                </a:lnTo>
                <a:lnTo>
                  <a:pt x="3030" y="133391"/>
                </a:lnTo>
                <a:lnTo>
                  <a:pt x="6327" y="134433"/>
                </a:lnTo>
                <a:cubicBezTo>
                  <a:pt x="6504" y="133411"/>
                  <a:pt x="7395" y="132694"/>
                  <a:pt x="8402" y="132694"/>
                </a:cubicBezTo>
                <a:cubicBezTo>
                  <a:pt x="8493" y="132694"/>
                  <a:pt x="8585" y="132700"/>
                  <a:pt x="8678" y="132712"/>
                </a:cubicBezTo>
                <a:cubicBezTo>
                  <a:pt x="9793" y="132857"/>
                  <a:pt x="10593" y="133851"/>
                  <a:pt x="10520" y="134966"/>
                </a:cubicBezTo>
                <a:cubicBezTo>
                  <a:pt x="10424" y="136090"/>
                  <a:pt x="9504" y="136930"/>
                  <a:pt x="8409" y="136930"/>
                </a:cubicBezTo>
                <a:cubicBezTo>
                  <a:pt x="8394" y="136930"/>
                  <a:pt x="8378" y="136930"/>
                  <a:pt x="8363" y="136930"/>
                </a:cubicBezTo>
                <a:cubicBezTo>
                  <a:pt x="7223" y="136905"/>
                  <a:pt x="6327" y="136008"/>
                  <a:pt x="6278" y="134893"/>
                </a:cubicBezTo>
                <a:lnTo>
                  <a:pt x="2545" y="134118"/>
                </a:lnTo>
                <a:lnTo>
                  <a:pt x="1648" y="143232"/>
                </a:lnTo>
                <a:lnTo>
                  <a:pt x="5648" y="143547"/>
                </a:lnTo>
                <a:cubicBezTo>
                  <a:pt x="5833" y="142528"/>
                  <a:pt x="6704" y="141797"/>
                  <a:pt x="7732" y="141797"/>
                </a:cubicBezTo>
                <a:cubicBezTo>
                  <a:pt x="7781" y="141797"/>
                  <a:pt x="7829" y="141798"/>
                  <a:pt x="7878" y="141802"/>
                </a:cubicBezTo>
                <a:cubicBezTo>
                  <a:pt x="9041" y="141899"/>
                  <a:pt x="10981" y="142408"/>
                  <a:pt x="10908" y="143571"/>
                </a:cubicBezTo>
                <a:cubicBezTo>
                  <a:pt x="10814" y="144698"/>
                  <a:pt x="9311" y="146097"/>
                  <a:pt x="8160" y="146097"/>
                </a:cubicBezTo>
                <a:cubicBezTo>
                  <a:pt x="8122" y="146097"/>
                  <a:pt x="8085" y="146095"/>
                  <a:pt x="8048" y="146092"/>
                </a:cubicBezTo>
                <a:cubicBezTo>
                  <a:pt x="6957" y="146019"/>
                  <a:pt x="6569" y="145462"/>
                  <a:pt x="6545" y="144395"/>
                </a:cubicBezTo>
                <a:lnTo>
                  <a:pt x="2400" y="144589"/>
                </a:lnTo>
                <a:lnTo>
                  <a:pt x="1261" y="148565"/>
                </a:lnTo>
                <a:lnTo>
                  <a:pt x="5187" y="151958"/>
                </a:lnTo>
                <a:cubicBezTo>
                  <a:pt x="5376" y="150918"/>
                  <a:pt x="6349" y="149556"/>
                  <a:pt x="7409" y="149556"/>
                </a:cubicBezTo>
                <a:cubicBezTo>
                  <a:pt x="7436" y="149556"/>
                  <a:pt x="7463" y="149557"/>
                  <a:pt x="7490" y="149558"/>
                </a:cubicBezTo>
                <a:cubicBezTo>
                  <a:pt x="9041" y="149680"/>
                  <a:pt x="9357" y="151231"/>
                  <a:pt x="9163" y="153170"/>
                </a:cubicBezTo>
                <a:cubicBezTo>
                  <a:pt x="9048" y="154274"/>
                  <a:pt x="8147" y="155117"/>
                  <a:pt x="7060" y="155117"/>
                </a:cubicBezTo>
                <a:cubicBezTo>
                  <a:pt x="7002" y="155117"/>
                  <a:pt x="6943" y="155114"/>
                  <a:pt x="6884" y="155109"/>
                </a:cubicBezTo>
                <a:cubicBezTo>
                  <a:pt x="5793" y="155036"/>
                  <a:pt x="4872" y="154503"/>
                  <a:pt x="4824" y="153461"/>
                </a:cubicBezTo>
                <a:lnTo>
                  <a:pt x="1164" y="151910"/>
                </a:lnTo>
                <a:lnTo>
                  <a:pt x="0" y="157460"/>
                </a:lnTo>
                <a:lnTo>
                  <a:pt x="102169" y="167083"/>
                </a:lnTo>
                <a:lnTo>
                  <a:pt x="102872" y="167132"/>
                </a:lnTo>
                <a:cubicBezTo>
                  <a:pt x="102934" y="167134"/>
                  <a:pt x="102995" y="167135"/>
                  <a:pt x="103056" y="167135"/>
                </a:cubicBezTo>
                <a:cubicBezTo>
                  <a:pt x="105812" y="167135"/>
                  <a:pt x="108137" y="165010"/>
                  <a:pt x="108350" y="162236"/>
                </a:cubicBezTo>
                <a:lnTo>
                  <a:pt x="108350" y="162090"/>
                </a:lnTo>
                <a:lnTo>
                  <a:pt x="119452" y="13236"/>
                </a:lnTo>
                <a:lnTo>
                  <a:pt x="119452" y="13211"/>
                </a:lnTo>
                <a:cubicBezTo>
                  <a:pt x="119597" y="10327"/>
                  <a:pt x="117464" y="7855"/>
                  <a:pt x="114580" y="7612"/>
                </a:cubicBezTo>
                <a:lnTo>
                  <a:pt x="114386" y="7612"/>
                </a:lnTo>
                <a:lnTo>
                  <a:pt x="122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302763" y="127725"/>
            <a:ext cx="8557525" cy="4863699"/>
            <a:chOff x="302763" y="127725"/>
            <a:chExt cx="8557525" cy="4863699"/>
          </a:xfrm>
        </p:grpSpPr>
        <p:sp>
          <p:nvSpPr>
            <p:cNvPr id="23" name="Google Shape;23;p3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084425" y="38114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152813" y="260282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02763" y="39685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092400" y="23355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0581514">
              <a:off x="477142" y="2735673"/>
              <a:ext cx="472181" cy="984841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298797">
              <a:off x="8194688" y="558123"/>
              <a:ext cx="472173" cy="984910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84410" y="2807206"/>
            <a:ext cx="3845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4584413" y="939026"/>
            <a:ext cx="38451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4925360" y="3426914"/>
            <a:ext cx="31632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407638" y="45897"/>
            <a:ext cx="8328714" cy="4945527"/>
            <a:chOff x="407638" y="45897"/>
            <a:chExt cx="8328714" cy="4945527"/>
          </a:xfrm>
        </p:grpSpPr>
        <p:sp>
          <p:nvSpPr>
            <p:cNvPr id="41" name="Google Shape;41;p4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759375" y="371325"/>
              <a:ext cx="7567598" cy="4400838"/>
            </a:xfrm>
            <a:custGeom>
              <a:avLst/>
              <a:gdLst/>
              <a:ahLst/>
              <a:cxnLst/>
              <a:rect l="l" t="t" r="r" b="b"/>
              <a:pathLst>
                <a:path w="104818" h="60238" extrusionOk="0">
                  <a:moveTo>
                    <a:pt x="6186" y="5419"/>
                  </a:moveTo>
                  <a:lnTo>
                    <a:pt x="6186" y="8277"/>
                  </a:lnTo>
                  <a:lnTo>
                    <a:pt x="3328" y="8277"/>
                  </a:lnTo>
                  <a:lnTo>
                    <a:pt x="3328" y="5419"/>
                  </a:lnTo>
                  <a:close/>
                  <a:moveTo>
                    <a:pt x="6186" y="10239"/>
                  </a:moveTo>
                  <a:lnTo>
                    <a:pt x="6186" y="13098"/>
                  </a:lnTo>
                  <a:lnTo>
                    <a:pt x="3328" y="13098"/>
                  </a:lnTo>
                  <a:lnTo>
                    <a:pt x="3328" y="10239"/>
                  </a:lnTo>
                  <a:close/>
                  <a:moveTo>
                    <a:pt x="6186" y="15017"/>
                  </a:moveTo>
                  <a:lnTo>
                    <a:pt x="6186" y="17876"/>
                  </a:lnTo>
                  <a:lnTo>
                    <a:pt x="3328" y="17876"/>
                  </a:lnTo>
                  <a:lnTo>
                    <a:pt x="3328" y="15017"/>
                  </a:lnTo>
                  <a:close/>
                  <a:moveTo>
                    <a:pt x="6186" y="42363"/>
                  </a:moveTo>
                  <a:lnTo>
                    <a:pt x="6186" y="45221"/>
                  </a:lnTo>
                  <a:lnTo>
                    <a:pt x="3328" y="45221"/>
                  </a:lnTo>
                  <a:lnTo>
                    <a:pt x="3328" y="42363"/>
                  </a:lnTo>
                  <a:close/>
                  <a:moveTo>
                    <a:pt x="6186" y="47184"/>
                  </a:moveTo>
                  <a:lnTo>
                    <a:pt x="6186" y="49999"/>
                  </a:lnTo>
                  <a:lnTo>
                    <a:pt x="3328" y="49999"/>
                  </a:lnTo>
                  <a:lnTo>
                    <a:pt x="3328" y="47184"/>
                  </a:lnTo>
                  <a:close/>
                  <a:moveTo>
                    <a:pt x="6186" y="51962"/>
                  </a:moveTo>
                  <a:lnTo>
                    <a:pt x="6186" y="54820"/>
                  </a:lnTo>
                  <a:lnTo>
                    <a:pt x="3328" y="54820"/>
                  </a:lnTo>
                  <a:lnTo>
                    <a:pt x="3328" y="51962"/>
                  </a:lnTo>
                  <a:close/>
                  <a:moveTo>
                    <a:pt x="0" y="1"/>
                  </a:moveTo>
                  <a:lnTo>
                    <a:pt x="0" y="60238"/>
                  </a:lnTo>
                  <a:lnTo>
                    <a:pt x="91636" y="60238"/>
                  </a:lnTo>
                  <a:lnTo>
                    <a:pt x="104818" y="49061"/>
                  </a:lnTo>
                  <a:lnTo>
                    <a:pt x="104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2548515">
              <a:off x="638141" y="251204"/>
              <a:ext cx="810859" cy="521797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58755">
              <a:off x="7602317" y="278603"/>
              <a:ext cx="810850" cy="521791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354930" y="3956895"/>
              <a:ext cx="972045" cy="815280"/>
            </a:xfrm>
            <a:custGeom>
              <a:avLst/>
              <a:gdLst/>
              <a:ahLst/>
              <a:cxnLst/>
              <a:rect l="l" t="t" r="r" b="b"/>
              <a:pathLst>
                <a:path w="13226" h="11093" extrusionOk="0">
                  <a:moveTo>
                    <a:pt x="1" y="1"/>
                  </a:moveTo>
                  <a:lnTo>
                    <a:pt x="1" y="11093"/>
                  </a:lnTo>
                  <a:lnTo>
                    <a:pt x="132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12350" y="356779"/>
            <a:ext cx="77193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1"/>
          </p:nvPr>
        </p:nvSpPr>
        <p:spPr>
          <a:xfrm>
            <a:off x="1167075" y="1022575"/>
            <a:ext cx="68769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407638" y="-58150"/>
            <a:ext cx="8376887" cy="5213666"/>
            <a:chOff x="407638" y="-58150"/>
            <a:chExt cx="8376887" cy="5213666"/>
          </a:xfrm>
        </p:grpSpPr>
        <p:sp>
          <p:nvSpPr>
            <p:cNvPr id="107" name="Google Shape;107;p8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20413" y="19195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77138" y="151857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8100" y="4033575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 rot="-5156433">
              <a:off x="2155641" y="-888325"/>
              <a:ext cx="4738914" cy="6874018"/>
            </a:xfrm>
            <a:custGeom>
              <a:avLst/>
              <a:gdLst/>
              <a:ahLst/>
              <a:cxnLst/>
              <a:rect l="l" t="t" r="r" b="b"/>
              <a:pathLst>
                <a:path w="65331" h="90286" extrusionOk="0">
                  <a:moveTo>
                    <a:pt x="57119" y="1"/>
                  </a:moveTo>
                  <a:lnTo>
                    <a:pt x="0" y="5528"/>
                  </a:lnTo>
                  <a:lnTo>
                    <a:pt x="8212" y="90285"/>
                  </a:lnTo>
                  <a:lnTo>
                    <a:pt x="65331" y="84758"/>
                  </a:lnTo>
                  <a:lnTo>
                    <a:pt x="64853" y="80663"/>
                  </a:lnTo>
                  <a:lnTo>
                    <a:pt x="62738" y="80868"/>
                  </a:lnTo>
                  <a:cubicBezTo>
                    <a:pt x="62738" y="81437"/>
                    <a:pt x="62419" y="82392"/>
                    <a:pt x="61850" y="82437"/>
                  </a:cubicBezTo>
                  <a:cubicBezTo>
                    <a:pt x="61821" y="82440"/>
                    <a:pt x="61791" y="82441"/>
                    <a:pt x="61762" y="82441"/>
                  </a:cubicBezTo>
                  <a:cubicBezTo>
                    <a:pt x="61185" y="82441"/>
                    <a:pt x="60687" y="82021"/>
                    <a:pt x="60622" y="81437"/>
                  </a:cubicBezTo>
                  <a:cubicBezTo>
                    <a:pt x="60486" y="80390"/>
                    <a:pt x="60804" y="80276"/>
                    <a:pt x="61623" y="80208"/>
                  </a:cubicBezTo>
                  <a:cubicBezTo>
                    <a:pt x="61817" y="80186"/>
                    <a:pt x="61988" y="80164"/>
                    <a:pt x="62136" y="80164"/>
                  </a:cubicBezTo>
                  <a:cubicBezTo>
                    <a:pt x="62438" y="80164"/>
                    <a:pt x="62638" y="80258"/>
                    <a:pt x="62715" y="80640"/>
                  </a:cubicBezTo>
                  <a:lnTo>
                    <a:pt x="64830" y="80436"/>
                  </a:lnTo>
                  <a:lnTo>
                    <a:pt x="64512" y="76296"/>
                  </a:lnTo>
                  <a:lnTo>
                    <a:pt x="62396" y="76500"/>
                  </a:lnTo>
                  <a:cubicBezTo>
                    <a:pt x="62385" y="77248"/>
                    <a:pt x="61821" y="77630"/>
                    <a:pt x="61256" y="77630"/>
                  </a:cubicBezTo>
                  <a:cubicBezTo>
                    <a:pt x="60722" y="77630"/>
                    <a:pt x="60188" y="77288"/>
                    <a:pt x="60122" y="76591"/>
                  </a:cubicBezTo>
                  <a:cubicBezTo>
                    <a:pt x="60046" y="75806"/>
                    <a:pt x="60662" y="75352"/>
                    <a:pt x="61273" y="75352"/>
                  </a:cubicBezTo>
                  <a:cubicBezTo>
                    <a:pt x="61759" y="75352"/>
                    <a:pt x="62243" y="75638"/>
                    <a:pt x="62374" y="76273"/>
                  </a:cubicBezTo>
                  <a:lnTo>
                    <a:pt x="64489" y="76068"/>
                  </a:lnTo>
                  <a:lnTo>
                    <a:pt x="63898" y="71223"/>
                  </a:lnTo>
                  <a:lnTo>
                    <a:pt x="61941" y="71678"/>
                  </a:lnTo>
                  <a:cubicBezTo>
                    <a:pt x="61930" y="72426"/>
                    <a:pt x="61366" y="72808"/>
                    <a:pt x="60801" y="72808"/>
                  </a:cubicBezTo>
                  <a:cubicBezTo>
                    <a:pt x="60267" y="72808"/>
                    <a:pt x="59733" y="72466"/>
                    <a:pt x="59667" y="71769"/>
                  </a:cubicBezTo>
                  <a:cubicBezTo>
                    <a:pt x="59591" y="70983"/>
                    <a:pt x="60207" y="70529"/>
                    <a:pt x="60818" y="70529"/>
                  </a:cubicBezTo>
                  <a:cubicBezTo>
                    <a:pt x="61304" y="70529"/>
                    <a:pt x="61788" y="70816"/>
                    <a:pt x="61919" y="71450"/>
                  </a:cubicBezTo>
                  <a:lnTo>
                    <a:pt x="63648" y="70859"/>
                  </a:lnTo>
                  <a:lnTo>
                    <a:pt x="63011" y="66310"/>
                  </a:lnTo>
                  <a:lnTo>
                    <a:pt x="60895" y="66514"/>
                  </a:lnTo>
                  <a:cubicBezTo>
                    <a:pt x="60895" y="67083"/>
                    <a:pt x="61032" y="67424"/>
                    <a:pt x="60417" y="67470"/>
                  </a:cubicBezTo>
                  <a:cubicBezTo>
                    <a:pt x="60251" y="67488"/>
                    <a:pt x="60091" y="67503"/>
                    <a:pt x="59945" y="67503"/>
                  </a:cubicBezTo>
                  <a:cubicBezTo>
                    <a:pt x="59553" y="67503"/>
                    <a:pt x="59261" y="67394"/>
                    <a:pt x="59212" y="66946"/>
                  </a:cubicBezTo>
                  <a:cubicBezTo>
                    <a:pt x="59166" y="66332"/>
                    <a:pt x="59053" y="65445"/>
                    <a:pt x="59667" y="65400"/>
                  </a:cubicBezTo>
                  <a:cubicBezTo>
                    <a:pt x="59710" y="65394"/>
                    <a:pt x="59754" y="65392"/>
                    <a:pt x="59797" y="65392"/>
                  </a:cubicBezTo>
                  <a:cubicBezTo>
                    <a:pt x="60313" y="65392"/>
                    <a:pt x="60767" y="65762"/>
                    <a:pt x="60872" y="66287"/>
                  </a:cubicBezTo>
                  <a:lnTo>
                    <a:pt x="62988" y="66082"/>
                  </a:lnTo>
                  <a:lnTo>
                    <a:pt x="63102" y="61805"/>
                  </a:lnTo>
                  <a:lnTo>
                    <a:pt x="60986" y="62010"/>
                  </a:lnTo>
                  <a:cubicBezTo>
                    <a:pt x="60986" y="62579"/>
                    <a:pt x="60031" y="62738"/>
                    <a:pt x="59416" y="62806"/>
                  </a:cubicBezTo>
                  <a:cubicBezTo>
                    <a:pt x="59339" y="62812"/>
                    <a:pt x="59272" y="62815"/>
                    <a:pt x="59212" y="62815"/>
                  </a:cubicBezTo>
                  <a:cubicBezTo>
                    <a:pt x="58802" y="62815"/>
                    <a:pt x="58797" y="62661"/>
                    <a:pt x="58757" y="62124"/>
                  </a:cubicBezTo>
                  <a:cubicBezTo>
                    <a:pt x="58757" y="61398"/>
                    <a:pt x="59328" y="60993"/>
                    <a:pt x="59898" y="60993"/>
                  </a:cubicBezTo>
                  <a:cubicBezTo>
                    <a:pt x="60346" y="60993"/>
                    <a:pt x="60793" y="61242"/>
                    <a:pt x="60963" y="61783"/>
                  </a:cubicBezTo>
                  <a:lnTo>
                    <a:pt x="63102" y="61578"/>
                  </a:lnTo>
                  <a:lnTo>
                    <a:pt x="62647" y="56983"/>
                  </a:lnTo>
                  <a:lnTo>
                    <a:pt x="60531" y="57188"/>
                  </a:lnTo>
                  <a:cubicBezTo>
                    <a:pt x="60519" y="57936"/>
                    <a:pt x="59955" y="58317"/>
                    <a:pt x="59391" y="58317"/>
                  </a:cubicBezTo>
                  <a:cubicBezTo>
                    <a:pt x="58857" y="58317"/>
                    <a:pt x="58323" y="57976"/>
                    <a:pt x="58256" y="57279"/>
                  </a:cubicBezTo>
                  <a:cubicBezTo>
                    <a:pt x="58180" y="56493"/>
                    <a:pt x="58796" y="56039"/>
                    <a:pt x="59408" y="56039"/>
                  </a:cubicBezTo>
                  <a:cubicBezTo>
                    <a:pt x="59894" y="56039"/>
                    <a:pt x="60377" y="56326"/>
                    <a:pt x="60508" y="56960"/>
                  </a:cubicBezTo>
                  <a:lnTo>
                    <a:pt x="62624" y="56756"/>
                  </a:lnTo>
                  <a:lnTo>
                    <a:pt x="62169" y="52161"/>
                  </a:lnTo>
                  <a:lnTo>
                    <a:pt x="60053" y="52365"/>
                  </a:lnTo>
                  <a:cubicBezTo>
                    <a:pt x="60053" y="53105"/>
                    <a:pt x="59490" y="53487"/>
                    <a:pt x="58927" y="53487"/>
                  </a:cubicBezTo>
                  <a:cubicBezTo>
                    <a:pt x="58397" y="53487"/>
                    <a:pt x="57867" y="53150"/>
                    <a:pt x="57801" y="52456"/>
                  </a:cubicBezTo>
                  <a:cubicBezTo>
                    <a:pt x="57725" y="51667"/>
                    <a:pt x="58347" y="51213"/>
                    <a:pt x="58957" y="51213"/>
                  </a:cubicBezTo>
                  <a:cubicBezTo>
                    <a:pt x="59437" y="51213"/>
                    <a:pt x="59910" y="51494"/>
                    <a:pt x="60031" y="52115"/>
                  </a:cubicBezTo>
                  <a:lnTo>
                    <a:pt x="62146" y="51910"/>
                  </a:lnTo>
                  <a:lnTo>
                    <a:pt x="61282" y="47884"/>
                  </a:lnTo>
                  <a:lnTo>
                    <a:pt x="59166" y="48089"/>
                  </a:lnTo>
                  <a:cubicBezTo>
                    <a:pt x="59166" y="48635"/>
                    <a:pt x="58893" y="48885"/>
                    <a:pt x="58325" y="48953"/>
                  </a:cubicBezTo>
                  <a:cubicBezTo>
                    <a:pt x="58307" y="48954"/>
                    <a:pt x="58289" y="48955"/>
                    <a:pt x="58272" y="48955"/>
                  </a:cubicBezTo>
                  <a:cubicBezTo>
                    <a:pt x="57692" y="48955"/>
                    <a:pt x="57391" y="48230"/>
                    <a:pt x="57346" y="47634"/>
                  </a:cubicBezTo>
                  <a:cubicBezTo>
                    <a:pt x="57278" y="47020"/>
                    <a:pt x="57483" y="46769"/>
                    <a:pt x="58097" y="46701"/>
                  </a:cubicBezTo>
                  <a:cubicBezTo>
                    <a:pt x="58128" y="46699"/>
                    <a:pt x="58158" y="46698"/>
                    <a:pt x="58188" y="46698"/>
                  </a:cubicBezTo>
                  <a:cubicBezTo>
                    <a:pt x="58721" y="46698"/>
                    <a:pt x="59195" y="47073"/>
                    <a:pt x="59303" y="47611"/>
                  </a:cubicBezTo>
                  <a:lnTo>
                    <a:pt x="61418" y="47406"/>
                  </a:lnTo>
                  <a:lnTo>
                    <a:pt x="61236" y="42493"/>
                  </a:lnTo>
                  <a:lnTo>
                    <a:pt x="59121" y="42698"/>
                  </a:lnTo>
                  <a:cubicBezTo>
                    <a:pt x="59109" y="43449"/>
                    <a:pt x="58540" y="43830"/>
                    <a:pt x="57974" y="43830"/>
                  </a:cubicBezTo>
                  <a:cubicBezTo>
                    <a:pt x="57442" y="43830"/>
                    <a:pt x="56912" y="43494"/>
                    <a:pt x="56846" y="42811"/>
                  </a:cubicBezTo>
                  <a:cubicBezTo>
                    <a:pt x="56770" y="42011"/>
                    <a:pt x="57389" y="41551"/>
                    <a:pt x="58003" y="41551"/>
                  </a:cubicBezTo>
                  <a:cubicBezTo>
                    <a:pt x="58487" y="41551"/>
                    <a:pt x="58968" y="41838"/>
                    <a:pt x="59098" y="42470"/>
                  </a:cubicBezTo>
                  <a:lnTo>
                    <a:pt x="61214" y="42265"/>
                  </a:lnTo>
                  <a:lnTo>
                    <a:pt x="60736" y="37648"/>
                  </a:lnTo>
                  <a:lnTo>
                    <a:pt x="58620" y="37852"/>
                  </a:lnTo>
                  <a:cubicBezTo>
                    <a:pt x="58620" y="38592"/>
                    <a:pt x="58057" y="38974"/>
                    <a:pt x="57494" y="38974"/>
                  </a:cubicBezTo>
                  <a:cubicBezTo>
                    <a:pt x="56964" y="38974"/>
                    <a:pt x="56434" y="38637"/>
                    <a:pt x="56368" y="37943"/>
                  </a:cubicBezTo>
                  <a:cubicBezTo>
                    <a:pt x="56292" y="37145"/>
                    <a:pt x="56909" y="36692"/>
                    <a:pt x="57516" y="36692"/>
                  </a:cubicBezTo>
                  <a:cubicBezTo>
                    <a:pt x="57999" y="36692"/>
                    <a:pt x="58477" y="36978"/>
                    <a:pt x="58598" y="37602"/>
                  </a:cubicBezTo>
                  <a:lnTo>
                    <a:pt x="60713" y="37397"/>
                  </a:lnTo>
                  <a:lnTo>
                    <a:pt x="60281" y="32802"/>
                  </a:lnTo>
                  <a:lnTo>
                    <a:pt x="58165" y="33007"/>
                  </a:lnTo>
                  <a:cubicBezTo>
                    <a:pt x="58154" y="33758"/>
                    <a:pt x="57585" y="34140"/>
                    <a:pt x="57018" y="34140"/>
                  </a:cubicBezTo>
                  <a:cubicBezTo>
                    <a:pt x="56487" y="34140"/>
                    <a:pt x="55957" y="33804"/>
                    <a:pt x="55891" y="33121"/>
                  </a:cubicBezTo>
                  <a:cubicBezTo>
                    <a:pt x="55815" y="32322"/>
                    <a:pt x="56431" y="31870"/>
                    <a:pt x="57043" y="31870"/>
                  </a:cubicBezTo>
                  <a:cubicBezTo>
                    <a:pt x="57529" y="31870"/>
                    <a:pt x="58012" y="32155"/>
                    <a:pt x="58143" y="32780"/>
                  </a:cubicBezTo>
                  <a:lnTo>
                    <a:pt x="60258" y="32575"/>
                  </a:lnTo>
                  <a:lnTo>
                    <a:pt x="59371" y="28071"/>
                  </a:lnTo>
                  <a:lnTo>
                    <a:pt x="57255" y="28276"/>
                  </a:lnTo>
                  <a:cubicBezTo>
                    <a:pt x="57233" y="28867"/>
                    <a:pt x="56801" y="29322"/>
                    <a:pt x="56232" y="29390"/>
                  </a:cubicBezTo>
                  <a:cubicBezTo>
                    <a:pt x="56197" y="29394"/>
                    <a:pt x="56164" y="29396"/>
                    <a:pt x="56132" y="29396"/>
                  </a:cubicBezTo>
                  <a:cubicBezTo>
                    <a:pt x="55605" y="29396"/>
                    <a:pt x="55501" y="28876"/>
                    <a:pt x="55458" y="28276"/>
                  </a:cubicBezTo>
                  <a:cubicBezTo>
                    <a:pt x="55458" y="27564"/>
                    <a:pt x="56026" y="27165"/>
                    <a:pt x="56594" y="27165"/>
                  </a:cubicBezTo>
                  <a:cubicBezTo>
                    <a:pt x="57044" y="27165"/>
                    <a:pt x="57494" y="27415"/>
                    <a:pt x="57665" y="27957"/>
                  </a:cubicBezTo>
                  <a:lnTo>
                    <a:pt x="59416" y="28003"/>
                  </a:lnTo>
                  <a:lnTo>
                    <a:pt x="59348" y="23157"/>
                  </a:lnTo>
                  <a:lnTo>
                    <a:pt x="57233" y="23362"/>
                  </a:lnTo>
                  <a:cubicBezTo>
                    <a:pt x="57221" y="24113"/>
                    <a:pt x="56652" y="24495"/>
                    <a:pt x="56086" y="24495"/>
                  </a:cubicBezTo>
                  <a:cubicBezTo>
                    <a:pt x="55554" y="24495"/>
                    <a:pt x="55024" y="24159"/>
                    <a:pt x="54958" y="23476"/>
                  </a:cubicBezTo>
                  <a:cubicBezTo>
                    <a:pt x="54882" y="22677"/>
                    <a:pt x="55498" y="22225"/>
                    <a:pt x="56110" y="22225"/>
                  </a:cubicBezTo>
                  <a:cubicBezTo>
                    <a:pt x="56596" y="22225"/>
                    <a:pt x="57079" y="22510"/>
                    <a:pt x="57210" y="23135"/>
                  </a:cubicBezTo>
                  <a:lnTo>
                    <a:pt x="59325" y="22930"/>
                  </a:lnTo>
                  <a:lnTo>
                    <a:pt x="59325" y="18949"/>
                  </a:lnTo>
                  <a:lnTo>
                    <a:pt x="57210" y="19154"/>
                  </a:lnTo>
                  <a:cubicBezTo>
                    <a:pt x="57210" y="19723"/>
                    <a:pt x="56323" y="19586"/>
                    <a:pt x="55754" y="19654"/>
                  </a:cubicBezTo>
                  <a:cubicBezTo>
                    <a:pt x="55662" y="19676"/>
                    <a:pt x="55570" y="19686"/>
                    <a:pt x="55480" y="19686"/>
                  </a:cubicBezTo>
                  <a:cubicBezTo>
                    <a:pt x="54904" y="19686"/>
                    <a:pt x="54403" y="19263"/>
                    <a:pt x="54344" y="18653"/>
                  </a:cubicBezTo>
                  <a:cubicBezTo>
                    <a:pt x="54277" y="17984"/>
                    <a:pt x="54823" y="17402"/>
                    <a:pt x="55510" y="17402"/>
                  </a:cubicBezTo>
                  <a:cubicBezTo>
                    <a:pt x="55523" y="17402"/>
                    <a:pt x="55536" y="17402"/>
                    <a:pt x="55549" y="17402"/>
                  </a:cubicBezTo>
                  <a:cubicBezTo>
                    <a:pt x="55562" y="17401"/>
                    <a:pt x="55575" y="17401"/>
                    <a:pt x="55588" y="17401"/>
                  </a:cubicBezTo>
                  <a:cubicBezTo>
                    <a:pt x="56160" y="17401"/>
                    <a:pt x="57076" y="18370"/>
                    <a:pt x="57187" y="18926"/>
                  </a:cubicBezTo>
                  <a:lnTo>
                    <a:pt x="59303" y="18722"/>
                  </a:lnTo>
                  <a:lnTo>
                    <a:pt x="58416" y="13513"/>
                  </a:lnTo>
                  <a:lnTo>
                    <a:pt x="56300" y="13717"/>
                  </a:lnTo>
                  <a:cubicBezTo>
                    <a:pt x="56300" y="14468"/>
                    <a:pt x="55737" y="14850"/>
                    <a:pt x="55173" y="14850"/>
                  </a:cubicBezTo>
                  <a:cubicBezTo>
                    <a:pt x="54644" y="14850"/>
                    <a:pt x="54114" y="14514"/>
                    <a:pt x="54048" y="13831"/>
                  </a:cubicBezTo>
                  <a:cubicBezTo>
                    <a:pt x="53959" y="13030"/>
                    <a:pt x="54580" y="12570"/>
                    <a:pt x="55193" y="12570"/>
                  </a:cubicBezTo>
                  <a:cubicBezTo>
                    <a:pt x="55678" y="12570"/>
                    <a:pt x="56157" y="12857"/>
                    <a:pt x="56277" y="13490"/>
                  </a:cubicBezTo>
                  <a:lnTo>
                    <a:pt x="58393" y="13285"/>
                  </a:lnTo>
                  <a:lnTo>
                    <a:pt x="57961" y="8690"/>
                  </a:lnTo>
                  <a:lnTo>
                    <a:pt x="55845" y="8895"/>
                  </a:lnTo>
                  <a:cubicBezTo>
                    <a:pt x="55833" y="9643"/>
                    <a:pt x="55269" y="10024"/>
                    <a:pt x="54705" y="10024"/>
                  </a:cubicBezTo>
                  <a:cubicBezTo>
                    <a:pt x="54171" y="10024"/>
                    <a:pt x="53637" y="9683"/>
                    <a:pt x="53570" y="8986"/>
                  </a:cubicBezTo>
                  <a:cubicBezTo>
                    <a:pt x="53494" y="8200"/>
                    <a:pt x="54110" y="7746"/>
                    <a:pt x="54722" y="7746"/>
                  </a:cubicBezTo>
                  <a:cubicBezTo>
                    <a:pt x="55208" y="7746"/>
                    <a:pt x="55691" y="8033"/>
                    <a:pt x="55822" y="8667"/>
                  </a:cubicBezTo>
                  <a:lnTo>
                    <a:pt x="58393" y="8144"/>
                  </a:lnTo>
                  <a:lnTo>
                    <a:pt x="58188" y="3162"/>
                  </a:lnTo>
                  <a:lnTo>
                    <a:pt x="55595" y="3663"/>
                  </a:lnTo>
                  <a:cubicBezTo>
                    <a:pt x="55572" y="4232"/>
                    <a:pt x="54912" y="5119"/>
                    <a:pt x="54344" y="5164"/>
                  </a:cubicBezTo>
                  <a:cubicBezTo>
                    <a:pt x="54245" y="5191"/>
                    <a:pt x="54146" y="5203"/>
                    <a:pt x="54050" y="5203"/>
                  </a:cubicBezTo>
                  <a:cubicBezTo>
                    <a:pt x="53482" y="5203"/>
                    <a:pt x="52992" y="4769"/>
                    <a:pt x="52933" y="4186"/>
                  </a:cubicBezTo>
                  <a:cubicBezTo>
                    <a:pt x="52868" y="3506"/>
                    <a:pt x="53394" y="2932"/>
                    <a:pt x="54063" y="2932"/>
                  </a:cubicBezTo>
                  <a:cubicBezTo>
                    <a:pt x="54088" y="2932"/>
                    <a:pt x="54114" y="2933"/>
                    <a:pt x="54139" y="2935"/>
                  </a:cubicBezTo>
                  <a:cubicBezTo>
                    <a:pt x="54285" y="2917"/>
                    <a:pt x="54444" y="2904"/>
                    <a:pt x="54600" y="2904"/>
                  </a:cubicBezTo>
                  <a:cubicBezTo>
                    <a:pt x="55052" y="2904"/>
                    <a:pt x="55488" y="3013"/>
                    <a:pt x="55572" y="3435"/>
                  </a:cubicBezTo>
                  <a:lnTo>
                    <a:pt x="57688" y="3231"/>
                  </a:lnTo>
                  <a:lnTo>
                    <a:pt x="57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 rot="-69676">
            <a:off x="1500407" y="1263756"/>
            <a:ext cx="6143162" cy="226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8"/>
          <p:cNvSpPr/>
          <p:nvPr/>
        </p:nvSpPr>
        <p:spPr>
          <a:xfrm rot="-5243701">
            <a:off x="4258640" y="-2141582"/>
            <a:ext cx="442222" cy="6465939"/>
          </a:xfrm>
          <a:custGeom>
            <a:avLst/>
            <a:gdLst/>
            <a:ahLst/>
            <a:cxnLst/>
            <a:rect l="l" t="t" r="r" b="b"/>
            <a:pathLst>
              <a:path w="8212" h="84781" fill="none" extrusionOk="0">
                <a:moveTo>
                  <a:pt x="0" y="1"/>
                </a:moveTo>
                <a:lnTo>
                  <a:pt x="8212" y="84781"/>
                </a:lnTo>
              </a:path>
            </a:pathLst>
          </a:custGeom>
          <a:solidFill>
            <a:schemeClr val="lt2"/>
          </a:solidFill>
          <a:ln w="2850" cap="flat" cmpd="sng">
            <a:solidFill>
              <a:srgbClr val="D65454"/>
            </a:solidFill>
            <a:prstDash val="solid"/>
            <a:miter lim="22747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9"/>
          <p:cNvGrpSpPr/>
          <p:nvPr/>
        </p:nvGrpSpPr>
        <p:grpSpPr>
          <a:xfrm>
            <a:off x="324498" y="127725"/>
            <a:ext cx="8542716" cy="4863699"/>
            <a:chOff x="324498" y="127725"/>
            <a:chExt cx="8542716" cy="4863699"/>
          </a:xfrm>
        </p:grpSpPr>
        <p:sp>
          <p:nvSpPr>
            <p:cNvPr id="123" name="Google Shape;123;p9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240695">
              <a:off x="8194682" y="3687448"/>
              <a:ext cx="472195" cy="984894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rot="431552">
              <a:off x="8160813" y="2935099"/>
              <a:ext cx="692678" cy="262742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rot="-888953">
              <a:off x="359492" y="1040652"/>
              <a:ext cx="707437" cy="36568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7957700" y="3308275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009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45719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rot="5400000">
              <a:off x="7517790" y="437974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74200" y="1490688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1883025" y="408975"/>
            <a:ext cx="5377800" cy="16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1"/>
          </p:nvPr>
        </p:nvSpPr>
        <p:spPr>
          <a:xfrm>
            <a:off x="4854525" y="2438168"/>
            <a:ext cx="3295500" cy="17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1"/>
          <p:cNvGrpSpPr/>
          <p:nvPr/>
        </p:nvGrpSpPr>
        <p:grpSpPr>
          <a:xfrm>
            <a:off x="146650" y="127725"/>
            <a:ext cx="8742463" cy="4863699"/>
            <a:chOff x="146650" y="127725"/>
            <a:chExt cx="8742463" cy="4863699"/>
          </a:xfrm>
        </p:grpSpPr>
        <p:sp>
          <p:nvSpPr>
            <p:cNvPr id="141" name="Google Shape;141;p11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10519566">
              <a:off x="477104" y="378723"/>
              <a:ext cx="472189" cy="984833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rot="240695">
              <a:off x="8230282" y="3201948"/>
              <a:ext cx="472195" cy="984894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8196413" y="1570050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477138" y="151857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30700" y="28860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146650" y="262447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8204400" y="433350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7009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45719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1"/>
          <p:cNvSpPr txBox="1">
            <a:spLocks noGrp="1"/>
          </p:cNvSpPr>
          <p:nvPr>
            <p:ph type="title" hasCustomPrompt="1"/>
          </p:nvPr>
        </p:nvSpPr>
        <p:spPr>
          <a:xfrm rot="445706">
            <a:off x="2814581" y="1013650"/>
            <a:ext cx="4995829" cy="1963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>
            <a:off x="1210125" y="3670100"/>
            <a:ext cx="30240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>
            <a:off x="407638" y="127725"/>
            <a:ext cx="8376887" cy="4863699"/>
            <a:chOff x="407638" y="127725"/>
            <a:chExt cx="8376887" cy="4863699"/>
          </a:xfrm>
        </p:grpSpPr>
        <p:sp>
          <p:nvSpPr>
            <p:cNvPr id="195" name="Google Shape;195;p14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8011075" y="22146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69163" y="39650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61775" y="61752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92513" y="36490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4851863" y="4117433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953675" y="1596713"/>
            <a:ext cx="35340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5"/>
          <p:cNvGrpSpPr/>
          <p:nvPr/>
        </p:nvGrpSpPr>
        <p:grpSpPr>
          <a:xfrm>
            <a:off x="407638" y="127725"/>
            <a:ext cx="8376887" cy="4863699"/>
            <a:chOff x="407638" y="127725"/>
            <a:chExt cx="8376887" cy="4863699"/>
          </a:xfrm>
        </p:grpSpPr>
        <p:sp>
          <p:nvSpPr>
            <p:cNvPr id="212" name="Google Shape;212;p15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20413" y="19195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77138" y="151857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28100" y="4033575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5"/>
          <p:cNvSpPr txBox="1">
            <a:spLocks noGrp="1"/>
          </p:cNvSpPr>
          <p:nvPr>
            <p:ph type="ctrTitle"/>
          </p:nvPr>
        </p:nvSpPr>
        <p:spPr>
          <a:xfrm>
            <a:off x="713225" y="351272"/>
            <a:ext cx="77175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75" r:id="rId13"/>
    <p:sldLayoutId id="2147483682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erbedaan+ikan+hias+dan+aduan+cupang&amp;client=firefox-b-d&amp;sxsrf=AOaemvLT_nk_rGiyp3Pwhw4Xr-PQOOUSJw:1633446983226&amp;tbm=isch&amp;source=iu&amp;ictx=1&amp;fir=nBeOsEgaEgFJvM%252C6XOMBeMYGOefiM%252C_&amp;vet=1&amp;usg=AI4_-kTOHT6iS87fJtrYql3geKv7qy87uA&amp;sa=X&amp;ved=2ahUKEwip08aZyLPzAhUGeCsKHek0BTgQ9QF6BAgFEAE#imgrc=nBeOsEgaEgFJv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40"/>
          <p:cNvGrpSpPr/>
          <p:nvPr/>
        </p:nvGrpSpPr>
        <p:grpSpPr>
          <a:xfrm>
            <a:off x="6042325" y="3384675"/>
            <a:ext cx="1728386" cy="1998858"/>
            <a:chOff x="6042325" y="3384675"/>
            <a:chExt cx="1728386" cy="1998858"/>
          </a:xfrm>
        </p:grpSpPr>
        <p:sp>
          <p:nvSpPr>
            <p:cNvPr id="621" name="Google Shape;621;p40"/>
            <p:cNvSpPr/>
            <p:nvPr/>
          </p:nvSpPr>
          <p:spPr>
            <a:xfrm>
              <a:off x="6042325" y="3384675"/>
              <a:ext cx="1728383" cy="1998858"/>
            </a:xfrm>
            <a:custGeom>
              <a:avLst/>
              <a:gdLst/>
              <a:ahLst/>
              <a:cxnLst/>
              <a:rect l="l" t="t" r="r" b="b"/>
              <a:pathLst>
                <a:path w="53639" h="62033" extrusionOk="0">
                  <a:moveTo>
                    <a:pt x="48225" y="0"/>
                  </a:moveTo>
                  <a:lnTo>
                    <a:pt x="0" y="5460"/>
                  </a:lnTo>
                  <a:lnTo>
                    <a:pt x="6415" y="62033"/>
                  </a:lnTo>
                  <a:cubicBezTo>
                    <a:pt x="6415" y="62033"/>
                    <a:pt x="28890" y="60304"/>
                    <a:pt x="36328" y="57165"/>
                  </a:cubicBezTo>
                  <a:cubicBezTo>
                    <a:pt x="43766" y="54026"/>
                    <a:pt x="53639" y="48953"/>
                    <a:pt x="53639" y="48953"/>
                  </a:cubicBezTo>
                  <a:cubicBezTo>
                    <a:pt x="53639" y="48953"/>
                    <a:pt x="52547" y="35009"/>
                    <a:pt x="51614" y="29868"/>
                  </a:cubicBezTo>
                  <a:cubicBezTo>
                    <a:pt x="50682" y="24727"/>
                    <a:pt x="48225" y="0"/>
                    <a:pt x="48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748195" y="4233457"/>
              <a:ext cx="1022517" cy="1095855"/>
            </a:xfrm>
            <a:custGeom>
              <a:avLst/>
              <a:gdLst/>
              <a:ahLst/>
              <a:cxnLst/>
              <a:rect l="l" t="t" r="r" b="b"/>
              <a:pathLst>
                <a:path w="31733" h="34009" extrusionOk="0">
                  <a:moveTo>
                    <a:pt x="29185" y="1"/>
                  </a:moveTo>
                  <a:cubicBezTo>
                    <a:pt x="27615" y="5779"/>
                    <a:pt x="24067" y="16015"/>
                    <a:pt x="17561" y="22248"/>
                  </a:cubicBezTo>
                  <a:cubicBezTo>
                    <a:pt x="12739" y="26843"/>
                    <a:pt x="6278" y="30960"/>
                    <a:pt x="0" y="34008"/>
                  </a:cubicBezTo>
                  <a:cubicBezTo>
                    <a:pt x="5596" y="33212"/>
                    <a:pt x="11306" y="32143"/>
                    <a:pt x="14422" y="30824"/>
                  </a:cubicBezTo>
                  <a:cubicBezTo>
                    <a:pt x="21860" y="27685"/>
                    <a:pt x="31733" y="22612"/>
                    <a:pt x="31733" y="22612"/>
                  </a:cubicBezTo>
                  <a:cubicBezTo>
                    <a:pt x="31733" y="22612"/>
                    <a:pt x="30641" y="8622"/>
                    <a:pt x="29708" y="3504"/>
                  </a:cubicBezTo>
                  <a:cubicBezTo>
                    <a:pt x="29572" y="2731"/>
                    <a:pt x="29390" y="1525"/>
                    <a:pt x="29185" y="1"/>
                  </a:cubicBezTo>
                  <a:close/>
                </a:path>
              </a:pathLst>
            </a:custGeom>
            <a:solidFill>
              <a:srgbClr val="F5D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40"/>
          <p:cNvSpPr txBox="1">
            <a:spLocks noGrp="1"/>
          </p:cNvSpPr>
          <p:nvPr>
            <p:ph type="subTitle" idx="1"/>
          </p:nvPr>
        </p:nvSpPr>
        <p:spPr>
          <a:xfrm rot="178701">
            <a:off x="5561443" y="2373587"/>
            <a:ext cx="3042810" cy="825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TOPIK 1</a:t>
            </a:r>
            <a:endParaRPr sz="3600" dirty="0"/>
          </a:p>
        </p:txBody>
      </p:sp>
      <p:sp>
        <p:nvSpPr>
          <p:cNvPr id="624" name="Google Shape;624;p40"/>
          <p:cNvSpPr txBox="1">
            <a:spLocks noGrp="1"/>
          </p:cNvSpPr>
          <p:nvPr>
            <p:ph type="ctrTitle"/>
          </p:nvPr>
        </p:nvSpPr>
        <p:spPr>
          <a:xfrm rot="-289913">
            <a:off x="1063815" y="1221424"/>
            <a:ext cx="4142120" cy="162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 </a:t>
            </a:r>
            <a:r>
              <a:rPr lang="en-ID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pemilihan</a:t>
            </a: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indukan</a:t>
            </a: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berkualitas</a:t>
            </a:r>
            <a:endParaRPr sz="2800" dirty="0">
              <a:solidFill>
                <a:srgbClr val="FFF8EE"/>
              </a:solidFill>
            </a:endParaRPr>
          </a:p>
        </p:txBody>
      </p:sp>
      <p:grpSp>
        <p:nvGrpSpPr>
          <p:cNvPr id="625" name="Google Shape;625;p40"/>
          <p:cNvGrpSpPr/>
          <p:nvPr/>
        </p:nvGrpSpPr>
        <p:grpSpPr>
          <a:xfrm>
            <a:off x="5756708" y="153021"/>
            <a:ext cx="2969527" cy="2279002"/>
            <a:chOff x="5756708" y="153021"/>
            <a:chExt cx="2969527" cy="2279002"/>
          </a:xfrm>
        </p:grpSpPr>
        <p:sp>
          <p:nvSpPr>
            <p:cNvPr id="626" name="Google Shape;626;p40"/>
            <p:cNvSpPr/>
            <p:nvPr/>
          </p:nvSpPr>
          <p:spPr>
            <a:xfrm rot="1142623">
              <a:off x="5930667" y="539510"/>
              <a:ext cx="2621609" cy="1506023"/>
            </a:xfrm>
            <a:custGeom>
              <a:avLst/>
              <a:gdLst/>
              <a:ahLst/>
              <a:cxnLst/>
              <a:rect l="l" t="t" r="r" b="b"/>
              <a:pathLst>
                <a:path w="104861" h="60239" extrusionOk="0">
                  <a:moveTo>
                    <a:pt x="6485" y="6529"/>
                  </a:moveTo>
                  <a:cubicBezTo>
                    <a:pt x="7638" y="6529"/>
                    <a:pt x="8746" y="7436"/>
                    <a:pt x="8746" y="8789"/>
                  </a:cubicBezTo>
                  <a:cubicBezTo>
                    <a:pt x="8746" y="10026"/>
                    <a:pt x="7765" y="11050"/>
                    <a:pt x="6485" y="11050"/>
                  </a:cubicBezTo>
                  <a:cubicBezTo>
                    <a:pt x="4480" y="11050"/>
                    <a:pt x="3456" y="8618"/>
                    <a:pt x="4907" y="7211"/>
                  </a:cubicBezTo>
                  <a:cubicBezTo>
                    <a:pt x="5364" y="6739"/>
                    <a:pt x="5930" y="6529"/>
                    <a:pt x="6485" y="6529"/>
                  </a:cubicBezTo>
                  <a:close/>
                  <a:moveTo>
                    <a:pt x="6485" y="17194"/>
                  </a:moveTo>
                  <a:cubicBezTo>
                    <a:pt x="7638" y="17194"/>
                    <a:pt x="8746" y="18101"/>
                    <a:pt x="8746" y="19454"/>
                  </a:cubicBezTo>
                  <a:cubicBezTo>
                    <a:pt x="8746" y="20691"/>
                    <a:pt x="7765" y="21715"/>
                    <a:pt x="6485" y="21715"/>
                  </a:cubicBezTo>
                  <a:cubicBezTo>
                    <a:pt x="4480" y="21715"/>
                    <a:pt x="3456" y="19284"/>
                    <a:pt x="4907" y="17876"/>
                  </a:cubicBezTo>
                  <a:cubicBezTo>
                    <a:pt x="5364" y="17404"/>
                    <a:pt x="5930" y="17194"/>
                    <a:pt x="6485" y="17194"/>
                  </a:cubicBezTo>
                  <a:close/>
                  <a:moveTo>
                    <a:pt x="6485" y="27860"/>
                  </a:moveTo>
                  <a:cubicBezTo>
                    <a:pt x="7638" y="27860"/>
                    <a:pt x="8746" y="28766"/>
                    <a:pt x="8746" y="30119"/>
                  </a:cubicBezTo>
                  <a:cubicBezTo>
                    <a:pt x="8746" y="31357"/>
                    <a:pt x="7765" y="32381"/>
                    <a:pt x="6485" y="32381"/>
                  </a:cubicBezTo>
                  <a:cubicBezTo>
                    <a:pt x="4480" y="32381"/>
                    <a:pt x="3456" y="29949"/>
                    <a:pt x="4907" y="28541"/>
                  </a:cubicBezTo>
                  <a:cubicBezTo>
                    <a:pt x="5364" y="28070"/>
                    <a:pt x="5930" y="27860"/>
                    <a:pt x="6485" y="27860"/>
                  </a:cubicBezTo>
                  <a:close/>
                  <a:moveTo>
                    <a:pt x="6485" y="38525"/>
                  </a:moveTo>
                  <a:cubicBezTo>
                    <a:pt x="7638" y="38525"/>
                    <a:pt x="8746" y="39431"/>
                    <a:pt x="8746" y="40785"/>
                  </a:cubicBezTo>
                  <a:cubicBezTo>
                    <a:pt x="8746" y="42022"/>
                    <a:pt x="7765" y="43046"/>
                    <a:pt x="6485" y="43046"/>
                  </a:cubicBezTo>
                  <a:cubicBezTo>
                    <a:pt x="4480" y="43046"/>
                    <a:pt x="3456" y="40614"/>
                    <a:pt x="4907" y="39206"/>
                  </a:cubicBezTo>
                  <a:cubicBezTo>
                    <a:pt x="5364" y="38735"/>
                    <a:pt x="5930" y="38525"/>
                    <a:pt x="6485" y="38525"/>
                  </a:cubicBezTo>
                  <a:close/>
                  <a:moveTo>
                    <a:pt x="6485" y="49190"/>
                  </a:moveTo>
                  <a:cubicBezTo>
                    <a:pt x="7638" y="49190"/>
                    <a:pt x="8746" y="50096"/>
                    <a:pt x="8746" y="51450"/>
                  </a:cubicBezTo>
                  <a:cubicBezTo>
                    <a:pt x="8746" y="52687"/>
                    <a:pt x="7765" y="53711"/>
                    <a:pt x="6485" y="53711"/>
                  </a:cubicBezTo>
                  <a:cubicBezTo>
                    <a:pt x="4480" y="53711"/>
                    <a:pt x="3456" y="51279"/>
                    <a:pt x="4907" y="49871"/>
                  </a:cubicBezTo>
                  <a:cubicBezTo>
                    <a:pt x="5364" y="49400"/>
                    <a:pt x="5930" y="49190"/>
                    <a:pt x="6485" y="49190"/>
                  </a:cubicBezTo>
                  <a:close/>
                  <a:moveTo>
                    <a:pt x="1" y="1"/>
                  </a:moveTo>
                  <a:lnTo>
                    <a:pt x="1" y="60238"/>
                  </a:lnTo>
                  <a:lnTo>
                    <a:pt x="91636" y="60238"/>
                  </a:lnTo>
                  <a:lnTo>
                    <a:pt x="104861" y="49061"/>
                  </a:lnTo>
                  <a:lnTo>
                    <a:pt x="104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L </a:t>
              </a:r>
              <a:endParaRPr dirty="0"/>
            </a:p>
          </p:txBody>
        </p:sp>
        <p:sp>
          <p:nvSpPr>
            <p:cNvPr id="627" name="Google Shape;627;p40"/>
            <p:cNvSpPr/>
            <p:nvPr/>
          </p:nvSpPr>
          <p:spPr>
            <a:xfrm rot="1142623">
              <a:off x="7925723" y="2025073"/>
              <a:ext cx="383987" cy="353986"/>
            </a:xfrm>
            <a:custGeom>
              <a:avLst/>
              <a:gdLst/>
              <a:ahLst/>
              <a:cxnLst/>
              <a:rect l="l" t="t" r="r" b="b"/>
              <a:pathLst>
                <a:path w="15359" h="14159" extrusionOk="0">
                  <a:moveTo>
                    <a:pt x="3511" y="1"/>
                  </a:moveTo>
                  <a:cubicBezTo>
                    <a:pt x="1466" y="1"/>
                    <a:pt x="1" y="123"/>
                    <a:pt x="1" y="123"/>
                  </a:cubicBezTo>
                  <a:cubicBezTo>
                    <a:pt x="4779" y="5924"/>
                    <a:pt x="2134" y="14158"/>
                    <a:pt x="2134" y="14158"/>
                  </a:cubicBezTo>
                  <a:lnTo>
                    <a:pt x="15359" y="2981"/>
                  </a:lnTo>
                  <a:cubicBezTo>
                    <a:pt x="13348" y="439"/>
                    <a:pt x="7388" y="1"/>
                    <a:pt x="3511" y="1"/>
                  </a:cubicBezTo>
                  <a:close/>
                </a:path>
              </a:pathLst>
            </a:custGeom>
            <a:solidFill>
              <a:srgbClr val="EF7FAB"/>
            </a:solidFill>
            <a:ln>
              <a:noFill/>
            </a:ln>
            <a:effectLst>
              <a:outerShdw blurRad="57150" dist="19050" dir="147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40"/>
          <p:cNvSpPr/>
          <p:nvPr/>
        </p:nvSpPr>
        <p:spPr>
          <a:xfrm>
            <a:off x="8808475" y="769613"/>
            <a:ext cx="250825" cy="500325"/>
          </a:xfrm>
          <a:custGeom>
            <a:avLst/>
            <a:gdLst/>
            <a:ahLst/>
            <a:cxnLst/>
            <a:rect l="l" t="t" r="r" b="b"/>
            <a:pathLst>
              <a:path w="10033" h="20013" extrusionOk="0">
                <a:moveTo>
                  <a:pt x="6650" y="1"/>
                </a:moveTo>
                <a:cubicBezTo>
                  <a:pt x="5448" y="1"/>
                  <a:pt x="4364" y="806"/>
                  <a:pt x="4073" y="2009"/>
                </a:cubicBezTo>
                <a:lnTo>
                  <a:pt x="365" y="16726"/>
                </a:lnTo>
                <a:cubicBezTo>
                  <a:pt x="1" y="18137"/>
                  <a:pt x="865" y="19570"/>
                  <a:pt x="2298" y="19934"/>
                </a:cubicBezTo>
                <a:cubicBezTo>
                  <a:pt x="2412" y="19979"/>
                  <a:pt x="2549" y="20002"/>
                  <a:pt x="2685" y="20002"/>
                </a:cubicBezTo>
                <a:cubicBezTo>
                  <a:pt x="2760" y="20009"/>
                  <a:pt x="2834" y="20013"/>
                  <a:pt x="2907" y="20013"/>
                </a:cubicBezTo>
                <a:cubicBezTo>
                  <a:pt x="4017" y="20013"/>
                  <a:pt x="4958" y="19214"/>
                  <a:pt x="5278" y="17955"/>
                </a:cubicBezTo>
                <a:lnTo>
                  <a:pt x="8099" y="6808"/>
                </a:lnTo>
                <a:cubicBezTo>
                  <a:pt x="8236" y="6217"/>
                  <a:pt x="8167" y="5603"/>
                  <a:pt x="7872" y="5057"/>
                </a:cubicBezTo>
                <a:cubicBezTo>
                  <a:pt x="7644" y="4556"/>
                  <a:pt x="7189" y="4170"/>
                  <a:pt x="6643" y="4033"/>
                </a:cubicBezTo>
                <a:lnTo>
                  <a:pt x="6347" y="3942"/>
                </a:lnTo>
                <a:cubicBezTo>
                  <a:pt x="6223" y="3912"/>
                  <a:pt x="6098" y="3897"/>
                  <a:pt x="5973" y="3897"/>
                </a:cubicBezTo>
                <a:cubicBezTo>
                  <a:pt x="5070" y="3897"/>
                  <a:pt x="4193" y="4663"/>
                  <a:pt x="3913" y="5762"/>
                </a:cubicBezTo>
                <a:lnTo>
                  <a:pt x="2253" y="12404"/>
                </a:lnTo>
                <a:cubicBezTo>
                  <a:pt x="2199" y="12619"/>
                  <a:pt x="2368" y="12755"/>
                  <a:pt x="2533" y="12755"/>
                </a:cubicBezTo>
                <a:cubicBezTo>
                  <a:pt x="2648" y="12755"/>
                  <a:pt x="2762" y="12690"/>
                  <a:pt x="2799" y="12541"/>
                </a:cubicBezTo>
                <a:lnTo>
                  <a:pt x="4459" y="5899"/>
                </a:lnTo>
                <a:cubicBezTo>
                  <a:pt x="4680" y="5056"/>
                  <a:pt x="5307" y="4479"/>
                  <a:pt x="5952" y="4479"/>
                </a:cubicBezTo>
                <a:cubicBezTo>
                  <a:pt x="6038" y="4479"/>
                  <a:pt x="6125" y="4489"/>
                  <a:pt x="6211" y="4511"/>
                </a:cubicBezTo>
                <a:lnTo>
                  <a:pt x="6507" y="4579"/>
                </a:lnTo>
                <a:cubicBezTo>
                  <a:pt x="6893" y="4693"/>
                  <a:pt x="7189" y="4966"/>
                  <a:pt x="7371" y="5330"/>
                </a:cubicBezTo>
                <a:cubicBezTo>
                  <a:pt x="7576" y="5739"/>
                  <a:pt x="7644" y="6217"/>
                  <a:pt x="7530" y="6672"/>
                </a:cubicBezTo>
                <a:lnTo>
                  <a:pt x="4732" y="17818"/>
                </a:lnTo>
                <a:cubicBezTo>
                  <a:pt x="4462" y="18822"/>
                  <a:pt x="3750" y="19449"/>
                  <a:pt x="2887" y="19449"/>
                </a:cubicBezTo>
                <a:cubicBezTo>
                  <a:pt x="2733" y="19449"/>
                  <a:pt x="2574" y="19429"/>
                  <a:pt x="2412" y="19388"/>
                </a:cubicBezTo>
                <a:cubicBezTo>
                  <a:pt x="1320" y="19115"/>
                  <a:pt x="638" y="17978"/>
                  <a:pt x="911" y="16863"/>
                </a:cubicBezTo>
                <a:lnTo>
                  <a:pt x="4619" y="2145"/>
                </a:lnTo>
                <a:cubicBezTo>
                  <a:pt x="4851" y="1216"/>
                  <a:pt x="5709" y="584"/>
                  <a:pt x="6646" y="584"/>
                </a:cubicBezTo>
                <a:cubicBezTo>
                  <a:pt x="6810" y="584"/>
                  <a:pt x="6977" y="603"/>
                  <a:pt x="7144" y="644"/>
                </a:cubicBezTo>
                <a:lnTo>
                  <a:pt x="7576" y="758"/>
                </a:lnTo>
                <a:cubicBezTo>
                  <a:pt x="8145" y="894"/>
                  <a:pt x="8645" y="1258"/>
                  <a:pt x="8963" y="1736"/>
                </a:cubicBezTo>
                <a:cubicBezTo>
                  <a:pt x="9305" y="2191"/>
                  <a:pt x="9418" y="2759"/>
                  <a:pt x="9305" y="3328"/>
                </a:cubicBezTo>
                <a:lnTo>
                  <a:pt x="6643" y="13974"/>
                </a:lnTo>
                <a:cubicBezTo>
                  <a:pt x="6598" y="14133"/>
                  <a:pt x="6689" y="14292"/>
                  <a:pt x="6848" y="14338"/>
                </a:cubicBezTo>
                <a:cubicBezTo>
                  <a:pt x="6862" y="14340"/>
                  <a:pt x="6876" y="14341"/>
                  <a:pt x="6891" y="14341"/>
                </a:cubicBezTo>
                <a:cubicBezTo>
                  <a:pt x="7016" y="14341"/>
                  <a:pt x="7148" y="14256"/>
                  <a:pt x="7189" y="14133"/>
                </a:cubicBezTo>
                <a:lnTo>
                  <a:pt x="9873" y="3465"/>
                </a:lnTo>
                <a:cubicBezTo>
                  <a:pt x="10033" y="2759"/>
                  <a:pt x="9873" y="2009"/>
                  <a:pt x="9441" y="1417"/>
                </a:cubicBezTo>
                <a:cubicBezTo>
                  <a:pt x="9032" y="826"/>
                  <a:pt x="8417" y="371"/>
                  <a:pt x="7712" y="189"/>
                </a:cubicBezTo>
                <a:lnTo>
                  <a:pt x="7280" y="75"/>
                </a:lnTo>
                <a:cubicBezTo>
                  <a:pt x="7069" y="25"/>
                  <a:pt x="6857" y="1"/>
                  <a:pt x="6650" y="1"/>
                </a:cubicBezTo>
                <a:close/>
              </a:path>
            </a:pathLst>
          </a:custGeom>
          <a:solidFill>
            <a:srgbClr val="3D2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8428600" y="467038"/>
            <a:ext cx="315650" cy="477075"/>
          </a:xfrm>
          <a:custGeom>
            <a:avLst/>
            <a:gdLst/>
            <a:ahLst/>
            <a:cxnLst/>
            <a:rect l="l" t="t" r="r" b="b"/>
            <a:pathLst>
              <a:path w="12626" h="19083" extrusionOk="0">
                <a:moveTo>
                  <a:pt x="3587" y="0"/>
                </a:moveTo>
                <a:cubicBezTo>
                  <a:pt x="3129" y="0"/>
                  <a:pt x="2672" y="101"/>
                  <a:pt x="2253" y="304"/>
                </a:cubicBezTo>
                <a:lnTo>
                  <a:pt x="1843" y="509"/>
                </a:lnTo>
                <a:cubicBezTo>
                  <a:pt x="524" y="1168"/>
                  <a:pt x="1" y="2761"/>
                  <a:pt x="638" y="4080"/>
                </a:cubicBezTo>
                <a:lnTo>
                  <a:pt x="7462" y="17615"/>
                </a:lnTo>
                <a:cubicBezTo>
                  <a:pt x="7928" y="18548"/>
                  <a:pt x="8861" y="19083"/>
                  <a:pt x="9834" y="19083"/>
                </a:cubicBezTo>
                <a:cubicBezTo>
                  <a:pt x="10237" y="19083"/>
                  <a:pt x="10647" y="18991"/>
                  <a:pt x="11033" y="18798"/>
                </a:cubicBezTo>
                <a:cubicBezTo>
                  <a:pt x="11147" y="18730"/>
                  <a:pt x="11261" y="18661"/>
                  <a:pt x="11374" y="18593"/>
                </a:cubicBezTo>
                <a:cubicBezTo>
                  <a:pt x="12375" y="17888"/>
                  <a:pt x="12625" y="16591"/>
                  <a:pt x="11989" y="15340"/>
                </a:cubicBezTo>
                <a:lnTo>
                  <a:pt x="6825" y="5058"/>
                </a:lnTo>
                <a:cubicBezTo>
                  <a:pt x="6552" y="4512"/>
                  <a:pt x="6097" y="4103"/>
                  <a:pt x="5528" y="3875"/>
                </a:cubicBezTo>
                <a:cubicBezTo>
                  <a:pt x="5280" y="3767"/>
                  <a:pt x="5021" y="3716"/>
                  <a:pt x="4762" y="3716"/>
                </a:cubicBezTo>
                <a:cubicBezTo>
                  <a:pt x="4475" y="3716"/>
                  <a:pt x="4188" y="3779"/>
                  <a:pt x="3913" y="3898"/>
                </a:cubicBezTo>
                <a:lnTo>
                  <a:pt x="3640" y="4035"/>
                </a:lnTo>
                <a:cubicBezTo>
                  <a:pt x="2708" y="4512"/>
                  <a:pt x="2412" y="5854"/>
                  <a:pt x="2981" y="7015"/>
                </a:cubicBezTo>
                <a:lnTo>
                  <a:pt x="6074" y="13111"/>
                </a:lnTo>
                <a:cubicBezTo>
                  <a:pt x="6128" y="13226"/>
                  <a:pt x="6222" y="13273"/>
                  <a:pt x="6318" y="13273"/>
                </a:cubicBezTo>
                <a:cubicBezTo>
                  <a:pt x="6506" y="13273"/>
                  <a:pt x="6695" y="13087"/>
                  <a:pt x="6575" y="12861"/>
                </a:cubicBezTo>
                <a:lnTo>
                  <a:pt x="3504" y="6742"/>
                </a:lnTo>
                <a:cubicBezTo>
                  <a:pt x="3072" y="5854"/>
                  <a:pt x="3254" y="4876"/>
                  <a:pt x="3913" y="4558"/>
                </a:cubicBezTo>
                <a:lnTo>
                  <a:pt x="4209" y="4399"/>
                </a:lnTo>
                <a:cubicBezTo>
                  <a:pt x="4380" y="4319"/>
                  <a:pt x="4573" y="4279"/>
                  <a:pt x="4769" y="4279"/>
                </a:cubicBezTo>
                <a:cubicBezTo>
                  <a:pt x="4965" y="4279"/>
                  <a:pt x="5164" y="4319"/>
                  <a:pt x="5346" y="4399"/>
                </a:cubicBezTo>
                <a:cubicBezTo>
                  <a:pt x="5778" y="4581"/>
                  <a:pt x="6120" y="4899"/>
                  <a:pt x="6324" y="5331"/>
                </a:cubicBezTo>
                <a:lnTo>
                  <a:pt x="11511" y="15590"/>
                </a:lnTo>
                <a:cubicBezTo>
                  <a:pt x="12057" y="16682"/>
                  <a:pt x="11761" y="17797"/>
                  <a:pt x="10783" y="18275"/>
                </a:cubicBezTo>
                <a:cubicBezTo>
                  <a:pt x="10481" y="18429"/>
                  <a:pt x="10158" y="18502"/>
                  <a:pt x="9841" y="18502"/>
                </a:cubicBezTo>
                <a:cubicBezTo>
                  <a:pt x="9086" y="18502"/>
                  <a:pt x="8360" y="18086"/>
                  <a:pt x="8008" y="17365"/>
                </a:cubicBezTo>
                <a:lnTo>
                  <a:pt x="1184" y="3807"/>
                </a:lnTo>
                <a:cubicBezTo>
                  <a:pt x="660" y="2784"/>
                  <a:pt x="1070" y="1532"/>
                  <a:pt x="2093" y="1032"/>
                </a:cubicBezTo>
                <a:lnTo>
                  <a:pt x="2503" y="827"/>
                </a:lnTo>
                <a:cubicBezTo>
                  <a:pt x="2838" y="652"/>
                  <a:pt x="3211" y="571"/>
                  <a:pt x="3585" y="571"/>
                </a:cubicBezTo>
                <a:cubicBezTo>
                  <a:pt x="3795" y="571"/>
                  <a:pt x="4005" y="596"/>
                  <a:pt x="4209" y="645"/>
                </a:cubicBezTo>
                <a:cubicBezTo>
                  <a:pt x="4755" y="782"/>
                  <a:pt x="5233" y="1146"/>
                  <a:pt x="5506" y="1646"/>
                </a:cubicBezTo>
                <a:lnTo>
                  <a:pt x="10442" y="11450"/>
                </a:lnTo>
                <a:cubicBezTo>
                  <a:pt x="10493" y="11561"/>
                  <a:pt x="10581" y="11607"/>
                  <a:pt x="10670" y="11607"/>
                </a:cubicBezTo>
                <a:cubicBezTo>
                  <a:pt x="10856" y="11607"/>
                  <a:pt x="11050" y="11408"/>
                  <a:pt x="10942" y="11177"/>
                </a:cubicBezTo>
                <a:lnTo>
                  <a:pt x="6006" y="1373"/>
                </a:lnTo>
                <a:cubicBezTo>
                  <a:pt x="5665" y="736"/>
                  <a:pt x="5073" y="259"/>
                  <a:pt x="4368" y="99"/>
                </a:cubicBezTo>
                <a:cubicBezTo>
                  <a:pt x="4112" y="33"/>
                  <a:pt x="3849" y="0"/>
                  <a:pt x="3587" y="0"/>
                </a:cubicBezTo>
                <a:close/>
              </a:path>
            </a:pathLst>
          </a:custGeom>
          <a:solidFill>
            <a:srgbClr val="D0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8123800" y="1064288"/>
            <a:ext cx="429950" cy="386850"/>
          </a:xfrm>
          <a:custGeom>
            <a:avLst/>
            <a:gdLst/>
            <a:ahLst/>
            <a:cxnLst/>
            <a:rect l="l" t="t" r="r" b="b"/>
            <a:pathLst>
              <a:path w="17198" h="15474" extrusionOk="0">
                <a:moveTo>
                  <a:pt x="14121" y="1"/>
                </a:moveTo>
                <a:cubicBezTo>
                  <a:pt x="13478" y="1"/>
                  <a:pt x="12835" y="235"/>
                  <a:pt x="12329" y="708"/>
                </a:cubicBezTo>
                <a:lnTo>
                  <a:pt x="1137" y="10945"/>
                </a:lnTo>
                <a:cubicBezTo>
                  <a:pt x="68" y="11923"/>
                  <a:pt x="0" y="13606"/>
                  <a:pt x="1001" y="14675"/>
                </a:cubicBezTo>
                <a:cubicBezTo>
                  <a:pt x="1069" y="14789"/>
                  <a:pt x="1160" y="14880"/>
                  <a:pt x="1274" y="14971"/>
                </a:cubicBezTo>
                <a:cubicBezTo>
                  <a:pt x="1700" y="15306"/>
                  <a:pt x="2198" y="15473"/>
                  <a:pt x="2711" y="15473"/>
                </a:cubicBezTo>
                <a:cubicBezTo>
                  <a:pt x="3347" y="15473"/>
                  <a:pt x="4005" y="15215"/>
                  <a:pt x="4572" y="14698"/>
                </a:cubicBezTo>
                <a:lnTo>
                  <a:pt x="13057" y="6918"/>
                </a:lnTo>
                <a:cubicBezTo>
                  <a:pt x="13489" y="6509"/>
                  <a:pt x="13785" y="5940"/>
                  <a:pt x="13830" y="5349"/>
                </a:cubicBezTo>
                <a:cubicBezTo>
                  <a:pt x="13899" y="4780"/>
                  <a:pt x="13739" y="4234"/>
                  <a:pt x="13376" y="3802"/>
                </a:cubicBezTo>
                <a:lnTo>
                  <a:pt x="13171" y="3575"/>
                </a:lnTo>
                <a:cubicBezTo>
                  <a:pt x="12834" y="3206"/>
                  <a:pt x="12366" y="3028"/>
                  <a:pt x="11866" y="3028"/>
                </a:cubicBezTo>
                <a:cubicBezTo>
                  <a:pt x="11284" y="3028"/>
                  <a:pt x="10659" y="3269"/>
                  <a:pt x="10145" y="3734"/>
                </a:cubicBezTo>
                <a:lnTo>
                  <a:pt x="5095" y="8374"/>
                </a:lnTo>
                <a:cubicBezTo>
                  <a:pt x="4866" y="8568"/>
                  <a:pt x="5047" y="8871"/>
                  <a:pt x="5277" y="8871"/>
                </a:cubicBezTo>
                <a:cubicBezTo>
                  <a:pt x="5344" y="8871"/>
                  <a:pt x="5415" y="8845"/>
                  <a:pt x="5482" y="8784"/>
                </a:cubicBezTo>
                <a:lnTo>
                  <a:pt x="10532" y="4143"/>
                </a:lnTo>
                <a:cubicBezTo>
                  <a:pt x="10941" y="3773"/>
                  <a:pt x="11428" y="3582"/>
                  <a:pt x="11865" y="3582"/>
                </a:cubicBezTo>
                <a:cubicBezTo>
                  <a:pt x="12207" y="3582"/>
                  <a:pt x="12519" y="3699"/>
                  <a:pt x="12739" y="3939"/>
                </a:cubicBezTo>
                <a:lnTo>
                  <a:pt x="12966" y="4166"/>
                </a:lnTo>
                <a:cubicBezTo>
                  <a:pt x="13216" y="4484"/>
                  <a:pt x="13330" y="4871"/>
                  <a:pt x="13285" y="5258"/>
                </a:cubicBezTo>
                <a:cubicBezTo>
                  <a:pt x="13239" y="5736"/>
                  <a:pt x="13012" y="6168"/>
                  <a:pt x="12670" y="6486"/>
                </a:cubicBezTo>
                <a:lnTo>
                  <a:pt x="4186" y="14243"/>
                </a:lnTo>
                <a:cubicBezTo>
                  <a:pt x="3724" y="14670"/>
                  <a:pt x="3205" y="14880"/>
                  <a:pt x="2709" y="14880"/>
                </a:cubicBezTo>
                <a:cubicBezTo>
                  <a:pt x="2228" y="14880"/>
                  <a:pt x="1769" y="14681"/>
                  <a:pt x="1410" y="14289"/>
                </a:cubicBezTo>
                <a:cubicBezTo>
                  <a:pt x="637" y="13447"/>
                  <a:pt x="682" y="12128"/>
                  <a:pt x="1524" y="11354"/>
                </a:cubicBezTo>
                <a:lnTo>
                  <a:pt x="12716" y="1118"/>
                </a:lnTo>
                <a:cubicBezTo>
                  <a:pt x="13113" y="753"/>
                  <a:pt x="13617" y="570"/>
                  <a:pt x="14120" y="570"/>
                </a:cubicBezTo>
                <a:cubicBezTo>
                  <a:pt x="14682" y="570"/>
                  <a:pt x="15242" y="798"/>
                  <a:pt x="15650" y="1254"/>
                </a:cubicBezTo>
                <a:lnTo>
                  <a:pt x="15969" y="1596"/>
                </a:lnTo>
                <a:cubicBezTo>
                  <a:pt x="16355" y="2028"/>
                  <a:pt x="16583" y="2596"/>
                  <a:pt x="16583" y="3188"/>
                </a:cubicBezTo>
                <a:cubicBezTo>
                  <a:pt x="16606" y="3734"/>
                  <a:pt x="16401" y="4302"/>
                  <a:pt x="15991" y="4689"/>
                </a:cubicBezTo>
                <a:lnTo>
                  <a:pt x="7893" y="12105"/>
                </a:lnTo>
                <a:cubicBezTo>
                  <a:pt x="7678" y="12302"/>
                  <a:pt x="7873" y="12612"/>
                  <a:pt x="8099" y="12612"/>
                </a:cubicBezTo>
                <a:cubicBezTo>
                  <a:pt x="8159" y="12612"/>
                  <a:pt x="8222" y="12590"/>
                  <a:pt x="8280" y="12537"/>
                </a:cubicBezTo>
                <a:lnTo>
                  <a:pt x="16378" y="5121"/>
                </a:lnTo>
                <a:cubicBezTo>
                  <a:pt x="16901" y="4598"/>
                  <a:pt x="17197" y="3893"/>
                  <a:pt x="17152" y="3165"/>
                </a:cubicBezTo>
                <a:cubicBezTo>
                  <a:pt x="17152" y="2437"/>
                  <a:pt x="16856" y="1732"/>
                  <a:pt x="16378" y="1209"/>
                </a:cubicBezTo>
                <a:lnTo>
                  <a:pt x="16082" y="868"/>
                </a:lnTo>
                <a:cubicBezTo>
                  <a:pt x="15555" y="292"/>
                  <a:pt x="14838" y="1"/>
                  <a:pt x="14121" y="1"/>
                </a:cubicBezTo>
                <a:close/>
              </a:path>
            </a:pathLst>
          </a:custGeom>
          <a:solidFill>
            <a:srgbClr val="5E6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7D84F-1734-41D0-85E9-A0D31F0B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1101">
            <a:off x="1984053" y="3088094"/>
            <a:ext cx="1825520" cy="1825520"/>
          </a:xfrm>
          <a:prstGeom prst="rect">
            <a:avLst/>
          </a:prstGeom>
        </p:spPr>
      </p:pic>
      <p:sp>
        <p:nvSpPr>
          <p:cNvPr id="14" name="Google Shape;623;p40">
            <a:extLst>
              <a:ext uri="{FF2B5EF4-FFF2-40B4-BE49-F238E27FC236}">
                <a16:creationId xmlns:a16="http://schemas.microsoft.com/office/drawing/2014/main" id="{AD137B89-C04A-427A-A853-F184155273A5}"/>
              </a:ext>
            </a:extLst>
          </p:cNvPr>
          <p:cNvSpPr txBox="1">
            <a:spLocks/>
          </p:cNvSpPr>
          <p:nvPr/>
        </p:nvSpPr>
        <p:spPr>
          <a:xfrm rot="1218751">
            <a:off x="5776106" y="995367"/>
            <a:ext cx="3042810" cy="8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hing You Could Do"/>
              <a:buNone/>
              <a:defRPr sz="28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pPr marL="0" indent="0"/>
            <a:r>
              <a:rPr lang="en-US" sz="3600" dirty="0"/>
              <a:t>MODUL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FB188A-0A70-4779-8809-A0A057E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27068"/>
              </p:ext>
            </p:extLst>
          </p:nvPr>
        </p:nvGraphicFramePr>
        <p:xfrm>
          <a:off x="1120875" y="725429"/>
          <a:ext cx="6710724" cy="39252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25912">
                  <a:extLst>
                    <a:ext uri="{9D8B030D-6E8A-4147-A177-3AD203B41FA5}">
                      <a16:colId xmlns:a16="http://schemas.microsoft.com/office/drawing/2014/main" val="3869961783"/>
                    </a:ext>
                  </a:extLst>
                </a:gridCol>
                <a:gridCol w="1312864">
                  <a:extLst>
                    <a:ext uri="{9D8B030D-6E8A-4147-A177-3AD203B41FA5}">
                      <a16:colId xmlns:a16="http://schemas.microsoft.com/office/drawing/2014/main" val="610098045"/>
                    </a:ext>
                  </a:extLst>
                </a:gridCol>
                <a:gridCol w="1961278">
                  <a:extLst>
                    <a:ext uri="{9D8B030D-6E8A-4147-A177-3AD203B41FA5}">
                      <a16:colId xmlns:a16="http://schemas.microsoft.com/office/drawing/2014/main" val="2820515356"/>
                    </a:ext>
                  </a:extLst>
                </a:gridCol>
                <a:gridCol w="2610670">
                  <a:extLst>
                    <a:ext uri="{9D8B030D-6E8A-4147-A177-3AD203B41FA5}">
                      <a16:colId xmlns:a16="http://schemas.microsoft.com/office/drawing/2014/main" val="3605482080"/>
                    </a:ext>
                  </a:extLst>
                </a:gridCol>
              </a:tblGrid>
              <a:tr h="2884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>
                          <a:effectLst/>
                        </a:rPr>
                        <a:t>No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 err="1">
                          <a:effectLst/>
                        </a:rPr>
                        <a:t>Kategori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Cupang Jantan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Cupang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Betina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2642621138"/>
                  </a:ext>
                </a:extLst>
              </a:tr>
              <a:tr h="2884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1.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Tubuh 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Lebih ramping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Gempal, padat dan tidak pa njang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3023173164"/>
                  </a:ext>
                </a:extLst>
              </a:tr>
              <a:tr h="2884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2.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Gerakan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lincah dan agresif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agak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lambat</a:t>
                      </a:r>
                      <a:r>
                        <a:rPr lang="en-ID" sz="1100" dirty="0">
                          <a:effectLst/>
                        </a:rPr>
                        <a:t> dan </a:t>
                      </a:r>
                      <a:r>
                        <a:rPr lang="en-ID" sz="1100" dirty="0" err="1">
                          <a:effectLst/>
                        </a:rPr>
                        <a:t>tidak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seagresif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jantan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2761615259"/>
                  </a:ext>
                </a:extLst>
              </a:tr>
              <a:tr h="4432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>
                          <a:effectLst/>
                        </a:rPr>
                        <a:t>3.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Ekor dan sirip 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 err="1">
                          <a:effectLst/>
                        </a:rPr>
                        <a:t>Lebih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lebar</a:t>
                      </a:r>
                      <a:r>
                        <a:rPr lang="en-ID" sz="1100" dirty="0">
                          <a:effectLst/>
                        </a:rPr>
                        <a:t> dan </a:t>
                      </a:r>
                      <a:r>
                        <a:rPr lang="en-ID" sz="1100" dirty="0" err="1">
                          <a:effectLst/>
                        </a:rPr>
                        <a:t>panjang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Lebih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kecil</a:t>
                      </a:r>
                      <a:r>
                        <a:rPr lang="en-ID" sz="1100" dirty="0">
                          <a:effectLst/>
                        </a:rPr>
                        <a:t> dan </a:t>
                      </a:r>
                      <a:r>
                        <a:rPr lang="en-ID" sz="1100" dirty="0" err="1">
                          <a:effectLst/>
                        </a:rPr>
                        <a:t>pendek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1679789101"/>
                  </a:ext>
                </a:extLst>
              </a:tr>
              <a:tr h="5234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>
                          <a:effectLst/>
                        </a:rPr>
                        <a:t>4.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 err="1">
                          <a:effectLst/>
                        </a:rPr>
                        <a:t>Warna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Lebih terang dan cerah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kurang cerah dan terang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574290024"/>
                  </a:ext>
                </a:extLst>
              </a:tr>
              <a:tr h="2884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5.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Garis vertikal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Tidak memiliki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Memiliki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1795182447"/>
                  </a:ext>
                </a:extLst>
              </a:tr>
              <a:tr h="8901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>
                          <a:effectLst/>
                        </a:rPr>
                        <a:t>6.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Produksi gelembung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 err="1">
                          <a:effectLst/>
                        </a:rPr>
                        <a:t>Memproduksi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gelembung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untuk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melindungi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telur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betina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Tidak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memproduksi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1759038961"/>
                  </a:ext>
                </a:extLst>
              </a:tr>
              <a:tr h="2884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 dirty="0">
                          <a:effectLst/>
                        </a:rPr>
                        <a:t>7.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Sirip perut 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ID" sz="1100">
                          <a:effectLst/>
                        </a:rPr>
                        <a:t>Tidak ada</a:t>
                      </a:r>
                      <a:endParaRPr lang="en-ID" sz="11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Ada </a:t>
                      </a:r>
                      <a:r>
                        <a:rPr lang="en-ID" sz="1100" dirty="0" err="1">
                          <a:effectLst/>
                        </a:rPr>
                        <a:t>titik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putih</a:t>
                      </a:r>
                      <a:r>
                        <a:rPr lang="en-ID" sz="1100" dirty="0">
                          <a:effectLst/>
                        </a:rPr>
                        <a:t>/ </a:t>
                      </a:r>
                      <a:r>
                        <a:rPr lang="en-ID" sz="1100" dirty="0" err="1">
                          <a:effectLst/>
                        </a:rPr>
                        <a:t>bintik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telur</a:t>
                      </a:r>
                      <a:endParaRPr lang="en-ID" sz="11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58" marR="48758" marT="0" marB="0"/>
                </a:tc>
                <a:extLst>
                  <a:ext uri="{0D108BD9-81ED-4DB2-BD59-A6C34878D82A}">
                    <a16:rowId xmlns:a16="http://schemas.microsoft.com/office/drawing/2014/main" val="207168643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5CFB68D-18FF-4698-9C50-1FD12919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401" y="1030260"/>
            <a:ext cx="146780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6"/>
          <p:cNvSpPr txBox="1">
            <a:spLocks noGrp="1"/>
          </p:cNvSpPr>
          <p:nvPr>
            <p:ph type="ctrTitle"/>
          </p:nvPr>
        </p:nvSpPr>
        <p:spPr>
          <a:xfrm>
            <a:off x="713225" y="351272"/>
            <a:ext cx="77175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Cara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indukan</a:t>
            </a:r>
            <a:r>
              <a:rPr lang="en-US" dirty="0"/>
              <a:t> </a:t>
            </a:r>
            <a:r>
              <a:rPr lang="en-US" dirty="0" err="1"/>
              <a:t>cupang</a:t>
            </a:r>
            <a:endParaRPr lang="en-US" dirty="0"/>
          </a:p>
        </p:txBody>
      </p:sp>
      <p:sp>
        <p:nvSpPr>
          <p:cNvPr id="703" name="Google Shape;703;p46"/>
          <p:cNvSpPr txBox="1">
            <a:spLocks noGrp="1"/>
          </p:cNvSpPr>
          <p:nvPr>
            <p:ph type="subTitle" idx="4294967295"/>
          </p:nvPr>
        </p:nvSpPr>
        <p:spPr>
          <a:xfrm>
            <a:off x="6032913" y="1490413"/>
            <a:ext cx="229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 pakan sesuai dengan takaran dan menggunakan pakan alami berkualitas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4" name="Google Shape;704;p46"/>
          <p:cNvSpPr txBox="1">
            <a:spLocks noGrp="1"/>
          </p:cNvSpPr>
          <p:nvPr>
            <p:ph type="subTitle" idx="4294967295"/>
          </p:nvPr>
        </p:nvSpPr>
        <p:spPr>
          <a:xfrm>
            <a:off x="787694" y="1564176"/>
            <a:ext cx="22908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Menyortir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berkualitas</a:t>
            </a:r>
            <a:endParaRPr dirty="0"/>
          </a:p>
        </p:txBody>
      </p:sp>
      <p:sp>
        <p:nvSpPr>
          <p:cNvPr id="705" name="Google Shape;705;p46"/>
          <p:cNvSpPr txBox="1">
            <a:spLocks noGrp="1"/>
          </p:cNvSpPr>
          <p:nvPr>
            <p:ph type="subTitle" idx="4294967295"/>
          </p:nvPr>
        </p:nvSpPr>
        <p:spPr>
          <a:xfrm>
            <a:off x="628650" y="3181988"/>
            <a:ext cx="2482407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Memindahkan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sortiran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kedalam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botol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ataupun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akuarium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706" name="Google Shape;706;p46"/>
          <p:cNvSpPr txBox="1">
            <a:spLocks noGrp="1"/>
          </p:cNvSpPr>
          <p:nvPr>
            <p:ph type="subTitle" idx="4294967295"/>
          </p:nvPr>
        </p:nvSpPr>
        <p:spPr>
          <a:xfrm>
            <a:off x="6032913" y="3340759"/>
            <a:ext cx="22908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(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pergantian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air)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grpSp>
        <p:nvGrpSpPr>
          <p:cNvPr id="707" name="Google Shape;707;p46"/>
          <p:cNvGrpSpPr/>
          <p:nvPr/>
        </p:nvGrpSpPr>
        <p:grpSpPr>
          <a:xfrm>
            <a:off x="3199410" y="1067972"/>
            <a:ext cx="2705586" cy="3610968"/>
            <a:chOff x="3181767" y="1049438"/>
            <a:chExt cx="2705586" cy="3610968"/>
          </a:xfrm>
        </p:grpSpPr>
        <p:sp>
          <p:nvSpPr>
            <p:cNvPr id="708" name="Google Shape;708;p46"/>
            <p:cNvSpPr/>
            <p:nvPr/>
          </p:nvSpPr>
          <p:spPr>
            <a:xfrm>
              <a:off x="3181767" y="1118805"/>
              <a:ext cx="2705586" cy="3541600"/>
            </a:xfrm>
            <a:custGeom>
              <a:avLst/>
              <a:gdLst/>
              <a:ahLst/>
              <a:cxnLst/>
              <a:rect l="l" t="t" r="r" b="b"/>
              <a:pathLst>
                <a:path w="78548" h="102819" extrusionOk="0">
                  <a:moveTo>
                    <a:pt x="59440" y="5050"/>
                  </a:moveTo>
                  <a:lnTo>
                    <a:pt x="59440" y="5050"/>
                  </a:lnTo>
                  <a:lnTo>
                    <a:pt x="59440" y="5050"/>
                  </a:lnTo>
                  <a:close/>
                  <a:moveTo>
                    <a:pt x="11033" y="0"/>
                  </a:moveTo>
                  <a:lnTo>
                    <a:pt x="1" y="94971"/>
                  </a:lnTo>
                  <a:lnTo>
                    <a:pt x="67492" y="102819"/>
                  </a:lnTo>
                  <a:lnTo>
                    <a:pt x="78548" y="7848"/>
                  </a:lnTo>
                  <a:lnTo>
                    <a:pt x="74157" y="7393"/>
                  </a:lnTo>
                  <a:lnTo>
                    <a:pt x="73839" y="10214"/>
                  </a:lnTo>
                  <a:cubicBezTo>
                    <a:pt x="74408" y="10464"/>
                    <a:pt x="74749" y="10919"/>
                    <a:pt x="74681" y="11556"/>
                  </a:cubicBezTo>
                  <a:cubicBezTo>
                    <a:pt x="74598" y="12282"/>
                    <a:pt x="74420" y="12705"/>
                    <a:pt x="73786" y="12705"/>
                  </a:cubicBezTo>
                  <a:cubicBezTo>
                    <a:pt x="73725" y="12705"/>
                    <a:pt x="73659" y="12701"/>
                    <a:pt x="73589" y="12693"/>
                  </a:cubicBezTo>
                  <a:cubicBezTo>
                    <a:pt x="71928" y="12511"/>
                    <a:pt x="71837" y="10145"/>
                    <a:pt x="73475" y="9827"/>
                  </a:cubicBezTo>
                  <a:lnTo>
                    <a:pt x="73543" y="7097"/>
                  </a:lnTo>
                  <a:lnTo>
                    <a:pt x="69335" y="6415"/>
                  </a:lnTo>
                  <a:lnTo>
                    <a:pt x="69039" y="9486"/>
                  </a:lnTo>
                  <a:cubicBezTo>
                    <a:pt x="69608" y="9736"/>
                    <a:pt x="69949" y="9941"/>
                    <a:pt x="69858" y="10600"/>
                  </a:cubicBezTo>
                  <a:cubicBezTo>
                    <a:pt x="69772" y="11356"/>
                    <a:pt x="69522" y="12131"/>
                    <a:pt x="68817" y="12131"/>
                  </a:cubicBezTo>
                  <a:cubicBezTo>
                    <a:pt x="68778" y="12131"/>
                    <a:pt x="68739" y="12129"/>
                    <a:pt x="68698" y="12124"/>
                  </a:cubicBezTo>
                  <a:cubicBezTo>
                    <a:pt x="67038" y="11942"/>
                    <a:pt x="66947" y="9577"/>
                    <a:pt x="68584" y="9258"/>
                  </a:cubicBezTo>
                  <a:lnTo>
                    <a:pt x="68607" y="6529"/>
                  </a:lnTo>
                  <a:lnTo>
                    <a:pt x="64240" y="6187"/>
                  </a:lnTo>
                  <a:lnTo>
                    <a:pt x="64035" y="9031"/>
                  </a:lnTo>
                  <a:cubicBezTo>
                    <a:pt x="64604" y="9281"/>
                    <a:pt x="64967" y="9736"/>
                    <a:pt x="64899" y="10373"/>
                  </a:cubicBezTo>
                  <a:cubicBezTo>
                    <a:pt x="64815" y="11107"/>
                    <a:pt x="64616" y="11589"/>
                    <a:pt x="63962" y="11589"/>
                  </a:cubicBezTo>
                  <a:cubicBezTo>
                    <a:pt x="63906" y="11589"/>
                    <a:pt x="63847" y="11586"/>
                    <a:pt x="63785" y="11578"/>
                  </a:cubicBezTo>
                  <a:cubicBezTo>
                    <a:pt x="62147" y="11374"/>
                    <a:pt x="62056" y="9031"/>
                    <a:pt x="63671" y="8712"/>
                  </a:cubicBezTo>
                  <a:lnTo>
                    <a:pt x="63534" y="6119"/>
                  </a:lnTo>
                  <a:lnTo>
                    <a:pt x="59440" y="5050"/>
                  </a:lnTo>
                  <a:lnTo>
                    <a:pt x="59326" y="8303"/>
                  </a:lnTo>
                  <a:cubicBezTo>
                    <a:pt x="59895" y="8553"/>
                    <a:pt x="60168" y="8940"/>
                    <a:pt x="60100" y="9599"/>
                  </a:cubicBezTo>
                  <a:cubicBezTo>
                    <a:pt x="60014" y="10329"/>
                    <a:pt x="59705" y="11018"/>
                    <a:pt x="59022" y="11018"/>
                  </a:cubicBezTo>
                  <a:cubicBezTo>
                    <a:pt x="58981" y="11018"/>
                    <a:pt x="58938" y="11015"/>
                    <a:pt x="58894" y="11010"/>
                  </a:cubicBezTo>
                  <a:cubicBezTo>
                    <a:pt x="57233" y="10828"/>
                    <a:pt x="57142" y="8462"/>
                    <a:pt x="58780" y="8144"/>
                  </a:cubicBezTo>
                  <a:lnTo>
                    <a:pt x="58530" y="5186"/>
                  </a:lnTo>
                  <a:lnTo>
                    <a:pt x="54708" y="5232"/>
                  </a:lnTo>
                  <a:lnTo>
                    <a:pt x="54754" y="7689"/>
                  </a:lnTo>
                  <a:cubicBezTo>
                    <a:pt x="56197" y="8345"/>
                    <a:pt x="55664" y="10452"/>
                    <a:pt x="54166" y="10452"/>
                  </a:cubicBezTo>
                  <a:cubicBezTo>
                    <a:pt x="54105" y="10452"/>
                    <a:pt x="54044" y="10448"/>
                    <a:pt x="53980" y="10441"/>
                  </a:cubicBezTo>
                  <a:cubicBezTo>
                    <a:pt x="53184" y="10350"/>
                    <a:pt x="52684" y="10236"/>
                    <a:pt x="52775" y="9440"/>
                  </a:cubicBezTo>
                  <a:cubicBezTo>
                    <a:pt x="52889" y="8803"/>
                    <a:pt x="53366" y="8303"/>
                    <a:pt x="54026" y="8189"/>
                  </a:cubicBezTo>
                  <a:lnTo>
                    <a:pt x="54162" y="5050"/>
                  </a:lnTo>
                  <a:lnTo>
                    <a:pt x="54162" y="5050"/>
                  </a:lnTo>
                  <a:lnTo>
                    <a:pt x="49317" y="5073"/>
                  </a:lnTo>
                  <a:lnTo>
                    <a:pt x="49431" y="7302"/>
                  </a:lnTo>
                  <a:cubicBezTo>
                    <a:pt x="50000" y="7552"/>
                    <a:pt x="50773" y="7962"/>
                    <a:pt x="50682" y="8599"/>
                  </a:cubicBezTo>
                  <a:cubicBezTo>
                    <a:pt x="50598" y="9339"/>
                    <a:pt x="49963" y="9882"/>
                    <a:pt x="49234" y="9882"/>
                  </a:cubicBezTo>
                  <a:cubicBezTo>
                    <a:pt x="49179" y="9882"/>
                    <a:pt x="49123" y="9879"/>
                    <a:pt x="49067" y="9872"/>
                  </a:cubicBezTo>
                  <a:cubicBezTo>
                    <a:pt x="48271" y="9781"/>
                    <a:pt x="47725" y="9531"/>
                    <a:pt x="47816" y="8735"/>
                  </a:cubicBezTo>
                  <a:cubicBezTo>
                    <a:pt x="47907" y="8098"/>
                    <a:pt x="48362" y="7143"/>
                    <a:pt x="48953" y="7006"/>
                  </a:cubicBezTo>
                  <a:lnTo>
                    <a:pt x="48908" y="4436"/>
                  </a:lnTo>
                  <a:lnTo>
                    <a:pt x="45245" y="3981"/>
                  </a:lnTo>
                  <a:lnTo>
                    <a:pt x="44449" y="6870"/>
                  </a:lnTo>
                  <a:cubicBezTo>
                    <a:pt x="45018" y="7120"/>
                    <a:pt x="45860" y="7370"/>
                    <a:pt x="45791" y="8007"/>
                  </a:cubicBezTo>
                  <a:cubicBezTo>
                    <a:pt x="45707" y="8747"/>
                    <a:pt x="45072" y="9291"/>
                    <a:pt x="44344" y="9291"/>
                  </a:cubicBezTo>
                  <a:cubicBezTo>
                    <a:pt x="44288" y="9291"/>
                    <a:pt x="44233" y="9287"/>
                    <a:pt x="44176" y="9281"/>
                  </a:cubicBezTo>
                  <a:cubicBezTo>
                    <a:pt x="43380" y="9190"/>
                    <a:pt x="42811" y="8485"/>
                    <a:pt x="42902" y="7689"/>
                  </a:cubicBezTo>
                  <a:cubicBezTo>
                    <a:pt x="42971" y="7029"/>
                    <a:pt x="43539" y="7188"/>
                    <a:pt x="44131" y="7074"/>
                  </a:cubicBezTo>
                  <a:lnTo>
                    <a:pt x="44358" y="3890"/>
                  </a:lnTo>
                  <a:lnTo>
                    <a:pt x="39832" y="3458"/>
                  </a:lnTo>
                  <a:lnTo>
                    <a:pt x="39581" y="5687"/>
                  </a:lnTo>
                  <a:cubicBezTo>
                    <a:pt x="40150" y="5937"/>
                    <a:pt x="40946" y="6779"/>
                    <a:pt x="40878" y="7416"/>
                  </a:cubicBezTo>
                  <a:cubicBezTo>
                    <a:pt x="40787" y="8204"/>
                    <a:pt x="40130" y="8700"/>
                    <a:pt x="39439" y="8700"/>
                  </a:cubicBezTo>
                  <a:cubicBezTo>
                    <a:pt x="39094" y="8700"/>
                    <a:pt x="38740" y="8576"/>
                    <a:pt x="38444" y="8303"/>
                  </a:cubicBezTo>
                  <a:cubicBezTo>
                    <a:pt x="37580" y="7507"/>
                    <a:pt x="37989" y="6051"/>
                    <a:pt x="39149" y="5823"/>
                  </a:cubicBezTo>
                  <a:lnTo>
                    <a:pt x="39035" y="3253"/>
                  </a:lnTo>
                  <a:lnTo>
                    <a:pt x="35419" y="2843"/>
                  </a:lnTo>
                  <a:lnTo>
                    <a:pt x="34850" y="5505"/>
                  </a:lnTo>
                  <a:cubicBezTo>
                    <a:pt x="35419" y="5778"/>
                    <a:pt x="36055" y="6233"/>
                    <a:pt x="35987" y="6870"/>
                  </a:cubicBezTo>
                  <a:cubicBezTo>
                    <a:pt x="35896" y="7658"/>
                    <a:pt x="35229" y="8154"/>
                    <a:pt x="34538" y="8154"/>
                  </a:cubicBezTo>
                  <a:cubicBezTo>
                    <a:pt x="34193" y="8154"/>
                    <a:pt x="33841" y="8030"/>
                    <a:pt x="33553" y="7757"/>
                  </a:cubicBezTo>
                  <a:cubicBezTo>
                    <a:pt x="32689" y="6961"/>
                    <a:pt x="33098" y="5505"/>
                    <a:pt x="34258" y="5277"/>
                  </a:cubicBezTo>
                  <a:lnTo>
                    <a:pt x="34304" y="2684"/>
                  </a:lnTo>
                  <a:lnTo>
                    <a:pt x="29754" y="1843"/>
                  </a:lnTo>
                  <a:lnTo>
                    <a:pt x="30050" y="5027"/>
                  </a:lnTo>
                  <a:cubicBezTo>
                    <a:pt x="30619" y="5277"/>
                    <a:pt x="31165" y="5664"/>
                    <a:pt x="31074" y="6324"/>
                  </a:cubicBezTo>
                  <a:cubicBezTo>
                    <a:pt x="30982" y="7101"/>
                    <a:pt x="30319" y="7593"/>
                    <a:pt x="29631" y="7593"/>
                  </a:cubicBezTo>
                  <a:cubicBezTo>
                    <a:pt x="29292" y="7593"/>
                    <a:pt x="28948" y="7474"/>
                    <a:pt x="28663" y="7211"/>
                  </a:cubicBezTo>
                  <a:cubicBezTo>
                    <a:pt x="27775" y="6415"/>
                    <a:pt x="28208" y="4959"/>
                    <a:pt x="29368" y="4731"/>
                  </a:cubicBezTo>
                  <a:lnTo>
                    <a:pt x="29368" y="2161"/>
                  </a:lnTo>
                  <a:lnTo>
                    <a:pt x="25250" y="2161"/>
                  </a:lnTo>
                  <a:lnTo>
                    <a:pt x="24841" y="4504"/>
                  </a:lnTo>
                  <a:cubicBezTo>
                    <a:pt x="25410" y="4754"/>
                    <a:pt x="26251" y="5118"/>
                    <a:pt x="26160" y="5755"/>
                  </a:cubicBezTo>
                  <a:cubicBezTo>
                    <a:pt x="26069" y="6544"/>
                    <a:pt x="25412" y="7039"/>
                    <a:pt x="24728" y="7039"/>
                  </a:cubicBezTo>
                  <a:cubicBezTo>
                    <a:pt x="24386" y="7039"/>
                    <a:pt x="24037" y="6915"/>
                    <a:pt x="23749" y="6642"/>
                  </a:cubicBezTo>
                  <a:cubicBezTo>
                    <a:pt x="22862" y="5846"/>
                    <a:pt x="23271" y="4390"/>
                    <a:pt x="24454" y="4163"/>
                  </a:cubicBezTo>
                  <a:lnTo>
                    <a:pt x="24659" y="2275"/>
                  </a:lnTo>
                  <a:lnTo>
                    <a:pt x="20678" y="1388"/>
                  </a:lnTo>
                  <a:lnTo>
                    <a:pt x="20041" y="3822"/>
                  </a:lnTo>
                  <a:cubicBezTo>
                    <a:pt x="20610" y="4072"/>
                    <a:pt x="21338" y="4550"/>
                    <a:pt x="21270" y="5186"/>
                  </a:cubicBezTo>
                  <a:cubicBezTo>
                    <a:pt x="21179" y="5975"/>
                    <a:pt x="20511" y="6470"/>
                    <a:pt x="19821" y="6470"/>
                  </a:cubicBezTo>
                  <a:cubicBezTo>
                    <a:pt x="19475" y="6470"/>
                    <a:pt x="19124" y="6347"/>
                    <a:pt x="18836" y="6074"/>
                  </a:cubicBezTo>
                  <a:cubicBezTo>
                    <a:pt x="17971" y="5277"/>
                    <a:pt x="18381" y="3822"/>
                    <a:pt x="19541" y="3594"/>
                  </a:cubicBezTo>
                  <a:lnTo>
                    <a:pt x="19837" y="1069"/>
                  </a:lnTo>
                  <a:lnTo>
                    <a:pt x="15765" y="910"/>
                  </a:lnTo>
                  <a:lnTo>
                    <a:pt x="15378" y="3412"/>
                  </a:lnTo>
                  <a:cubicBezTo>
                    <a:pt x="15947" y="3662"/>
                    <a:pt x="16424" y="3935"/>
                    <a:pt x="16356" y="4572"/>
                  </a:cubicBezTo>
                  <a:cubicBezTo>
                    <a:pt x="16265" y="5361"/>
                    <a:pt x="15598" y="5856"/>
                    <a:pt x="14907" y="5856"/>
                  </a:cubicBezTo>
                  <a:cubicBezTo>
                    <a:pt x="14562" y="5856"/>
                    <a:pt x="14210" y="5732"/>
                    <a:pt x="13922" y="5459"/>
                  </a:cubicBezTo>
                  <a:cubicBezTo>
                    <a:pt x="13058" y="4663"/>
                    <a:pt x="13467" y="3185"/>
                    <a:pt x="14650" y="2980"/>
                  </a:cubicBezTo>
                  <a:lnTo>
                    <a:pt x="14559" y="1297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4129150" y="1049438"/>
              <a:ext cx="810825" cy="521775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10" name="Google Shape;710;p46"/>
          <p:cNvCxnSpPr>
            <a:cxnSpLocks/>
          </p:cNvCxnSpPr>
          <p:nvPr/>
        </p:nvCxnSpPr>
        <p:spPr>
          <a:xfrm>
            <a:off x="2719976" y="2009306"/>
            <a:ext cx="978897" cy="578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1" name="Google Shape;711;p46"/>
          <p:cNvCxnSpPr>
            <a:cxnSpLocks/>
          </p:cNvCxnSpPr>
          <p:nvPr/>
        </p:nvCxnSpPr>
        <p:spPr>
          <a:xfrm flipH="1">
            <a:off x="5546594" y="1965715"/>
            <a:ext cx="739644" cy="2911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2" name="Google Shape;712;p46"/>
          <p:cNvCxnSpPr>
            <a:cxnSpLocks/>
          </p:cNvCxnSpPr>
          <p:nvPr/>
        </p:nvCxnSpPr>
        <p:spPr>
          <a:xfrm flipV="1">
            <a:off x="2927558" y="3789379"/>
            <a:ext cx="622831" cy="2053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3" name="Google Shape;713;p46"/>
          <p:cNvCxnSpPr>
            <a:cxnSpLocks/>
            <a:stCxn id="706" idx="1"/>
          </p:cNvCxnSpPr>
          <p:nvPr/>
        </p:nvCxnSpPr>
        <p:spPr>
          <a:xfrm flipH="1">
            <a:off x="5433368" y="3618859"/>
            <a:ext cx="599545" cy="1193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A326E68-C6C4-4817-947F-1570BD9B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7977">
            <a:off x="3687808" y="2035583"/>
            <a:ext cx="1728788" cy="17287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6"/>
          <p:cNvSpPr txBox="1">
            <a:spLocks noGrp="1"/>
          </p:cNvSpPr>
          <p:nvPr>
            <p:ph type="ctrTitle"/>
          </p:nvPr>
        </p:nvSpPr>
        <p:spPr>
          <a:xfrm>
            <a:off x="713250" y="369618"/>
            <a:ext cx="77175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Cara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air</a:t>
            </a:r>
            <a:endParaRPr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69A037D-97B1-4192-9139-341DBD880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670294"/>
              </p:ext>
            </p:extLst>
          </p:nvPr>
        </p:nvGraphicFramePr>
        <p:xfrm>
          <a:off x="970844" y="1375907"/>
          <a:ext cx="2359378" cy="265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AE8285D-6F74-48A3-B947-ACA48978EAE7}"/>
              </a:ext>
            </a:extLst>
          </p:cNvPr>
          <p:cNvSpPr txBox="1"/>
          <p:nvPr/>
        </p:nvSpPr>
        <p:spPr>
          <a:xfrm>
            <a:off x="4468350" y="1571476"/>
            <a:ext cx="39624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: 26 - 27°C  (</a:t>
            </a:r>
            <a:r>
              <a:rPr lang="en-ID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	: 3 ppm (</a:t>
            </a:r>
            <a:r>
              <a:rPr lang="en-ID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	:: 6 – 7  (</a:t>
            </a:r>
            <a:r>
              <a:rPr lang="en-ID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Amoniak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 0 mg/l (</a:t>
            </a:r>
            <a:r>
              <a:rPr lang="en-ID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0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7"/>
          <p:cNvSpPr/>
          <p:nvPr/>
        </p:nvSpPr>
        <p:spPr>
          <a:xfrm>
            <a:off x="1286000" y="1768250"/>
            <a:ext cx="1259600" cy="1999750"/>
          </a:xfrm>
          <a:custGeom>
            <a:avLst/>
            <a:gdLst/>
            <a:ahLst/>
            <a:cxnLst/>
            <a:rect l="l" t="t" r="r" b="b"/>
            <a:pathLst>
              <a:path w="50384" h="79990" extrusionOk="0">
                <a:moveTo>
                  <a:pt x="3820" y="1948"/>
                </a:moveTo>
                <a:cubicBezTo>
                  <a:pt x="4541" y="1948"/>
                  <a:pt x="5248" y="2502"/>
                  <a:pt x="5248" y="3370"/>
                </a:cubicBezTo>
                <a:cubicBezTo>
                  <a:pt x="5248" y="4138"/>
                  <a:pt x="4608" y="4735"/>
                  <a:pt x="3840" y="4735"/>
                </a:cubicBezTo>
                <a:cubicBezTo>
                  <a:pt x="2603" y="4735"/>
                  <a:pt x="1963" y="3242"/>
                  <a:pt x="2859" y="2346"/>
                </a:cubicBezTo>
                <a:cubicBezTo>
                  <a:pt x="3134" y="2072"/>
                  <a:pt x="3478" y="1948"/>
                  <a:pt x="3820" y="1948"/>
                </a:cubicBezTo>
                <a:close/>
                <a:moveTo>
                  <a:pt x="9153" y="1948"/>
                </a:moveTo>
                <a:cubicBezTo>
                  <a:pt x="9874" y="1948"/>
                  <a:pt x="10581" y="2502"/>
                  <a:pt x="10581" y="3370"/>
                </a:cubicBezTo>
                <a:cubicBezTo>
                  <a:pt x="10581" y="4138"/>
                  <a:pt x="9941" y="4735"/>
                  <a:pt x="9173" y="4735"/>
                </a:cubicBezTo>
                <a:cubicBezTo>
                  <a:pt x="7936" y="4735"/>
                  <a:pt x="7296" y="3242"/>
                  <a:pt x="8192" y="2346"/>
                </a:cubicBezTo>
                <a:cubicBezTo>
                  <a:pt x="8466" y="2072"/>
                  <a:pt x="8811" y="1948"/>
                  <a:pt x="9153" y="1948"/>
                </a:cubicBezTo>
                <a:close/>
                <a:moveTo>
                  <a:pt x="14485" y="1948"/>
                </a:moveTo>
                <a:cubicBezTo>
                  <a:pt x="15206" y="1948"/>
                  <a:pt x="15913" y="2502"/>
                  <a:pt x="15913" y="3370"/>
                </a:cubicBezTo>
                <a:cubicBezTo>
                  <a:pt x="15913" y="4138"/>
                  <a:pt x="15274" y="4735"/>
                  <a:pt x="14506" y="4735"/>
                </a:cubicBezTo>
                <a:cubicBezTo>
                  <a:pt x="13268" y="4735"/>
                  <a:pt x="12629" y="3242"/>
                  <a:pt x="13524" y="2346"/>
                </a:cubicBezTo>
                <a:cubicBezTo>
                  <a:pt x="13799" y="2072"/>
                  <a:pt x="14144" y="1948"/>
                  <a:pt x="14485" y="1948"/>
                </a:cubicBezTo>
                <a:close/>
                <a:moveTo>
                  <a:pt x="19818" y="1948"/>
                </a:moveTo>
                <a:cubicBezTo>
                  <a:pt x="20539" y="1948"/>
                  <a:pt x="21246" y="2502"/>
                  <a:pt x="21246" y="3370"/>
                </a:cubicBezTo>
                <a:cubicBezTo>
                  <a:pt x="21246" y="4138"/>
                  <a:pt x="20606" y="4735"/>
                  <a:pt x="19838" y="4735"/>
                </a:cubicBezTo>
                <a:cubicBezTo>
                  <a:pt x="18601" y="4735"/>
                  <a:pt x="17961" y="3242"/>
                  <a:pt x="18857" y="2346"/>
                </a:cubicBezTo>
                <a:cubicBezTo>
                  <a:pt x="19131" y="2072"/>
                  <a:pt x="19476" y="1948"/>
                  <a:pt x="19818" y="1948"/>
                </a:cubicBezTo>
                <a:close/>
                <a:moveTo>
                  <a:pt x="25150" y="1948"/>
                </a:moveTo>
                <a:cubicBezTo>
                  <a:pt x="25872" y="1948"/>
                  <a:pt x="26579" y="2502"/>
                  <a:pt x="26579" y="3370"/>
                </a:cubicBezTo>
                <a:cubicBezTo>
                  <a:pt x="26579" y="4138"/>
                  <a:pt x="25939" y="4735"/>
                  <a:pt x="25171" y="4735"/>
                </a:cubicBezTo>
                <a:cubicBezTo>
                  <a:pt x="23934" y="4735"/>
                  <a:pt x="23294" y="3242"/>
                  <a:pt x="24190" y="2346"/>
                </a:cubicBezTo>
                <a:cubicBezTo>
                  <a:pt x="24464" y="2072"/>
                  <a:pt x="24809" y="1948"/>
                  <a:pt x="25150" y="1948"/>
                </a:cubicBezTo>
                <a:close/>
                <a:moveTo>
                  <a:pt x="30483" y="1948"/>
                </a:moveTo>
                <a:cubicBezTo>
                  <a:pt x="31204" y="1948"/>
                  <a:pt x="31911" y="2502"/>
                  <a:pt x="31911" y="3370"/>
                </a:cubicBezTo>
                <a:cubicBezTo>
                  <a:pt x="31911" y="4138"/>
                  <a:pt x="31271" y="4735"/>
                  <a:pt x="30503" y="4735"/>
                </a:cubicBezTo>
                <a:cubicBezTo>
                  <a:pt x="29266" y="4735"/>
                  <a:pt x="28626" y="3242"/>
                  <a:pt x="29522" y="2346"/>
                </a:cubicBezTo>
                <a:cubicBezTo>
                  <a:pt x="29796" y="2072"/>
                  <a:pt x="30141" y="1948"/>
                  <a:pt x="30483" y="1948"/>
                </a:cubicBezTo>
                <a:close/>
                <a:moveTo>
                  <a:pt x="35816" y="1948"/>
                </a:moveTo>
                <a:cubicBezTo>
                  <a:pt x="36537" y="1948"/>
                  <a:pt x="37244" y="2502"/>
                  <a:pt x="37244" y="3370"/>
                </a:cubicBezTo>
                <a:cubicBezTo>
                  <a:pt x="37244" y="4138"/>
                  <a:pt x="36604" y="4735"/>
                  <a:pt x="35836" y="4735"/>
                </a:cubicBezTo>
                <a:cubicBezTo>
                  <a:pt x="34599" y="4735"/>
                  <a:pt x="33959" y="3242"/>
                  <a:pt x="34855" y="2346"/>
                </a:cubicBezTo>
                <a:cubicBezTo>
                  <a:pt x="35129" y="2072"/>
                  <a:pt x="35474" y="1948"/>
                  <a:pt x="35816" y="1948"/>
                </a:cubicBezTo>
                <a:close/>
                <a:moveTo>
                  <a:pt x="41148" y="1948"/>
                </a:moveTo>
                <a:cubicBezTo>
                  <a:pt x="41869" y="1948"/>
                  <a:pt x="42576" y="2502"/>
                  <a:pt x="42576" y="3370"/>
                </a:cubicBezTo>
                <a:cubicBezTo>
                  <a:pt x="42576" y="4138"/>
                  <a:pt x="41936" y="4735"/>
                  <a:pt x="41169" y="4735"/>
                </a:cubicBezTo>
                <a:cubicBezTo>
                  <a:pt x="39931" y="4735"/>
                  <a:pt x="39292" y="3242"/>
                  <a:pt x="40187" y="2346"/>
                </a:cubicBezTo>
                <a:cubicBezTo>
                  <a:pt x="40462" y="2072"/>
                  <a:pt x="40806" y="1948"/>
                  <a:pt x="41148" y="1948"/>
                </a:cubicBezTo>
                <a:close/>
                <a:moveTo>
                  <a:pt x="46481" y="1948"/>
                </a:moveTo>
                <a:cubicBezTo>
                  <a:pt x="47202" y="1948"/>
                  <a:pt x="47909" y="2502"/>
                  <a:pt x="47909" y="3370"/>
                </a:cubicBezTo>
                <a:cubicBezTo>
                  <a:pt x="47909" y="4138"/>
                  <a:pt x="47269" y="4735"/>
                  <a:pt x="46501" y="4735"/>
                </a:cubicBezTo>
                <a:cubicBezTo>
                  <a:pt x="45264" y="4735"/>
                  <a:pt x="44624" y="3242"/>
                  <a:pt x="45520" y="2346"/>
                </a:cubicBezTo>
                <a:cubicBezTo>
                  <a:pt x="45794" y="2072"/>
                  <a:pt x="46139" y="1948"/>
                  <a:pt x="46481" y="1948"/>
                </a:cubicBezTo>
                <a:close/>
                <a:moveTo>
                  <a:pt x="1" y="0"/>
                </a:moveTo>
                <a:lnTo>
                  <a:pt x="1" y="79989"/>
                </a:lnTo>
                <a:lnTo>
                  <a:pt x="50383" y="79989"/>
                </a:lnTo>
                <a:lnTo>
                  <a:pt x="50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7"/>
          <p:cNvSpPr/>
          <p:nvPr/>
        </p:nvSpPr>
        <p:spPr>
          <a:xfrm rot="20535985">
            <a:off x="2893932" y="992988"/>
            <a:ext cx="1331896" cy="1485244"/>
          </a:xfrm>
          <a:custGeom>
            <a:avLst/>
            <a:gdLst/>
            <a:ahLst/>
            <a:cxnLst/>
            <a:rect l="l" t="t" r="r" b="b"/>
            <a:pathLst>
              <a:path w="39206" h="37423" extrusionOk="0">
                <a:moveTo>
                  <a:pt x="38352" y="1"/>
                </a:moveTo>
                <a:lnTo>
                  <a:pt x="299" y="43"/>
                </a:lnTo>
                <a:lnTo>
                  <a:pt x="0" y="36305"/>
                </a:lnTo>
                <a:cubicBezTo>
                  <a:pt x="0" y="36305"/>
                  <a:pt x="6528" y="36817"/>
                  <a:pt x="21587" y="37372"/>
                </a:cubicBezTo>
                <a:cubicBezTo>
                  <a:pt x="22533" y="37406"/>
                  <a:pt x="23429" y="37423"/>
                  <a:pt x="24279" y="37423"/>
                </a:cubicBezTo>
                <a:cubicBezTo>
                  <a:pt x="36957" y="37423"/>
                  <a:pt x="39206" y="33788"/>
                  <a:pt x="39206" y="33788"/>
                </a:cubicBezTo>
                <a:cubicBezTo>
                  <a:pt x="38310" y="28456"/>
                  <a:pt x="38352" y="1"/>
                  <a:pt x="383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7"/>
          <p:cNvSpPr/>
          <p:nvPr/>
        </p:nvSpPr>
        <p:spPr>
          <a:xfrm rot="-331593">
            <a:off x="1599253" y="2089407"/>
            <a:ext cx="1846042" cy="2042848"/>
          </a:xfrm>
          <a:custGeom>
            <a:avLst/>
            <a:gdLst/>
            <a:ahLst/>
            <a:cxnLst/>
            <a:rect l="l" t="t" r="r" b="b"/>
            <a:pathLst>
              <a:path w="43898" h="43557" extrusionOk="0">
                <a:moveTo>
                  <a:pt x="0" y="0"/>
                </a:moveTo>
                <a:lnTo>
                  <a:pt x="0" y="43429"/>
                </a:lnTo>
                <a:cubicBezTo>
                  <a:pt x="448" y="43514"/>
                  <a:pt x="896" y="43557"/>
                  <a:pt x="1344" y="43557"/>
                </a:cubicBezTo>
                <a:cubicBezTo>
                  <a:pt x="1792" y="43557"/>
                  <a:pt x="2240" y="43514"/>
                  <a:pt x="2688" y="43429"/>
                </a:cubicBezTo>
                <a:cubicBezTo>
                  <a:pt x="3865" y="43163"/>
                  <a:pt x="5991" y="42322"/>
                  <a:pt x="6864" y="42322"/>
                </a:cubicBezTo>
                <a:cubicBezTo>
                  <a:pt x="6971" y="42322"/>
                  <a:pt x="7059" y="42334"/>
                  <a:pt x="7124" y="42362"/>
                </a:cubicBezTo>
                <a:cubicBezTo>
                  <a:pt x="7460" y="42506"/>
                  <a:pt x="7930" y="42650"/>
                  <a:pt x="8566" y="42650"/>
                </a:cubicBezTo>
                <a:cubicBezTo>
                  <a:pt x="9061" y="42650"/>
                  <a:pt x="9656" y="42562"/>
                  <a:pt x="10367" y="42320"/>
                </a:cubicBezTo>
                <a:cubicBezTo>
                  <a:pt x="11909" y="41805"/>
                  <a:pt x="14296" y="40851"/>
                  <a:pt x="15213" y="40851"/>
                </a:cubicBezTo>
                <a:cubicBezTo>
                  <a:pt x="15285" y="40851"/>
                  <a:pt x="15348" y="40857"/>
                  <a:pt x="15401" y="40869"/>
                </a:cubicBezTo>
                <a:cubicBezTo>
                  <a:pt x="16132" y="41032"/>
                  <a:pt x="18025" y="42201"/>
                  <a:pt x="19124" y="42201"/>
                </a:cubicBezTo>
                <a:cubicBezTo>
                  <a:pt x="19179" y="42201"/>
                  <a:pt x="19232" y="42198"/>
                  <a:pt x="19283" y="42192"/>
                </a:cubicBezTo>
                <a:cubicBezTo>
                  <a:pt x="19987" y="42128"/>
                  <a:pt x="20701" y="42096"/>
                  <a:pt x="21421" y="42096"/>
                </a:cubicBezTo>
                <a:cubicBezTo>
                  <a:pt x="22141" y="42096"/>
                  <a:pt x="22866" y="42128"/>
                  <a:pt x="23591" y="42192"/>
                </a:cubicBezTo>
                <a:cubicBezTo>
                  <a:pt x="23634" y="42202"/>
                  <a:pt x="23684" y="42206"/>
                  <a:pt x="23741" y="42206"/>
                </a:cubicBezTo>
                <a:cubicBezTo>
                  <a:pt x="24657" y="42206"/>
                  <a:pt x="27340" y="40990"/>
                  <a:pt x="28625" y="40869"/>
                </a:cubicBezTo>
                <a:cubicBezTo>
                  <a:pt x="29444" y="40790"/>
                  <a:pt x="29870" y="40629"/>
                  <a:pt x="30359" y="40629"/>
                </a:cubicBezTo>
                <a:cubicBezTo>
                  <a:pt x="30660" y="40629"/>
                  <a:pt x="30985" y="40690"/>
                  <a:pt x="31441" y="40869"/>
                </a:cubicBezTo>
                <a:cubicBezTo>
                  <a:pt x="32316" y="41226"/>
                  <a:pt x="34422" y="41385"/>
                  <a:pt x="36094" y="41385"/>
                </a:cubicBezTo>
                <a:cubicBezTo>
                  <a:pt x="36623" y="41385"/>
                  <a:pt x="37109" y="41369"/>
                  <a:pt x="37499" y="41338"/>
                </a:cubicBezTo>
                <a:cubicBezTo>
                  <a:pt x="37555" y="41334"/>
                  <a:pt x="37614" y="41332"/>
                  <a:pt x="37675" y="41332"/>
                </a:cubicBezTo>
                <a:cubicBezTo>
                  <a:pt x="39020" y="41332"/>
                  <a:pt x="41488" y="42358"/>
                  <a:pt x="42970" y="42358"/>
                </a:cubicBezTo>
                <a:cubicBezTo>
                  <a:pt x="43361" y="42358"/>
                  <a:pt x="43683" y="42287"/>
                  <a:pt x="43898" y="42106"/>
                </a:cubicBezTo>
                <a:lnTo>
                  <a:pt x="43898" y="0"/>
                </a:lnTo>
                <a:close/>
              </a:path>
            </a:pathLst>
          </a:custGeom>
          <a:solidFill>
            <a:srgbClr val="FBF468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7"/>
          <p:cNvSpPr/>
          <p:nvPr/>
        </p:nvSpPr>
        <p:spPr>
          <a:xfrm>
            <a:off x="5372850" y="1269450"/>
            <a:ext cx="2348537" cy="1485225"/>
          </a:xfrm>
          <a:custGeom>
            <a:avLst/>
            <a:gdLst/>
            <a:ahLst/>
            <a:cxnLst/>
            <a:rect l="l" t="t" r="r" b="b"/>
            <a:pathLst>
              <a:path w="39206" h="37423" extrusionOk="0">
                <a:moveTo>
                  <a:pt x="38352" y="1"/>
                </a:moveTo>
                <a:lnTo>
                  <a:pt x="299" y="43"/>
                </a:lnTo>
                <a:lnTo>
                  <a:pt x="0" y="36305"/>
                </a:lnTo>
                <a:cubicBezTo>
                  <a:pt x="0" y="36305"/>
                  <a:pt x="6528" y="36817"/>
                  <a:pt x="21587" y="37372"/>
                </a:cubicBezTo>
                <a:cubicBezTo>
                  <a:pt x="22533" y="37406"/>
                  <a:pt x="23429" y="37423"/>
                  <a:pt x="24279" y="37423"/>
                </a:cubicBezTo>
                <a:cubicBezTo>
                  <a:pt x="36957" y="37423"/>
                  <a:pt x="39206" y="33788"/>
                  <a:pt x="39206" y="33788"/>
                </a:cubicBezTo>
                <a:cubicBezTo>
                  <a:pt x="38310" y="28456"/>
                  <a:pt x="38352" y="1"/>
                  <a:pt x="38352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7"/>
          <p:cNvSpPr txBox="1">
            <a:spLocks noGrp="1"/>
          </p:cNvSpPr>
          <p:nvPr>
            <p:ph type="title"/>
          </p:nvPr>
        </p:nvSpPr>
        <p:spPr>
          <a:xfrm>
            <a:off x="4953000" y="2689931"/>
            <a:ext cx="340031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kontes</a:t>
            </a:r>
            <a:b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b="1" dirty="0"/>
          </a:p>
        </p:txBody>
      </p:sp>
      <p:sp>
        <p:nvSpPr>
          <p:cNvPr id="878" name="Google Shape;878;p57"/>
          <p:cNvSpPr txBox="1">
            <a:spLocks noGrp="1"/>
          </p:cNvSpPr>
          <p:nvPr>
            <p:ph type="title" idx="2"/>
          </p:nvPr>
        </p:nvSpPr>
        <p:spPr>
          <a:xfrm>
            <a:off x="4584413" y="939026"/>
            <a:ext cx="38451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80" name="Google Shape;880;p57"/>
          <p:cNvSpPr/>
          <p:nvPr/>
        </p:nvSpPr>
        <p:spPr>
          <a:xfrm rot="-2548515">
            <a:off x="6054016" y="1057229"/>
            <a:ext cx="810859" cy="521797"/>
          </a:xfrm>
          <a:custGeom>
            <a:avLst/>
            <a:gdLst/>
            <a:ahLst/>
            <a:cxnLst/>
            <a:rect l="l" t="t" r="r" b="b"/>
            <a:pathLst>
              <a:path w="32433" h="20871" extrusionOk="0">
                <a:moveTo>
                  <a:pt x="3564" y="0"/>
                </a:moveTo>
                <a:lnTo>
                  <a:pt x="4242" y="1552"/>
                </a:lnTo>
                <a:lnTo>
                  <a:pt x="3321" y="2182"/>
                </a:lnTo>
                <a:lnTo>
                  <a:pt x="3370" y="3467"/>
                </a:lnTo>
                <a:lnTo>
                  <a:pt x="2376" y="4994"/>
                </a:lnTo>
                <a:lnTo>
                  <a:pt x="2376" y="5963"/>
                </a:lnTo>
                <a:lnTo>
                  <a:pt x="2085" y="6666"/>
                </a:lnTo>
                <a:lnTo>
                  <a:pt x="1334" y="7151"/>
                </a:lnTo>
                <a:lnTo>
                  <a:pt x="1552" y="8775"/>
                </a:lnTo>
                <a:lnTo>
                  <a:pt x="0" y="10060"/>
                </a:lnTo>
                <a:lnTo>
                  <a:pt x="28361" y="20871"/>
                </a:lnTo>
                <a:lnTo>
                  <a:pt x="29233" y="18350"/>
                </a:lnTo>
                <a:lnTo>
                  <a:pt x="29112" y="16871"/>
                </a:lnTo>
                <a:lnTo>
                  <a:pt x="30663" y="16047"/>
                </a:lnTo>
                <a:lnTo>
                  <a:pt x="30033" y="14132"/>
                </a:lnTo>
                <a:lnTo>
                  <a:pt x="31027" y="13671"/>
                </a:lnTo>
                <a:lnTo>
                  <a:pt x="31100" y="12338"/>
                </a:lnTo>
                <a:lnTo>
                  <a:pt x="32433" y="11005"/>
                </a:lnTo>
                <a:lnTo>
                  <a:pt x="3564" y="0"/>
                </a:lnTo>
                <a:close/>
              </a:path>
            </a:pathLst>
          </a:custGeom>
          <a:solidFill>
            <a:srgbClr val="CFE0BD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71385-2C85-4FED-87F1-88EF2BFF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7779">
            <a:off x="1648088" y="2263323"/>
            <a:ext cx="1760403" cy="1675320"/>
          </a:xfrm>
          <a:prstGeom prst="rect">
            <a:avLst/>
          </a:prstGeom>
        </p:spPr>
      </p:pic>
      <p:pic>
        <p:nvPicPr>
          <p:cNvPr id="3082" name="Picture 10" descr="Sukabumi Gelar Kontes Cupang Terbuka Desember | radarsukabumi.com">
            <a:extLst>
              <a:ext uri="{FF2B5EF4-FFF2-40B4-BE49-F238E27FC236}">
                <a16:creationId xmlns:a16="http://schemas.microsoft.com/office/drawing/2014/main" id="{B964E089-78E8-4F95-9A56-7FC1473B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248">
            <a:off x="3021084" y="1153428"/>
            <a:ext cx="1145862" cy="11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47"/>
          <p:cNvGrpSpPr/>
          <p:nvPr/>
        </p:nvGrpSpPr>
        <p:grpSpPr>
          <a:xfrm rot="-2039337">
            <a:off x="4365521" y="2160789"/>
            <a:ext cx="749166" cy="971384"/>
            <a:chOff x="4508850" y="2533700"/>
            <a:chExt cx="652350" cy="845850"/>
          </a:xfrm>
        </p:grpSpPr>
        <p:sp>
          <p:nvSpPr>
            <p:cNvPr id="720" name="Google Shape;720;p47"/>
            <p:cNvSpPr/>
            <p:nvPr/>
          </p:nvSpPr>
          <p:spPr>
            <a:xfrm>
              <a:off x="4608200" y="2778925"/>
              <a:ext cx="553000" cy="600625"/>
            </a:xfrm>
            <a:custGeom>
              <a:avLst/>
              <a:gdLst/>
              <a:ahLst/>
              <a:cxnLst/>
              <a:rect l="l" t="t" r="r" b="b"/>
              <a:pathLst>
                <a:path w="22120" h="24025" fill="none" extrusionOk="0">
                  <a:moveTo>
                    <a:pt x="6237" y="15347"/>
                  </a:moveTo>
                  <a:cubicBezTo>
                    <a:pt x="10197" y="20110"/>
                    <a:pt x="15987" y="23265"/>
                    <a:pt x="22119" y="24024"/>
                  </a:cubicBezTo>
                  <a:cubicBezTo>
                    <a:pt x="16061" y="23340"/>
                    <a:pt x="10316" y="20199"/>
                    <a:pt x="6460" y="15481"/>
                  </a:cubicBezTo>
                  <a:cubicBezTo>
                    <a:pt x="4645" y="13248"/>
                    <a:pt x="3245" y="10673"/>
                    <a:pt x="2352" y="7934"/>
                  </a:cubicBezTo>
                  <a:cubicBezTo>
                    <a:pt x="1653" y="5820"/>
                    <a:pt x="1906" y="1429"/>
                    <a:pt x="685" y="0"/>
                  </a:cubicBezTo>
                  <a:cubicBezTo>
                    <a:pt x="0" y="5210"/>
                    <a:pt x="2992" y="11447"/>
                    <a:pt x="6237" y="153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4508850" y="2533700"/>
              <a:ext cx="216975" cy="322650"/>
            </a:xfrm>
            <a:custGeom>
              <a:avLst/>
              <a:gdLst/>
              <a:ahLst/>
              <a:cxnLst/>
              <a:rect l="l" t="t" r="r" b="b"/>
              <a:pathLst>
                <a:path w="8679" h="12906" fill="none" extrusionOk="0">
                  <a:moveTo>
                    <a:pt x="5612" y="0"/>
                  </a:moveTo>
                  <a:cubicBezTo>
                    <a:pt x="5552" y="4466"/>
                    <a:pt x="6624" y="8946"/>
                    <a:pt x="8678" y="12905"/>
                  </a:cubicBezTo>
                  <a:cubicBezTo>
                    <a:pt x="7725" y="8946"/>
                    <a:pt x="6773" y="5001"/>
                    <a:pt x="5820" y="1042"/>
                  </a:cubicBezTo>
                  <a:cubicBezTo>
                    <a:pt x="6341" y="3200"/>
                    <a:pt x="923" y="8693"/>
                    <a:pt x="0" y="10583"/>
                  </a:cubicBezTo>
                  <a:cubicBezTo>
                    <a:pt x="3215" y="11357"/>
                    <a:pt x="5195" y="2218"/>
                    <a:pt x="56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47"/>
          <p:cNvSpPr txBox="1">
            <a:spLocks noGrp="1"/>
          </p:cNvSpPr>
          <p:nvPr>
            <p:ph type="subTitle" idx="1"/>
          </p:nvPr>
        </p:nvSpPr>
        <p:spPr>
          <a:xfrm>
            <a:off x="1192050" y="1598199"/>
            <a:ext cx="3167100" cy="239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Halfmoon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Giant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Plakat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Crowntail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dirty="0"/>
          </a:p>
        </p:txBody>
      </p:sp>
      <p:sp>
        <p:nvSpPr>
          <p:cNvPr id="732" name="Google Shape;732;p47"/>
          <p:cNvSpPr txBox="1">
            <a:spLocks noGrp="1"/>
          </p:cNvSpPr>
          <p:nvPr>
            <p:ph type="ctrTitle"/>
          </p:nvPr>
        </p:nvSpPr>
        <p:spPr>
          <a:xfrm>
            <a:off x="722400" y="297082"/>
            <a:ext cx="7699200" cy="9462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Jenis</a:t>
            </a:r>
            <a:r>
              <a:rPr lang="en-US" sz="3200" dirty="0"/>
              <a:t> ikan yang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/>
              <a:t>kontes</a:t>
            </a:r>
            <a:endParaRPr sz="3200" dirty="0"/>
          </a:p>
        </p:txBody>
      </p:sp>
      <p:pic>
        <p:nvPicPr>
          <p:cNvPr id="4100" name="Picture 4" descr="Mau Ikut Kontes Ikan Cupang, Ini Kriteria yang Harus Diperhatikan : Okezone  Lifestyle">
            <a:extLst>
              <a:ext uri="{FF2B5EF4-FFF2-40B4-BE49-F238E27FC236}">
                <a16:creationId xmlns:a16="http://schemas.microsoft.com/office/drawing/2014/main" id="{D37AE2F8-8B53-4012-88F7-D9FF6CB1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93" y="1883616"/>
            <a:ext cx="27146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9"/>
          <p:cNvSpPr/>
          <p:nvPr/>
        </p:nvSpPr>
        <p:spPr>
          <a:xfrm rot="432114">
            <a:off x="2538315" y="512388"/>
            <a:ext cx="5282101" cy="3034384"/>
          </a:xfrm>
          <a:custGeom>
            <a:avLst/>
            <a:gdLst/>
            <a:ahLst/>
            <a:cxnLst/>
            <a:rect l="l" t="t" r="r" b="b"/>
            <a:pathLst>
              <a:path w="104861" h="60239" extrusionOk="0">
                <a:moveTo>
                  <a:pt x="6485" y="6529"/>
                </a:moveTo>
                <a:cubicBezTo>
                  <a:pt x="7638" y="6529"/>
                  <a:pt x="8746" y="7436"/>
                  <a:pt x="8746" y="8789"/>
                </a:cubicBezTo>
                <a:cubicBezTo>
                  <a:pt x="8746" y="10026"/>
                  <a:pt x="7765" y="11050"/>
                  <a:pt x="6485" y="11050"/>
                </a:cubicBezTo>
                <a:cubicBezTo>
                  <a:pt x="4480" y="11050"/>
                  <a:pt x="3456" y="8618"/>
                  <a:pt x="4907" y="7211"/>
                </a:cubicBezTo>
                <a:cubicBezTo>
                  <a:pt x="5364" y="6739"/>
                  <a:pt x="5930" y="6529"/>
                  <a:pt x="6485" y="6529"/>
                </a:cubicBezTo>
                <a:close/>
                <a:moveTo>
                  <a:pt x="6485" y="17194"/>
                </a:moveTo>
                <a:cubicBezTo>
                  <a:pt x="7638" y="17194"/>
                  <a:pt x="8746" y="18101"/>
                  <a:pt x="8746" y="19454"/>
                </a:cubicBezTo>
                <a:cubicBezTo>
                  <a:pt x="8746" y="20691"/>
                  <a:pt x="7765" y="21715"/>
                  <a:pt x="6485" y="21715"/>
                </a:cubicBezTo>
                <a:cubicBezTo>
                  <a:pt x="4480" y="21715"/>
                  <a:pt x="3456" y="19284"/>
                  <a:pt x="4907" y="17876"/>
                </a:cubicBezTo>
                <a:cubicBezTo>
                  <a:pt x="5364" y="17404"/>
                  <a:pt x="5930" y="17194"/>
                  <a:pt x="6485" y="17194"/>
                </a:cubicBezTo>
                <a:close/>
                <a:moveTo>
                  <a:pt x="6485" y="27860"/>
                </a:moveTo>
                <a:cubicBezTo>
                  <a:pt x="7638" y="27860"/>
                  <a:pt x="8746" y="28766"/>
                  <a:pt x="8746" y="30119"/>
                </a:cubicBezTo>
                <a:cubicBezTo>
                  <a:pt x="8746" y="31357"/>
                  <a:pt x="7765" y="32381"/>
                  <a:pt x="6485" y="32381"/>
                </a:cubicBezTo>
                <a:cubicBezTo>
                  <a:pt x="4480" y="32381"/>
                  <a:pt x="3456" y="29949"/>
                  <a:pt x="4907" y="28541"/>
                </a:cubicBezTo>
                <a:cubicBezTo>
                  <a:pt x="5364" y="28070"/>
                  <a:pt x="5930" y="27860"/>
                  <a:pt x="6485" y="27860"/>
                </a:cubicBezTo>
                <a:close/>
                <a:moveTo>
                  <a:pt x="6485" y="38525"/>
                </a:moveTo>
                <a:cubicBezTo>
                  <a:pt x="7638" y="38525"/>
                  <a:pt x="8746" y="39431"/>
                  <a:pt x="8746" y="40785"/>
                </a:cubicBezTo>
                <a:cubicBezTo>
                  <a:pt x="8746" y="42022"/>
                  <a:pt x="7765" y="43046"/>
                  <a:pt x="6485" y="43046"/>
                </a:cubicBezTo>
                <a:cubicBezTo>
                  <a:pt x="4480" y="43046"/>
                  <a:pt x="3456" y="40614"/>
                  <a:pt x="4907" y="39206"/>
                </a:cubicBezTo>
                <a:cubicBezTo>
                  <a:pt x="5364" y="38735"/>
                  <a:pt x="5930" y="38525"/>
                  <a:pt x="6485" y="38525"/>
                </a:cubicBezTo>
                <a:close/>
                <a:moveTo>
                  <a:pt x="6485" y="49190"/>
                </a:moveTo>
                <a:cubicBezTo>
                  <a:pt x="7638" y="49190"/>
                  <a:pt x="8746" y="50096"/>
                  <a:pt x="8746" y="51450"/>
                </a:cubicBezTo>
                <a:cubicBezTo>
                  <a:pt x="8746" y="52687"/>
                  <a:pt x="7765" y="53711"/>
                  <a:pt x="6485" y="53711"/>
                </a:cubicBezTo>
                <a:cubicBezTo>
                  <a:pt x="4480" y="53711"/>
                  <a:pt x="3456" y="51279"/>
                  <a:pt x="4907" y="49871"/>
                </a:cubicBezTo>
                <a:cubicBezTo>
                  <a:pt x="5364" y="49400"/>
                  <a:pt x="5930" y="49190"/>
                  <a:pt x="6485" y="49190"/>
                </a:cubicBezTo>
                <a:close/>
                <a:moveTo>
                  <a:pt x="1" y="1"/>
                </a:moveTo>
                <a:lnTo>
                  <a:pt x="1" y="60238"/>
                </a:lnTo>
                <a:lnTo>
                  <a:pt x="91636" y="60238"/>
                </a:lnTo>
                <a:lnTo>
                  <a:pt x="104861" y="49061"/>
                </a:lnTo>
                <a:lnTo>
                  <a:pt x="104861" y="1"/>
                </a:lnTo>
                <a:close/>
              </a:path>
            </a:pathLst>
          </a:custGeom>
          <a:solidFill>
            <a:srgbClr val="FCD4E4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9"/>
          <p:cNvSpPr/>
          <p:nvPr/>
        </p:nvSpPr>
        <p:spPr>
          <a:xfrm rot="459303">
            <a:off x="6865676" y="3087562"/>
            <a:ext cx="806237" cy="743246"/>
          </a:xfrm>
          <a:custGeom>
            <a:avLst/>
            <a:gdLst/>
            <a:ahLst/>
            <a:cxnLst/>
            <a:rect l="l" t="t" r="r" b="b"/>
            <a:pathLst>
              <a:path w="15359" h="14159" extrusionOk="0">
                <a:moveTo>
                  <a:pt x="3511" y="1"/>
                </a:moveTo>
                <a:cubicBezTo>
                  <a:pt x="1466" y="1"/>
                  <a:pt x="1" y="123"/>
                  <a:pt x="1" y="123"/>
                </a:cubicBezTo>
                <a:cubicBezTo>
                  <a:pt x="4779" y="5924"/>
                  <a:pt x="2134" y="14158"/>
                  <a:pt x="2134" y="14158"/>
                </a:cubicBezTo>
                <a:lnTo>
                  <a:pt x="15359" y="2981"/>
                </a:lnTo>
                <a:cubicBezTo>
                  <a:pt x="13348" y="439"/>
                  <a:pt x="7388" y="1"/>
                  <a:pt x="3511" y="1"/>
                </a:cubicBezTo>
                <a:close/>
              </a:path>
            </a:pathLst>
          </a:custGeom>
          <a:solidFill>
            <a:srgbClr val="F2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9"/>
          <p:cNvSpPr txBox="1">
            <a:spLocks noGrp="1"/>
          </p:cNvSpPr>
          <p:nvPr>
            <p:ph type="title"/>
          </p:nvPr>
        </p:nvSpPr>
        <p:spPr>
          <a:xfrm rot="445706">
            <a:off x="3037442" y="1208799"/>
            <a:ext cx="4467600" cy="1584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Kriteria</a:t>
            </a:r>
            <a:r>
              <a:rPr lang="en-US" sz="4000" dirty="0"/>
              <a:t> </a:t>
            </a:r>
            <a:r>
              <a:rPr lang="en-US" sz="4000" dirty="0" err="1"/>
              <a:t>cupang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kontes</a:t>
            </a:r>
            <a:endParaRPr sz="4000" dirty="0"/>
          </a:p>
        </p:txBody>
      </p:sp>
      <p:sp>
        <p:nvSpPr>
          <p:cNvPr id="752" name="Google Shape;752;p49"/>
          <p:cNvSpPr/>
          <p:nvPr/>
        </p:nvSpPr>
        <p:spPr>
          <a:xfrm>
            <a:off x="7459650" y="386225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9"/>
          <p:cNvSpPr/>
          <p:nvPr/>
        </p:nvSpPr>
        <p:spPr>
          <a:xfrm>
            <a:off x="6465675" y="569175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6"/>
          <p:cNvGrpSpPr/>
          <p:nvPr/>
        </p:nvGrpSpPr>
        <p:grpSpPr>
          <a:xfrm>
            <a:off x="5867399" y="838199"/>
            <a:ext cx="2501295" cy="3273373"/>
            <a:chOff x="4791261" y="91722"/>
            <a:chExt cx="3170973" cy="3976234"/>
          </a:xfrm>
        </p:grpSpPr>
        <p:grpSp>
          <p:nvGrpSpPr>
            <p:cNvPr id="858" name="Google Shape;858;p56"/>
            <p:cNvGrpSpPr/>
            <p:nvPr/>
          </p:nvGrpSpPr>
          <p:grpSpPr>
            <a:xfrm>
              <a:off x="4791261" y="91722"/>
              <a:ext cx="3170973" cy="3842840"/>
              <a:chOff x="4791261" y="91722"/>
              <a:chExt cx="3170973" cy="3842840"/>
            </a:xfrm>
          </p:grpSpPr>
          <p:sp>
            <p:nvSpPr>
              <p:cNvPr id="859" name="Google Shape;859;p56"/>
              <p:cNvSpPr/>
              <p:nvPr/>
            </p:nvSpPr>
            <p:spPr>
              <a:xfrm rot="5148800">
                <a:off x="4714879" y="701903"/>
                <a:ext cx="3323739" cy="2936151"/>
              </a:xfrm>
              <a:custGeom>
                <a:avLst/>
                <a:gdLst/>
                <a:ahLst/>
                <a:cxnLst/>
                <a:rect l="l" t="t" r="r" b="b"/>
                <a:pathLst>
                  <a:path w="104818" h="60238" extrusionOk="0">
                    <a:moveTo>
                      <a:pt x="6186" y="5419"/>
                    </a:moveTo>
                    <a:lnTo>
                      <a:pt x="6186" y="8277"/>
                    </a:lnTo>
                    <a:lnTo>
                      <a:pt x="3328" y="8277"/>
                    </a:lnTo>
                    <a:lnTo>
                      <a:pt x="3328" y="5419"/>
                    </a:lnTo>
                    <a:close/>
                    <a:moveTo>
                      <a:pt x="6186" y="10239"/>
                    </a:moveTo>
                    <a:lnTo>
                      <a:pt x="6186" y="13098"/>
                    </a:lnTo>
                    <a:lnTo>
                      <a:pt x="3328" y="13098"/>
                    </a:lnTo>
                    <a:lnTo>
                      <a:pt x="3328" y="10239"/>
                    </a:lnTo>
                    <a:close/>
                    <a:moveTo>
                      <a:pt x="6186" y="15017"/>
                    </a:moveTo>
                    <a:lnTo>
                      <a:pt x="6186" y="17876"/>
                    </a:lnTo>
                    <a:lnTo>
                      <a:pt x="3328" y="17876"/>
                    </a:lnTo>
                    <a:lnTo>
                      <a:pt x="3328" y="15017"/>
                    </a:lnTo>
                    <a:close/>
                    <a:moveTo>
                      <a:pt x="6186" y="42363"/>
                    </a:moveTo>
                    <a:lnTo>
                      <a:pt x="6186" y="45221"/>
                    </a:lnTo>
                    <a:lnTo>
                      <a:pt x="3328" y="45221"/>
                    </a:lnTo>
                    <a:lnTo>
                      <a:pt x="3328" y="42363"/>
                    </a:lnTo>
                    <a:close/>
                    <a:moveTo>
                      <a:pt x="6186" y="47184"/>
                    </a:moveTo>
                    <a:lnTo>
                      <a:pt x="6186" y="49999"/>
                    </a:lnTo>
                    <a:lnTo>
                      <a:pt x="3328" y="49999"/>
                    </a:lnTo>
                    <a:lnTo>
                      <a:pt x="3328" y="47184"/>
                    </a:lnTo>
                    <a:close/>
                    <a:moveTo>
                      <a:pt x="6186" y="51962"/>
                    </a:moveTo>
                    <a:lnTo>
                      <a:pt x="6186" y="54820"/>
                    </a:lnTo>
                    <a:lnTo>
                      <a:pt x="3328" y="54820"/>
                    </a:lnTo>
                    <a:lnTo>
                      <a:pt x="3328" y="51962"/>
                    </a:lnTo>
                    <a:close/>
                    <a:moveTo>
                      <a:pt x="0" y="1"/>
                    </a:moveTo>
                    <a:lnTo>
                      <a:pt x="0" y="60238"/>
                    </a:lnTo>
                    <a:lnTo>
                      <a:pt x="91636" y="60238"/>
                    </a:lnTo>
                    <a:lnTo>
                      <a:pt x="104818" y="49061"/>
                    </a:lnTo>
                    <a:lnTo>
                      <a:pt x="104818" y="1"/>
                    </a:lnTo>
                    <a:close/>
                  </a:path>
                </a:pathLst>
              </a:custGeom>
              <a:solidFill>
                <a:srgbClr val="FBF46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6"/>
              <p:cNvSpPr/>
              <p:nvPr/>
            </p:nvSpPr>
            <p:spPr>
              <a:xfrm rot="-2548515">
                <a:off x="5899441" y="297029"/>
                <a:ext cx="810859" cy="521797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0871" extrusionOk="0">
                    <a:moveTo>
                      <a:pt x="3564" y="0"/>
                    </a:moveTo>
                    <a:lnTo>
                      <a:pt x="4242" y="1552"/>
                    </a:lnTo>
                    <a:lnTo>
                      <a:pt x="3321" y="2182"/>
                    </a:lnTo>
                    <a:lnTo>
                      <a:pt x="3370" y="3467"/>
                    </a:lnTo>
                    <a:lnTo>
                      <a:pt x="2376" y="4994"/>
                    </a:lnTo>
                    <a:lnTo>
                      <a:pt x="2376" y="5963"/>
                    </a:lnTo>
                    <a:lnTo>
                      <a:pt x="2085" y="6666"/>
                    </a:lnTo>
                    <a:lnTo>
                      <a:pt x="1334" y="7151"/>
                    </a:lnTo>
                    <a:lnTo>
                      <a:pt x="1552" y="8775"/>
                    </a:lnTo>
                    <a:lnTo>
                      <a:pt x="0" y="10060"/>
                    </a:lnTo>
                    <a:lnTo>
                      <a:pt x="28361" y="20871"/>
                    </a:lnTo>
                    <a:lnTo>
                      <a:pt x="29233" y="18350"/>
                    </a:lnTo>
                    <a:lnTo>
                      <a:pt x="29112" y="16871"/>
                    </a:lnTo>
                    <a:lnTo>
                      <a:pt x="30663" y="16047"/>
                    </a:lnTo>
                    <a:lnTo>
                      <a:pt x="30033" y="14132"/>
                    </a:lnTo>
                    <a:lnTo>
                      <a:pt x="31027" y="13671"/>
                    </a:lnTo>
                    <a:lnTo>
                      <a:pt x="31100" y="12338"/>
                    </a:lnTo>
                    <a:lnTo>
                      <a:pt x="32433" y="11005"/>
                    </a:lnTo>
                    <a:lnTo>
                      <a:pt x="3564" y="0"/>
                    </a:lnTo>
                    <a:close/>
                  </a:path>
                </a:pathLst>
              </a:custGeom>
              <a:solidFill>
                <a:srgbClr val="CFE0BD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" name="Google Shape;861;p56"/>
            <p:cNvSpPr/>
            <p:nvPr/>
          </p:nvSpPr>
          <p:spPr>
            <a:xfrm rot="4025955">
              <a:off x="5019446" y="3482748"/>
              <a:ext cx="588373" cy="452372"/>
            </a:xfrm>
            <a:custGeom>
              <a:avLst/>
              <a:gdLst/>
              <a:ahLst/>
              <a:cxnLst/>
              <a:rect l="l" t="t" r="r" b="b"/>
              <a:pathLst>
                <a:path w="7637" h="7168" extrusionOk="0">
                  <a:moveTo>
                    <a:pt x="0" y="0"/>
                  </a:moveTo>
                  <a:lnTo>
                    <a:pt x="0" y="7167"/>
                  </a:lnTo>
                  <a:lnTo>
                    <a:pt x="7637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56"/>
          <p:cNvSpPr txBox="1">
            <a:spLocks noGrp="1"/>
          </p:cNvSpPr>
          <p:nvPr>
            <p:ph type="title"/>
          </p:nvPr>
        </p:nvSpPr>
        <p:spPr>
          <a:xfrm rot="21419756">
            <a:off x="5874024" y="4009810"/>
            <a:ext cx="2645289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a. </a:t>
            </a:r>
            <a:r>
              <a:rPr lang="en-US" dirty="0" err="1"/>
              <a:t>Jenis</a:t>
            </a:r>
            <a:r>
              <a:rPr lang="en-US" dirty="0"/>
              <a:t> Halfmoon</a:t>
            </a:r>
            <a:endParaRPr dirty="0"/>
          </a:p>
        </p:txBody>
      </p:sp>
      <p:pic>
        <p:nvPicPr>
          <p:cNvPr id="5124" name="Picture 4" descr="Maaf, Cupang Halfmoon Marble Milik Alexander Chandra Not for Sale!">
            <a:extLst>
              <a:ext uri="{FF2B5EF4-FFF2-40B4-BE49-F238E27FC236}">
                <a16:creationId xmlns:a16="http://schemas.microsoft.com/office/drawing/2014/main" id="{400716B8-A884-46D9-A3DA-AFA3E3C3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803">
            <a:off x="6191467" y="1820937"/>
            <a:ext cx="1879989" cy="14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FD2F90-64CA-4377-8821-8D342173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36245"/>
              </p:ext>
            </p:extLst>
          </p:nvPr>
        </p:nvGraphicFramePr>
        <p:xfrm>
          <a:off x="768572" y="473996"/>
          <a:ext cx="5079375" cy="3718560"/>
        </p:xfrm>
        <a:graphic>
          <a:graphicData uri="http://schemas.openxmlformats.org/drawingml/2006/table">
            <a:tbl>
              <a:tblPr firstRow="1" bandRow="1">
                <a:tableStyleId>{EADAE3A6-1A08-45EE-AA05-118F2E9656AA}</a:tableStyleId>
              </a:tblPr>
              <a:tblGrid>
                <a:gridCol w="1015875">
                  <a:extLst>
                    <a:ext uri="{9D8B030D-6E8A-4147-A177-3AD203B41FA5}">
                      <a16:colId xmlns:a16="http://schemas.microsoft.com/office/drawing/2014/main" val="215559019"/>
                    </a:ext>
                  </a:extLst>
                </a:gridCol>
                <a:gridCol w="929483">
                  <a:extLst>
                    <a:ext uri="{9D8B030D-6E8A-4147-A177-3AD203B41FA5}">
                      <a16:colId xmlns:a16="http://schemas.microsoft.com/office/drawing/2014/main" val="757998115"/>
                    </a:ext>
                  </a:extLst>
                </a:gridCol>
                <a:gridCol w="1102267">
                  <a:extLst>
                    <a:ext uri="{9D8B030D-6E8A-4147-A177-3AD203B41FA5}">
                      <a16:colId xmlns:a16="http://schemas.microsoft.com/office/drawing/2014/main" val="956804794"/>
                    </a:ext>
                  </a:extLst>
                </a:gridCol>
                <a:gridCol w="1015875">
                  <a:extLst>
                    <a:ext uri="{9D8B030D-6E8A-4147-A177-3AD203B41FA5}">
                      <a16:colId xmlns:a16="http://schemas.microsoft.com/office/drawing/2014/main" val="709472786"/>
                    </a:ext>
                  </a:extLst>
                </a:gridCol>
                <a:gridCol w="1015875">
                  <a:extLst>
                    <a:ext uri="{9D8B030D-6E8A-4147-A177-3AD203B41FA5}">
                      <a16:colId xmlns:a16="http://schemas.microsoft.com/office/drawing/2014/main" val="3982438648"/>
                    </a:ext>
                  </a:extLst>
                </a:gridCol>
              </a:tblGrid>
              <a:tr h="30964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Kriteria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cupang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kontes</a:t>
                      </a:r>
                      <a:endParaRPr lang="en-ID" sz="1600" b="1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33466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Dorsal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Ekor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Anal/</a:t>
                      </a:r>
                      <a:r>
                        <a:rPr lang="en-US" dirty="0" err="1"/>
                        <a:t>sirip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bawah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Kepala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Mental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73755"/>
                  </a:ext>
                </a:extLst>
              </a:tr>
              <a:tr h="2530599"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Tegak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mengembang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sempurna,Terlihat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sedikit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lebih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tinggi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mulus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tanpa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lipatan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Bukaan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minimal 180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derajat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simteris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seimbang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mulus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tanpa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lipatan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Berbentuk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trapesium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terlihat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sedikit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panjang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Terlihat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cacat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menyendok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(dolphin),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Kedua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tutup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insang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membuka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Bagus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berani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bermain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ikan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tenang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757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6"/>
          <p:cNvGrpSpPr/>
          <p:nvPr/>
        </p:nvGrpSpPr>
        <p:grpSpPr>
          <a:xfrm>
            <a:off x="6229349" y="1104900"/>
            <a:ext cx="2135169" cy="3006672"/>
            <a:chOff x="4791261" y="91722"/>
            <a:chExt cx="3170973" cy="3976234"/>
          </a:xfrm>
        </p:grpSpPr>
        <p:grpSp>
          <p:nvGrpSpPr>
            <p:cNvPr id="858" name="Google Shape;858;p56"/>
            <p:cNvGrpSpPr/>
            <p:nvPr/>
          </p:nvGrpSpPr>
          <p:grpSpPr>
            <a:xfrm>
              <a:off x="4791261" y="91722"/>
              <a:ext cx="3170973" cy="3842840"/>
              <a:chOff x="4791261" y="91722"/>
              <a:chExt cx="3170973" cy="3842840"/>
            </a:xfrm>
          </p:grpSpPr>
          <p:sp>
            <p:nvSpPr>
              <p:cNvPr id="859" name="Google Shape;859;p56"/>
              <p:cNvSpPr/>
              <p:nvPr/>
            </p:nvSpPr>
            <p:spPr>
              <a:xfrm rot="5148800">
                <a:off x="4714879" y="701903"/>
                <a:ext cx="3323739" cy="2936151"/>
              </a:xfrm>
              <a:custGeom>
                <a:avLst/>
                <a:gdLst/>
                <a:ahLst/>
                <a:cxnLst/>
                <a:rect l="l" t="t" r="r" b="b"/>
                <a:pathLst>
                  <a:path w="104818" h="60238" extrusionOk="0">
                    <a:moveTo>
                      <a:pt x="6186" y="5419"/>
                    </a:moveTo>
                    <a:lnTo>
                      <a:pt x="6186" y="8277"/>
                    </a:lnTo>
                    <a:lnTo>
                      <a:pt x="3328" y="8277"/>
                    </a:lnTo>
                    <a:lnTo>
                      <a:pt x="3328" y="5419"/>
                    </a:lnTo>
                    <a:close/>
                    <a:moveTo>
                      <a:pt x="6186" y="10239"/>
                    </a:moveTo>
                    <a:lnTo>
                      <a:pt x="6186" y="13098"/>
                    </a:lnTo>
                    <a:lnTo>
                      <a:pt x="3328" y="13098"/>
                    </a:lnTo>
                    <a:lnTo>
                      <a:pt x="3328" y="10239"/>
                    </a:lnTo>
                    <a:close/>
                    <a:moveTo>
                      <a:pt x="6186" y="15017"/>
                    </a:moveTo>
                    <a:lnTo>
                      <a:pt x="6186" y="17876"/>
                    </a:lnTo>
                    <a:lnTo>
                      <a:pt x="3328" y="17876"/>
                    </a:lnTo>
                    <a:lnTo>
                      <a:pt x="3328" y="15017"/>
                    </a:lnTo>
                    <a:close/>
                    <a:moveTo>
                      <a:pt x="6186" y="42363"/>
                    </a:moveTo>
                    <a:lnTo>
                      <a:pt x="6186" y="45221"/>
                    </a:lnTo>
                    <a:lnTo>
                      <a:pt x="3328" y="45221"/>
                    </a:lnTo>
                    <a:lnTo>
                      <a:pt x="3328" y="42363"/>
                    </a:lnTo>
                    <a:close/>
                    <a:moveTo>
                      <a:pt x="6186" y="47184"/>
                    </a:moveTo>
                    <a:lnTo>
                      <a:pt x="6186" y="49999"/>
                    </a:lnTo>
                    <a:lnTo>
                      <a:pt x="3328" y="49999"/>
                    </a:lnTo>
                    <a:lnTo>
                      <a:pt x="3328" y="47184"/>
                    </a:lnTo>
                    <a:close/>
                    <a:moveTo>
                      <a:pt x="6186" y="51962"/>
                    </a:moveTo>
                    <a:lnTo>
                      <a:pt x="6186" y="54820"/>
                    </a:lnTo>
                    <a:lnTo>
                      <a:pt x="3328" y="54820"/>
                    </a:lnTo>
                    <a:lnTo>
                      <a:pt x="3328" y="51962"/>
                    </a:lnTo>
                    <a:close/>
                    <a:moveTo>
                      <a:pt x="0" y="1"/>
                    </a:moveTo>
                    <a:lnTo>
                      <a:pt x="0" y="60238"/>
                    </a:lnTo>
                    <a:lnTo>
                      <a:pt x="91636" y="60238"/>
                    </a:lnTo>
                    <a:lnTo>
                      <a:pt x="104818" y="49061"/>
                    </a:lnTo>
                    <a:lnTo>
                      <a:pt x="104818" y="1"/>
                    </a:lnTo>
                    <a:close/>
                  </a:path>
                </a:pathLst>
              </a:custGeom>
              <a:solidFill>
                <a:srgbClr val="FBF46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6"/>
              <p:cNvSpPr/>
              <p:nvPr/>
            </p:nvSpPr>
            <p:spPr>
              <a:xfrm rot="-2548515">
                <a:off x="5899441" y="297029"/>
                <a:ext cx="810859" cy="521797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0871" extrusionOk="0">
                    <a:moveTo>
                      <a:pt x="3564" y="0"/>
                    </a:moveTo>
                    <a:lnTo>
                      <a:pt x="4242" y="1552"/>
                    </a:lnTo>
                    <a:lnTo>
                      <a:pt x="3321" y="2182"/>
                    </a:lnTo>
                    <a:lnTo>
                      <a:pt x="3370" y="3467"/>
                    </a:lnTo>
                    <a:lnTo>
                      <a:pt x="2376" y="4994"/>
                    </a:lnTo>
                    <a:lnTo>
                      <a:pt x="2376" y="5963"/>
                    </a:lnTo>
                    <a:lnTo>
                      <a:pt x="2085" y="6666"/>
                    </a:lnTo>
                    <a:lnTo>
                      <a:pt x="1334" y="7151"/>
                    </a:lnTo>
                    <a:lnTo>
                      <a:pt x="1552" y="8775"/>
                    </a:lnTo>
                    <a:lnTo>
                      <a:pt x="0" y="10060"/>
                    </a:lnTo>
                    <a:lnTo>
                      <a:pt x="28361" y="20871"/>
                    </a:lnTo>
                    <a:lnTo>
                      <a:pt x="29233" y="18350"/>
                    </a:lnTo>
                    <a:lnTo>
                      <a:pt x="29112" y="16871"/>
                    </a:lnTo>
                    <a:lnTo>
                      <a:pt x="30663" y="16047"/>
                    </a:lnTo>
                    <a:lnTo>
                      <a:pt x="30033" y="14132"/>
                    </a:lnTo>
                    <a:lnTo>
                      <a:pt x="31027" y="13671"/>
                    </a:lnTo>
                    <a:lnTo>
                      <a:pt x="31100" y="12338"/>
                    </a:lnTo>
                    <a:lnTo>
                      <a:pt x="32433" y="11005"/>
                    </a:lnTo>
                    <a:lnTo>
                      <a:pt x="3564" y="0"/>
                    </a:lnTo>
                    <a:close/>
                  </a:path>
                </a:pathLst>
              </a:custGeom>
              <a:solidFill>
                <a:srgbClr val="CFE0BD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" name="Google Shape;861;p56"/>
            <p:cNvSpPr/>
            <p:nvPr/>
          </p:nvSpPr>
          <p:spPr>
            <a:xfrm rot="4025955">
              <a:off x="5019446" y="3482748"/>
              <a:ext cx="588373" cy="452372"/>
            </a:xfrm>
            <a:custGeom>
              <a:avLst/>
              <a:gdLst/>
              <a:ahLst/>
              <a:cxnLst/>
              <a:rect l="l" t="t" r="r" b="b"/>
              <a:pathLst>
                <a:path w="7637" h="7168" extrusionOk="0">
                  <a:moveTo>
                    <a:pt x="0" y="0"/>
                  </a:moveTo>
                  <a:lnTo>
                    <a:pt x="0" y="7167"/>
                  </a:lnTo>
                  <a:lnTo>
                    <a:pt x="7637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56"/>
          <p:cNvSpPr txBox="1">
            <a:spLocks noGrp="1"/>
          </p:cNvSpPr>
          <p:nvPr>
            <p:ph type="title"/>
          </p:nvPr>
        </p:nvSpPr>
        <p:spPr>
          <a:xfrm rot="21419756">
            <a:off x="5874024" y="4009810"/>
            <a:ext cx="2645289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b. </a:t>
            </a:r>
            <a:r>
              <a:rPr lang="en-US" dirty="0" err="1"/>
              <a:t>Jenis</a:t>
            </a:r>
            <a:r>
              <a:rPr lang="en-US" dirty="0"/>
              <a:t> Giant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FD2F90-64CA-4377-8821-8D342173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5489"/>
              </p:ext>
            </p:extLst>
          </p:nvPr>
        </p:nvGraphicFramePr>
        <p:xfrm>
          <a:off x="768572" y="473996"/>
          <a:ext cx="5323080" cy="4358640"/>
        </p:xfrm>
        <a:graphic>
          <a:graphicData uri="http://schemas.openxmlformats.org/drawingml/2006/table">
            <a:tbl>
              <a:tblPr firstRow="1" bandRow="1">
                <a:tableStyleId>{EADAE3A6-1A08-45EE-AA05-118F2E9656AA}</a:tableStyleId>
              </a:tblPr>
              <a:tblGrid>
                <a:gridCol w="1064616">
                  <a:extLst>
                    <a:ext uri="{9D8B030D-6E8A-4147-A177-3AD203B41FA5}">
                      <a16:colId xmlns:a16="http://schemas.microsoft.com/office/drawing/2014/main" val="215559019"/>
                    </a:ext>
                  </a:extLst>
                </a:gridCol>
                <a:gridCol w="974079">
                  <a:extLst>
                    <a:ext uri="{9D8B030D-6E8A-4147-A177-3AD203B41FA5}">
                      <a16:colId xmlns:a16="http://schemas.microsoft.com/office/drawing/2014/main" val="757998115"/>
                    </a:ext>
                  </a:extLst>
                </a:gridCol>
                <a:gridCol w="1155153">
                  <a:extLst>
                    <a:ext uri="{9D8B030D-6E8A-4147-A177-3AD203B41FA5}">
                      <a16:colId xmlns:a16="http://schemas.microsoft.com/office/drawing/2014/main" val="956804794"/>
                    </a:ext>
                  </a:extLst>
                </a:gridCol>
                <a:gridCol w="1064616">
                  <a:extLst>
                    <a:ext uri="{9D8B030D-6E8A-4147-A177-3AD203B41FA5}">
                      <a16:colId xmlns:a16="http://schemas.microsoft.com/office/drawing/2014/main" val="709472786"/>
                    </a:ext>
                  </a:extLst>
                </a:gridCol>
                <a:gridCol w="1064616">
                  <a:extLst>
                    <a:ext uri="{9D8B030D-6E8A-4147-A177-3AD203B41FA5}">
                      <a16:colId xmlns:a16="http://schemas.microsoft.com/office/drawing/2014/main" val="3982438648"/>
                    </a:ext>
                  </a:extLst>
                </a:gridCol>
              </a:tblGrid>
              <a:tr h="30964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Kriteria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cupang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kontes</a:t>
                      </a:r>
                      <a:endParaRPr lang="en-ID" sz="1600" b="1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33466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Dorsal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Ekor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Anal/</a:t>
                      </a:r>
                      <a:r>
                        <a:rPr lang="en-US" dirty="0" err="1"/>
                        <a:t>sirip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bawah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Kepala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Mental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73755"/>
                  </a:ext>
                </a:extLst>
              </a:tr>
              <a:tr h="2530599"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Tegak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mengembang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mengunci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masuk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seimbang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antara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pangkal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atas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pangkal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bawah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Bukaan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minimal 180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derajat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simetris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seimbang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berbentuk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busur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membulat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(oval),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mulus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Mengembang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Mulus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tanpa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lipatan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terlihat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sedikit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lebih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panjang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Terlihat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cacat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menyendok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(dolphin),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Kedua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tutup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insang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membuka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Bagus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berani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bermain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ikan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tenang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75707"/>
                  </a:ext>
                </a:extLst>
              </a:tr>
            </a:tbl>
          </a:graphicData>
        </a:graphic>
      </p:graphicFrame>
      <p:pic>
        <p:nvPicPr>
          <p:cNvPr id="6146" name="Picture 2" descr="Ikan cupang giant nemo kualitas kontes | Shopee Indonesia">
            <a:extLst>
              <a:ext uri="{FF2B5EF4-FFF2-40B4-BE49-F238E27FC236}">
                <a16:creationId xmlns:a16="http://schemas.microsoft.com/office/drawing/2014/main" id="{883D7FC1-57D3-49E5-9C0B-2CA635DC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105">
            <a:off x="6564056" y="1903776"/>
            <a:ext cx="1573451" cy="15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6"/>
          <p:cNvGrpSpPr/>
          <p:nvPr/>
        </p:nvGrpSpPr>
        <p:grpSpPr>
          <a:xfrm>
            <a:off x="6229349" y="1104900"/>
            <a:ext cx="2135169" cy="3006672"/>
            <a:chOff x="4791261" y="91722"/>
            <a:chExt cx="3170973" cy="3976234"/>
          </a:xfrm>
        </p:grpSpPr>
        <p:grpSp>
          <p:nvGrpSpPr>
            <p:cNvPr id="858" name="Google Shape;858;p56"/>
            <p:cNvGrpSpPr/>
            <p:nvPr/>
          </p:nvGrpSpPr>
          <p:grpSpPr>
            <a:xfrm>
              <a:off x="4791261" y="91722"/>
              <a:ext cx="3170973" cy="3842840"/>
              <a:chOff x="4791261" y="91722"/>
              <a:chExt cx="3170973" cy="3842840"/>
            </a:xfrm>
          </p:grpSpPr>
          <p:sp>
            <p:nvSpPr>
              <p:cNvPr id="859" name="Google Shape;859;p56"/>
              <p:cNvSpPr/>
              <p:nvPr/>
            </p:nvSpPr>
            <p:spPr>
              <a:xfrm rot="5148800">
                <a:off x="4714879" y="701903"/>
                <a:ext cx="3323739" cy="2936151"/>
              </a:xfrm>
              <a:custGeom>
                <a:avLst/>
                <a:gdLst/>
                <a:ahLst/>
                <a:cxnLst/>
                <a:rect l="l" t="t" r="r" b="b"/>
                <a:pathLst>
                  <a:path w="104818" h="60238" extrusionOk="0">
                    <a:moveTo>
                      <a:pt x="6186" y="5419"/>
                    </a:moveTo>
                    <a:lnTo>
                      <a:pt x="6186" y="8277"/>
                    </a:lnTo>
                    <a:lnTo>
                      <a:pt x="3328" y="8277"/>
                    </a:lnTo>
                    <a:lnTo>
                      <a:pt x="3328" y="5419"/>
                    </a:lnTo>
                    <a:close/>
                    <a:moveTo>
                      <a:pt x="6186" y="10239"/>
                    </a:moveTo>
                    <a:lnTo>
                      <a:pt x="6186" y="13098"/>
                    </a:lnTo>
                    <a:lnTo>
                      <a:pt x="3328" y="13098"/>
                    </a:lnTo>
                    <a:lnTo>
                      <a:pt x="3328" y="10239"/>
                    </a:lnTo>
                    <a:close/>
                    <a:moveTo>
                      <a:pt x="6186" y="15017"/>
                    </a:moveTo>
                    <a:lnTo>
                      <a:pt x="6186" y="17876"/>
                    </a:lnTo>
                    <a:lnTo>
                      <a:pt x="3328" y="17876"/>
                    </a:lnTo>
                    <a:lnTo>
                      <a:pt x="3328" y="15017"/>
                    </a:lnTo>
                    <a:close/>
                    <a:moveTo>
                      <a:pt x="6186" y="42363"/>
                    </a:moveTo>
                    <a:lnTo>
                      <a:pt x="6186" y="45221"/>
                    </a:lnTo>
                    <a:lnTo>
                      <a:pt x="3328" y="45221"/>
                    </a:lnTo>
                    <a:lnTo>
                      <a:pt x="3328" y="42363"/>
                    </a:lnTo>
                    <a:close/>
                    <a:moveTo>
                      <a:pt x="6186" y="47184"/>
                    </a:moveTo>
                    <a:lnTo>
                      <a:pt x="6186" y="49999"/>
                    </a:lnTo>
                    <a:lnTo>
                      <a:pt x="3328" y="49999"/>
                    </a:lnTo>
                    <a:lnTo>
                      <a:pt x="3328" y="47184"/>
                    </a:lnTo>
                    <a:close/>
                    <a:moveTo>
                      <a:pt x="6186" y="51962"/>
                    </a:moveTo>
                    <a:lnTo>
                      <a:pt x="6186" y="54820"/>
                    </a:lnTo>
                    <a:lnTo>
                      <a:pt x="3328" y="54820"/>
                    </a:lnTo>
                    <a:lnTo>
                      <a:pt x="3328" y="51962"/>
                    </a:lnTo>
                    <a:close/>
                    <a:moveTo>
                      <a:pt x="0" y="1"/>
                    </a:moveTo>
                    <a:lnTo>
                      <a:pt x="0" y="60238"/>
                    </a:lnTo>
                    <a:lnTo>
                      <a:pt x="91636" y="60238"/>
                    </a:lnTo>
                    <a:lnTo>
                      <a:pt x="104818" y="49061"/>
                    </a:lnTo>
                    <a:lnTo>
                      <a:pt x="104818" y="1"/>
                    </a:lnTo>
                    <a:close/>
                  </a:path>
                </a:pathLst>
              </a:custGeom>
              <a:solidFill>
                <a:srgbClr val="FBF46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6"/>
              <p:cNvSpPr/>
              <p:nvPr/>
            </p:nvSpPr>
            <p:spPr>
              <a:xfrm rot="-2548515">
                <a:off x="5899441" y="297029"/>
                <a:ext cx="810859" cy="521797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0871" extrusionOk="0">
                    <a:moveTo>
                      <a:pt x="3564" y="0"/>
                    </a:moveTo>
                    <a:lnTo>
                      <a:pt x="4242" y="1552"/>
                    </a:lnTo>
                    <a:lnTo>
                      <a:pt x="3321" y="2182"/>
                    </a:lnTo>
                    <a:lnTo>
                      <a:pt x="3370" y="3467"/>
                    </a:lnTo>
                    <a:lnTo>
                      <a:pt x="2376" y="4994"/>
                    </a:lnTo>
                    <a:lnTo>
                      <a:pt x="2376" y="5963"/>
                    </a:lnTo>
                    <a:lnTo>
                      <a:pt x="2085" y="6666"/>
                    </a:lnTo>
                    <a:lnTo>
                      <a:pt x="1334" y="7151"/>
                    </a:lnTo>
                    <a:lnTo>
                      <a:pt x="1552" y="8775"/>
                    </a:lnTo>
                    <a:lnTo>
                      <a:pt x="0" y="10060"/>
                    </a:lnTo>
                    <a:lnTo>
                      <a:pt x="28361" y="20871"/>
                    </a:lnTo>
                    <a:lnTo>
                      <a:pt x="29233" y="18350"/>
                    </a:lnTo>
                    <a:lnTo>
                      <a:pt x="29112" y="16871"/>
                    </a:lnTo>
                    <a:lnTo>
                      <a:pt x="30663" y="16047"/>
                    </a:lnTo>
                    <a:lnTo>
                      <a:pt x="30033" y="14132"/>
                    </a:lnTo>
                    <a:lnTo>
                      <a:pt x="31027" y="13671"/>
                    </a:lnTo>
                    <a:lnTo>
                      <a:pt x="31100" y="12338"/>
                    </a:lnTo>
                    <a:lnTo>
                      <a:pt x="32433" y="11005"/>
                    </a:lnTo>
                    <a:lnTo>
                      <a:pt x="3564" y="0"/>
                    </a:lnTo>
                    <a:close/>
                  </a:path>
                </a:pathLst>
              </a:custGeom>
              <a:solidFill>
                <a:srgbClr val="CFE0BD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" name="Google Shape;861;p56"/>
            <p:cNvSpPr/>
            <p:nvPr/>
          </p:nvSpPr>
          <p:spPr>
            <a:xfrm rot="4025955">
              <a:off x="5019446" y="3482748"/>
              <a:ext cx="588373" cy="452372"/>
            </a:xfrm>
            <a:custGeom>
              <a:avLst/>
              <a:gdLst/>
              <a:ahLst/>
              <a:cxnLst/>
              <a:rect l="l" t="t" r="r" b="b"/>
              <a:pathLst>
                <a:path w="7637" h="7168" extrusionOk="0">
                  <a:moveTo>
                    <a:pt x="0" y="0"/>
                  </a:moveTo>
                  <a:lnTo>
                    <a:pt x="0" y="7167"/>
                  </a:lnTo>
                  <a:lnTo>
                    <a:pt x="7637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56"/>
          <p:cNvSpPr txBox="1">
            <a:spLocks noGrp="1"/>
          </p:cNvSpPr>
          <p:nvPr>
            <p:ph type="title"/>
          </p:nvPr>
        </p:nvSpPr>
        <p:spPr>
          <a:xfrm rot="21419756">
            <a:off x="6064883" y="4373500"/>
            <a:ext cx="2645289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serit</a:t>
            </a:r>
            <a:r>
              <a:rPr lang="en-US" dirty="0"/>
              <a:t> (</a:t>
            </a:r>
            <a:r>
              <a:rPr lang="en-US" dirty="0" err="1"/>
              <a:t>crowntail</a:t>
            </a:r>
            <a:r>
              <a:rPr lang="en-US" dirty="0"/>
              <a:t>)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FD2F90-64CA-4377-8821-8D342173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71864"/>
              </p:ext>
            </p:extLst>
          </p:nvPr>
        </p:nvGraphicFramePr>
        <p:xfrm>
          <a:off x="768572" y="473996"/>
          <a:ext cx="5323080" cy="4358640"/>
        </p:xfrm>
        <a:graphic>
          <a:graphicData uri="http://schemas.openxmlformats.org/drawingml/2006/table">
            <a:tbl>
              <a:tblPr firstRow="1" bandRow="1">
                <a:tableStyleId>{EADAE3A6-1A08-45EE-AA05-118F2E9656AA}</a:tableStyleId>
              </a:tblPr>
              <a:tblGrid>
                <a:gridCol w="1064616">
                  <a:extLst>
                    <a:ext uri="{9D8B030D-6E8A-4147-A177-3AD203B41FA5}">
                      <a16:colId xmlns:a16="http://schemas.microsoft.com/office/drawing/2014/main" val="215559019"/>
                    </a:ext>
                  </a:extLst>
                </a:gridCol>
                <a:gridCol w="974079">
                  <a:extLst>
                    <a:ext uri="{9D8B030D-6E8A-4147-A177-3AD203B41FA5}">
                      <a16:colId xmlns:a16="http://schemas.microsoft.com/office/drawing/2014/main" val="757998115"/>
                    </a:ext>
                  </a:extLst>
                </a:gridCol>
                <a:gridCol w="1155153">
                  <a:extLst>
                    <a:ext uri="{9D8B030D-6E8A-4147-A177-3AD203B41FA5}">
                      <a16:colId xmlns:a16="http://schemas.microsoft.com/office/drawing/2014/main" val="956804794"/>
                    </a:ext>
                  </a:extLst>
                </a:gridCol>
                <a:gridCol w="1064616">
                  <a:extLst>
                    <a:ext uri="{9D8B030D-6E8A-4147-A177-3AD203B41FA5}">
                      <a16:colId xmlns:a16="http://schemas.microsoft.com/office/drawing/2014/main" val="709472786"/>
                    </a:ext>
                  </a:extLst>
                </a:gridCol>
                <a:gridCol w="1064616">
                  <a:extLst>
                    <a:ext uri="{9D8B030D-6E8A-4147-A177-3AD203B41FA5}">
                      <a16:colId xmlns:a16="http://schemas.microsoft.com/office/drawing/2014/main" val="3982438648"/>
                    </a:ext>
                  </a:extLst>
                </a:gridCol>
              </a:tblGrid>
              <a:tr h="30964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Kriteria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cupang</a:t>
                      </a:r>
                      <a:r>
                        <a:rPr lang="en-US" sz="1600" b="1" dirty="0"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Bahnschrift SemiBold SemiConden" panose="020B0502040204020203" pitchFamily="34" charset="0"/>
                        </a:rPr>
                        <a:t>kontes</a:t>
                      </a:r>
                      <a:endParaRPr lang="en-ID" sz="1600" b="1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33466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Dorsal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Ekor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Anal/</a:t>
                      </a:r>
                      <a:r>
                        <a:rPr lang="en-US" dirty="0" err="1"/>
                        <a:t>sirip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bawah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Kepala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Mental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73755"/>
                  </a:ext>
                </a:extLst>
              </a:tr>
              <a:tr h="2530599"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serit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minimal 8, Jarak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spasi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antar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sama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lebih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tinggi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bukaan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ekor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tulang-tulang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bengkok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Bukaan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minimal 170,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Spasi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sama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rata,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Bentuk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ray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sama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seimbang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Tulang-tulang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bengkok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Jarak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Spasi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antar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Sama,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tulang-tulang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beraturan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depan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sampai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kebelakang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tulang-tulang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bengkok</a:t>
                      </a:r>
                      <a:endParaRPr lang="en-ID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cacat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menyendok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(dolphin),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Kedua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tutup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insang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membuka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sempurna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Bagus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berani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cara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bermain</a:t>
                      </a:r>
                      <a:r>
                        <a:rPr lang="en-ID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ikan </a:t>
                      </a:r>
                      <a:r>
                        <a:rPr lang="en-ID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tenang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75707"/>
                  </a:ext>
                </a:extLst>
              </a:tr>
            </a:tbl>
          </a:graphicData>
        </a:graphic>
      </p:graphicFrame>
      <p:pic>
        <p:nvPicPr>
          <p:cNvPr id="7174" name="Picture 6" descr="Kriteria Cupang Kontes (PLAKAT) | Seputar Hobi Indonesia">
            <a:extLst>
              <a:ext uri="{FF2B5EF4-FFF2-40B4-BE49-F238E27FC236}">
                <a16:creationId xmlns:a16="http://schemas.microsoft.com/office/drawing/2014/main" id="{76F7D4A1-9DB7-448A-90B1-F2D90A71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887">
            <a:off x="6411142" y="1980663"/>
            <a:ext cx="1771585" cy="13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0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8"/>
          <p:cNvSpPr txBox="1">
            <a:spLocks noGrp="1"/>
          </p:cNvSpPr>
          <p:nvPr>
            <p:ph type="title"/>
          </p:nvPr>
        </p:nvSpPr>
        <p:spPr>
          <a:xfrm rot="-69676">
            <a:off x="1500418" y="1918543"/>
            <a:ext cx="6143162" cy="1306414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/>
          <a:p>
            <a:r>
              <a:rPr lang="en-US" sz="5800" i="1" dirty="0"/>
              <a:t>TERIMA KASIH</a:t>
            </a:r>
            <a:endParaRPr sz="5800" i="1" dirty="0"/>
          </a:p>
        </p:txBody>
      </p:sp>
      <p:sp>
        <p:nvSpPr>
          <p:cNvPr id="742" name="Google Shape;742;p48"/>
          <p:cNvSpPr/>
          <p:nvPr/>
        </p:nvSpPr>
        <p:spPr>
          <a:xfrm>
            <a:off x="7385375" y="3831550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8"/>
          <p:cNvSpPr/>
          <p:nvPr/>
        </p:nvSpPr>
        <p:spPr>
          <a:xfrm>
            <a:off x="6612650" y="4308425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59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1"/>
          <p:cNvSpPr txBox="1">
            <a:spLocks noGrp="1"/>
          </p:cNvSpPr>
          <p:nvPr>
            <p:ph type="title"/>
          </p:nvPr>
        </p:nvSpPr>
        <p:spPr>
          <a:xfrm>
            <a:off x="712350" y="356779"/>
            <a:ext cx="77193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Modul</a:t>
            </a:r>
            <a:endParaRPr dirty="0"/>
          </a:p>
        </p:txBody>
      </p:sp>
      <p:sp>
        <p:nvSpPr>
          <p:cNvPr id="639" name="Google Shape;639;p41"/>
          <p:cNvSpPr txBox="1">
            <a:spLocks noGrp="1"/>
          </p:cNvSpPr>
          <p:nvPr>
            <p:ph type="subTitle" idx="1"/>
          </p:nvPr>
        </p:nvSpPr>
        <p:spPr>
          <a:xfrm>
            <a:off x="986409" y="1060279"/>
            <a:ext cx="7329225" cy="3726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Pahamilah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(quiz)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Ulangi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menjawab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1"/>
          <p:cNvSpPr txBox="1">
            <a:spLocks noGrp="1"/>
          </p:cNvSpPr>
          <p:nvPr>
            <p:ph type="title"/>
          </p:nvPr>
        </p:nvSpPr>
        <p:spPr>
          <a:xfrm>
            <a:off x="712350" y="356779"/>
            <a:ext cx="77193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dirty="0"/>
          </a:p>
        </p:txBody>
      </p:sp>
      <p:sp>
        <p:nvSpPr>
          <p:cNvPr id="639" name="Google Shape;639;p41"/>
          <p:cNvSpPr txBox="1">
            <a:spLocks noGrp="1"/>
          </p:cNvSpPr>
          <p:nvPr>
            <p:ph type="subTitle" idx="1"/>
          </p:nvPr>
        </p:nvSpPr>
        <p:spPr>
          <a:xfrm>
            <a:off x="1014674" y="1279749"/>
            <a:ext cx="7329225" cy="3506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embelajaran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husus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indukan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kontes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membedakan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indukan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jantan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betina</a:t>
            </a:r>
            <a:endParaRPr lang="en-ID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 ikan cupang yang berkualitas dan termasuk dalam kriteria kontes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d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 mengaplikasikan langkah-langkah untuk merawat ikan cupang agar menghasilkan indukan yang berkualitas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7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ctrTitle"/>
          </p:nvPr>
        </p:nvSpPr>
        <p:spPr>
          <a:xfrm>
            <a:off x="722400" y="284025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dirty="0"/>
          </a:p>
        </p:txBody>
      </p:sp>
      <p:sp>
        <p:nvSpPr>
          <p:cNvPr id="668" name="Google Shape;668;p43"/>
          <p:cNvSpPr txBox="1">
            <a:spLocks noGrp="1"/>
          </p:cNvSpPr>
          <p:nvPr>
            <p:ph type="subTitle" idx="1"/>
          </p:nvPr>
        </p:nvSpPr>
        <p:spPr>
          <a:xfrm>
            <a:off x="3572646" y="1838325"/>
            <a:ext cx="4485504" cy="243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terbagi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aduan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keunggulan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warna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sangat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elok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pembudidaya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budidaya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salah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satunya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pemilihan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9B236-3FFB-4B54-95D1-41E3F7B7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838325"/>
            <a:ext cx="1876425" cy="2158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8"/>
          <p:cNvSpPr/>
          <p:nvPr/>
        </p:nvSpPr>
        <p:spPr>
          <a:xfrm>
            <a:off x="7385375" y="3831550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8"/>
          <p:cNvSpPr/>
          <p:nvPr/>
        </p:nvSpPr>
        <p:spPr>
          <a:xfrm>
            <a:off x="6612650" y="4308425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68;p43">
            <a:extLst>
              <a:ext uri="{FF2B5EF4-FFF2-40B4-BE49-F238E27FC236}">
                <a16:creationId xmlns:a16="http://schemas.microsoft.com/office/drawing/2014/main" id="{444A8E64-DCC6-471E-994E-7CE3EA2B003A}"/>
              </a:ext>
            </a:extLst>
          </p:cNvPr>
          <p:cNvSpPr txBox="1">
            <a:spLocks/>
          </p:cNvSpPr>
          <p:nvPr/>
        </p:nvSpPr>
        <p:spPr>
          <a:xfrm>
            <a:off x="1384071" y="1874499"/>
            <a:ext cx="6001304" cy="243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D" dirty="0"/>
          </a:p>
        </p:txBody>
      </p:sp>
      <p:sp>
        <p:nvSpPr>
          <p:cNvPr id="6" name="Google Shape;668;p43">
            <a:extLst>
              <a:ext uri="{FF2B5EF4-FFF2-40B4-BE49-F238E27FC236}">
                <a16:creationId xmlns:a16="http://schemas.microsoft.com/office/drawing/2014/main" id="{9E9DACFE-8525-45AF-87EB-4494B81C2724}"/>
              </a:ext>
            </a:extLst>
          </p:cNvPr>
          <p:cNvSpPr txBox="1">
            <a:spLocks/>
          </p:cNvSpPr>
          <p:nvPr/>
        </p:nvSpPr>
        <p:spPr>
          <a:xfrm>
            <a:off x="2118431" y="1022188"/>
            <a:ext cx="5113291" cy="4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Nerko One" panose="020B0604020202020204" charset="0"/>
              </a:rPr>
              <a:t>Perbedaan</a:t>
            </a:r>
            <a:r>
              <a:rPr lang="en-US" sz="2400" dirty="0">
                <a:latin typeface="Nerko One" panose="020B0604020202020204" charset="0"/>
              </a:rPr>
              <a:t> ikan </a:t>
            </a:r>
            <a:r>
              <a:rPr lang="en-US" sz="2400" dirty="0" err="1">
                <a:latin typeface="Nerko One" panose="020B0604020202020204" charset="0"/>
              </a:rPr>
              <a:t>cupang</a:t>
            </a:r>
            <a:r>
              <a:rPr lang="en-US" sz="2400" dirty="0">
                <a:latin typeface="Nerko One" panose="020B0604020202020204" charset="0"/>
              </a:rPr>
              <a:t> </a:t>
            </a:r>
            <a:r>
              <a:rPr lang="en-US" sz="2400" dirty="0" err="1">
                <a:latin typeface="Nerko One" panose="020B0604020202020204" charset="0"/>
              </a:rPr>
              <a:t>hias</a:t>
            </a:r>
            <a:r>
              <a:rPr lang="en-US" sz="2400" dirty="0">
                <a:latin typeface="Nerko One" panose="020B0604020202020204" charset="0"/>
              </a:rPr>
              <a:t> dan </a:t>
            </a:r>
            <a:r>
              <a:rPr lang="en-US" sz="2400" dirty="0" err="1">
                <a:latin typeface="Nerko One" panose="020B0604020202020204" charset="0"/>
              </a:rPr>
              <a:t>aduan</a:t>
            </a:r>
            <a:endParaRPr lang="en-ID" sz="2400" dirty="0">
              <a:latin typeface="Nerko One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60CB8F-F7B3-41F1-B796-18DAF972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159" y="1691078"/>
            <a:ext cx="600130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      </a:t>
            </a:r>
          </a:p>
          <a:p>
            <a:pPr algn="just"/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Ikan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sirip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menjuntai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ikan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kokoh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ekornya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ketebalan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Bagian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ujung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mengecil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D" sz="16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upang</a:t>
            </a:r>
            <a:r>
              <a:rPr lang="en-ID" sz="16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aduan</a:t>
            </a:r>
            <a:r>
              <a:rPr lang="en-ID" sz="16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varietasnya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tarungnya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 berbeda2,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fighter, dancer,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slugher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rata2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berekor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 Ciri2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1"/>
          <p:cNvSpPr txBox="1">
            <a:spLocks noGrp="1"/>
          </p:cNvSpPr>
          <p:nvPr>
            <p:ph type="subTitle" idx="1"/>
          </p:nvPr>
        </p:nvSpPr>
        <p:spPr>
          <a:xfrm>
            <a:off x="4572000" y="1678448"/>
            <a:ext cx="3953384" cy="1986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Seleksi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calon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berkualitas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ketahanan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mental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pangkal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tebal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lincah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Seleksi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pemijahan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774" name="Google Shape;774;p51"/>
          <p:cNvSpPr/>
          <p:nvPr/>
        </p:nvSpPr>
        <p:spPr>
          <a:xfrm>
            <a:off x="3251725" y="3873150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rgbClr val="E0C761"/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16880-3FD5-496F-B2E5-67970DCA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025" y="408975"/>
            <a:ext cx="5377800" cy="652925"/>
          </a:xfrm>
        </p:spPr>
        <p:txBody>
          <a:bodyPr/>
          <a:lstStyle/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ID" dirty="0"/>
          </a:p>
        </p:txBody>
      </p:sp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F4EA077F-E50D-4DAF-BB34-16D1B6C0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77" y="1551525"/>
            <a:ext cx="2126224" cy="253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1"/>
          <p:cNvSpPr/>
          <p:nvPr/>
        </p:nvSpPr>
        <p:spPr>
          <a:xfrm>
            <a:off x="3251725" y="3873150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rgbClr val="E0C761"/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16880-3FD5-496F-B2E5-67970DCA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68" y="526987"/>
            <a:ext cx="5545064" cy="652925"/>
          </a:xfrm>
        </p:spPr>
        <p:txBody>
          <a:bodyPr/>
          <a:lstStyle/>
          <a:p>
            <a:r>
              <a:rPr lang="en-US" sz="2400" dirty="0" err="1"/>
              <a:t>Ciri</a:t>
            </a:r>
            <a:r>
              <a:rPr lang="en-US" sz="2400" dirty="0"/>
              <a:t> </a:t>
            </a:r>
            <a:r>
              <a:rPr lang="en-US" sz="2400" dirty="0" err="1"/>
              <a:t>indukan</a:t>
            </a:r>
            <a:r>
              <a:rPr lang="en-US" sz="2400" dirty="0"/>
              <a:t> yang </a:t>
            </a:r>
            <a:r>
              <a:rPr lang="en-US" sz="2400" dirty="0" err="1"/>
              <a:t>berkualitas</a:t>
            </a:r>
            <a:endParaRPr lang="en-ID" sz="2400" dirty="0"/>
          </a:p>
        </p:txBody>
      </p:sp>
      <p:sp>
        <p:nvSpPr>
          <p:cNvPr id="6" name="Google Shape;771;p51">
            <a:extLst>
              <a:ext uri="{FF2B5EF4-FFF2-40B4-BE49-F238E27FC236}">
                <a16:creationId xmlns:a16="http://schemas.microsoft.com/office/drawing/2014/main" id="{7ECF5D0F-5F21-4FA6-8036-3FC8029FC53B}"/>
              </a:ext>
            </a:extLst>
          </p:cNvPr>
          <p:cNvSpPr txBox="1">
            <a:spLocks/>
          </p:cNvSpPr>
          <p:nvPr/>
        </p:nvSpPr>
        <p:spPr>
          <a:xfrm>
            <a:off x="1196623" y="1206700"/>
            <a:ext cx="7021688" cy="308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hing You Could Do"/>
              <a:buNone/>
              <a:defRPr sz="21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Bagian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sirip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menutup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ID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emilih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indukan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badan ikan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belang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cacat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endParaRPr lang="en-ID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ID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emiliki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mental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petarung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seberapa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sisik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sisiknya</a:t>
            </a:r>
            <a:r>
              <a:rPr lang="en-ID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pula ikan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indukan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peternak</a:t>
            </a:r>
            <a:r>
              <a:rPr lang="en-ID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kalian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yang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yang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mengurus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anakan</a:t>
            </a:r>
            <a:r>
              <a:rPr lang="en-ID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ID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ID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ID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ID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8"/>
          <p:cNvSpPr txBox="1">
            <a:spLocks noGrp="1"/>
          </p:cNvSpPr>
          <p:nvPr>
            <p:ph type="title"/>
          </p:nvPr>
        </p:nvSpPr>
        <p:spPr>
          <a:xfrm rot="-69676">
            <a:off x="1500419" y="1918543"/>
            <a:ext cx="6143162" cy="1306414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pemillihan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paling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perbedaan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jantan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betina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Adapun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jantan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betina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5800" i="1" dirty="0"/>
          </a:p>
        </p:txBody>
      </p:sp>
      <p:sp>
        <p:nvSpPr>
          <p:cNvPr id="742" name="Google Shape;742;p48"/>
          <p:cNvSpPr/>
          <p:nvPr/>
        </p:nvSpPr>
        <p:spPr>
          <a:xfrm>
            <a:off x="7385375" y="3831550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8"/>
          <p:cNvSpPr/>
          <p:nvPr/>
        </p:nvSpPr>
        <p:spPr>
          <a:xfrm>
            <a:off x="6612650" y="4308425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5"/>
          <p:cNvSpPr txBox="1">
            <a:spLocks noGrp="1"/>
          </p:cNvSpPr>
          <p:nvPr>
            <p:ph type="title"/>
          </p:nvPr>
        </p:nvSpPr>
        <p:spPr>
          <a:xfrm>
            <a:off x="746180" y="2652057"/>
            <a:ext cx="3725429" cy="1317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/>
              <a:t>Ciri</a:t>
            </a:r>
            <a:r>
              <a:rPr lang="en-US" sz="2800" dirty="0"/>
              <a:t> - </a:t>
            </a:r>
            <a:r>
              <a:rPr lang="en-US" sz="2800" dirty="0" err="1"/>
              <a:t>ciri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ikan </a:t>
            </a:r>
            <a:r>
              <a:rPr lang="en-US" sz="2800" dirty="0" err="1"/>
              <a:t>jantan</a:t>
            </a:r>
            <a:r>
              <a:rPr lang="en-US" sz="2800" dirty="0"/>
              <a:t> dan </a:t>
            </a:r>
            <a:r>
              <a:rPr lang="en-US" sz="2800" dirty="0" err="1"/>
              <a:t>betina</a:t>
            </a:r>
            <a:endParaRPr sz="2800" dirty="0"/>
          </a:p>
        </p:txBody>
      </p:sp>
      <p:grpSp>
        <p:nvGrpSpPr>
          <p:cNvPr id="691" name="Google Shape;691;p45"/>
          <p:cNvGrpSpPr/>
          <p:nvPr/>
        </p:nvGrpSpPr>
        <p:grpSpPr>
          <a:xfrm>
            <a:off x="1695738" y="736747"/>
            <a:ext cx="1880084" cy="2202542"/>
            <a:chOff x="1695738" y="736747"/>
            <a:chExt cx="1880084" cy="2202542"/>
          </a:xfrm>
        </p:grpSpPr>
        <p:sp>
          <p:nvSpPr>
            <p:cNvPr id="692" name="Google Shape;692;p45"/>
            <p:cNvSpPr/>
            <p:nvPr/>
          </p:nvSpPr>
          <p:spPr>
            <a:xfrm>
              <a:off x="1695738" y="1174325"/>
              <a:ext cx="1880084" cy="1764964"/>
            </a:xfrm>
            <a:custGeom>
              <a:avLst/>
              <a:gdLst/>
              <a:ahLst/>
              <a:cxnLst/>
              <a:rect l="l" t="t" r="r" b="b"/>
              <a:pathLst>
                <a:path w="43899" h="41211" extrusionOk="0">
                  <a:moveTo>
                    <a:pt x="1" y="0"/>
                  </a:moveTo>
                  <a:lnTo>
                    <a:pt x="1" y="41082"/>
                  </a:lnTo>
                  <a:cubicBezTo>
                    <a:pt x="427" y="41168"/>
                    <a:pt x="875" y="41210"/>
                    <a:pt x="1323" y="41210"/>
                  </a:cubicBezTo>
                  <a:cubicBezTo>
                    <a:pt x="1771" y="41210"/>
                    <a:pt x="2219" y="41168"/>
                    <a:pt x="2646" y="41082"/>
                  </a:cubicBezTo>
                  <a:cubicBezTo>
                    <a:pt x="3846" y="40820"/>
                    <a:pt x="5937" y="39964"/>
                    <a:pt x="6830" y="39964"/>
                  </a:cubicBezTo>
                  <a:cubicBezTo>
                    <a:pt x="6953" y="39964"/>
                    <a:pt x="7053" y="39980"/>
                    <a:pt x="7125" y="40016"/>
                  </a:cubicBezTo>
                  <a:cubicBezTo>
                    <a:pt x="7447" y="40154"/>
                    <a:pt x="7892" y="40279"/>
                    <a:pt x="8487" y="40279"/>
                  </a:cubicBezTo>
                  <a:cubicBezTo>
                    <a:pt x="8997" y="40279"/>
                    <a:pt x="9619" y="40187"/>
                    <a:pt x="10367" y="39931"/>
                  </a:cubicBezTo>
                  <a:cubicBezTo>
                    <a:pt x="11870" y="39456"/>
                    <a:pt x="14290" y="38504"/>
                    <a:pt x="15213" y="38504"/>
                  </a:cubicBezTo>
                  <a:cubicBezTo>
                    <a:pt x="15285" y="38504"/>
                    <a:pt x="15349" y="38510"/>
                    <a:pt x="15401" y="38523"/>
                  </a:cubicBezTo>
                  <a:cubicBezTo>
                    <a:pt x="16092" y="38685"/>
                    <a:pt x="18022" y="39854"/>
                    <a:pt x="19088" y="39854"/>
                  </a:cubicBezTo>
                  <a:cubicBezTo>
                    <a:pt x="19141" y="39854"/>
                    <a:pt x="19192" y="39851"/>
                    <a:pt x="19241" y="39845"/>
                  </a:cubicBezTo>
                  <a:cubicBezTo>
                    <a:pt x="19966" y="39760"/>
                    <a:pt x="20691" y="39717"/>
                    <a:pt x="21411" y="39717"/>
                  </a:cubicBezTo>
                  <a:cubicBezTo>
                    <a:pt x="22131" y="39717"/>
                    <a:pt x="22846" y="39760"/>
                    <a:pt x="23550" y="39845"/>
                  </a:cubicBezTo>
                  <a:cubicBezTo>
                    <a:pt x="24231" y="40005"/>
                    <a:pt x="26906" y="40881"/>
                    <a:pt x="28324" y="40881"/>
                  </a:cubicBezTo>
                  <a:cubicBezTo>
                    <a:pt x="28416" y="40881"/>
                    <a:pt x="28503" y="40877"/>
                    <a:pt x="28583" y="40869"/>
                  </a:cubicBezTo>
                  <a:cubicBezTo>
                    <a:pt x="29428" y="40790"/>
                    <a:pt x="29864" y="40629"/>
                    <a:pt x="30347" y="40629"/>
                  </a:cubicBezTo>
                  <a:cubicBezTo>
                    <a:pt x="30645" y="40629"/>
                    <a:pt x="30960" y="40690"/>
                    <a:pt x="31399" y="40869"/>
                  </a:cubicBezTo>
                  <a:cubicBezTo>
                    <a:pt x="31476" y="40899"/>
                    <a:pt x="31561" y="40913"/>
                    <a:pt x="31654" y="40913"/>
                  </a:cubicBezTo>
                  <a:cubicBezTo>
                    <a:pt x="33004" y="40913"/>
                    <a:pt x="35943" y="37915"/>
                    <a:pt x="37500" y="37755"/>
                  </a:cubicBezTo>
                  <a:cubicBezTo>
                    <a:pt x="37556" y="37750"/>
                    <a:pt x="37615" y="37748"/>
                    <a:pt x="37676" y="37748"/>
                  </a:cubicBezTo>
                  <a:cubicBezTo>
                    <a:pt x="39021" y="37748"/>
                    <a:pt x="41489" y="38775"/>
                    <a:pt x="42971" y="38775"/>
                  </a:cubicBezTo>
                  <a:cubicBezTo>
                    <a:pt x="43362" y="38775"/>
                    <a:pt x="43684" y="38703"/>
                    <a:pt x="43899" y="38523"/>
                  </a:cubicBezTo>
                  <a:lnTo>
                    <a:pt x="43899" y="0"/>
                  </a:lnTo>
                  <a:lnTo>
                    <a:pt x="41510" y="0"/>
                  </a:lnTo>
                  <a:lnTo>
                    <a:pt x="40315" y="1792"/>
                  </a:lnTo>
                  <a:lnTo>
                    <a:pt x="41211" y="1792"/>
                  </a:lnTo>
                  <a:lnTo>
                    <a:pt x="41211" y="4735"/>
                  </a:lnTo>
                  <a:lnTo>
                    <a:pt x="38225" y="4735"/>
                  </a:lnTo>
                  <a:lnTo>
                    <a:pt x="38225" y="1792"/>
                  </a:lnTo>
                  <a:lnTo>
                    <a:pt x="39121" y="1792"/>
                  </a:lnTo>
                  <a:lnTo>
                    <a:pt x="40315" y="0"/>
                  </a:lnTo>
                  <a:lnTo>
                    <a:pt x="35580" y="0"/>
                  </a:lnTo>
                  <a:lnTo>
                    <a:pt x="34385" y="1792"/>
                  </a:lnTo>
                  <a:lnTo>
                    <a:pt x="35281" y="1792"/>
                  </a:lnTo>
                  <a:lnTo>
                    <a:pt x="35281" y="4735"/>
                  </a:lnTo>
                  <a:lnTo>
                    <a:pt x="32338" y="4735"/>
                  </a:lnTo>
                  <a:lnTo>
                    <a:pt x="32338" y="1792"/>
                  </a:lnTo>
                  <a:lnTo>
                    <a:pt x="33191" y="1792"/>
                  </a:lnTo>
                  <a:lnTo>
                    <a:pt x="34385" y="0"/>
                  </a:lnTo>
                  <a:lnTo>
                    <a:pt x="29650" y="0"/>
                  </a:lnTo>
                  <a:lnTo>
                    <a:pt x="28455" y="1792"/>
                  </a:lnTo>
                  <a:lnTo>
                    <a:pt x="29351" y="1792"/>
                  </a:lnTo>
                  <a:lnTo>
                    <a:pt x="29351" y="4735"/>
                  </a:lnTo>
                  <a:lnTo>
                    <a:pt x="26408" y="4735"/>
                  </a:lnTo>
                  <a:lnTo>
                    <a:pt x="26408" y="1792"/>
                  </a:lnTo>
                  <a:lnTo>
                    <a:pt x="27304" y="1792"/>
                  </a:lnTo>
                  <a:lnTo>
                    <a:pt x="28455" y="0"/>
                  </a:lnTo>
                  <a:lnTo>
                    <a:pt x="23720" y="0"/>
                  </a:lnTo>
                  <a:lnTo>
                    <a:pt x="22526" y="1792"/>
                  </a:lnTo>
                  <a:lnTo>
                    <a:pt x="23422" y="1792"/>
                  </a:lnTo>
                  <a:lnTo>
                    <a:pt x="23422" y="4735"/>
                  </a:lnTo>
                  <a:lnTo>
                    <a:pt x="20435" y="4735"/>
                  </a:lnTo>
                  <a:lnTo>
                    <a:pt x="20435" y="1792"/>
                  </a:lnTo>
                  <a:lnTo>
                    <a:pt x="21331" y="1792"/>
                  </a:lnTo>
                  <a:lnTo>
                    <a:pt x="22526" y="0"/>
                  </a:lnTo>
                  <a:lnTo>
                    <a:pt x="17790" y="0"/>
                  </a:lnTo>
                  <a:lnTo>
                    <a:pt x="16596" y="1792"/>
                  </a:lnTo>
                  <a:lnTo>
                    <a:pt x="17492" y="1792"/>
                  </a:lnTo>
                  <a:lnTo>
                    <a:pt x="17492" y="4735"/>
                  </a:lnTo>
                  <a:lnTo>
                    <a:pt x="14505" y="4735"/>
                  </a:lnTo>
                  <a:lnTo>
                    <a:pt x="14505" y="1792"/>
                  </a:lnTo>
                  <a:lnTo>
                    <a:pt x="15401" y="1792"/>
                  </a:lnTo>
                  <a:lnTo>
                    <a:pt x="16596" y="0"/>
                  </a:lnTo>
                  <a:lnTo>
                    <a:pt x="11860" y="0"/>
                  </a:lnTo>
                  <a:lnTo>
                    <a:pt x="10666" y="1792"/>
                  </a:lnTo>
                  <a:lnTo>
                    <a:pt x="11562" y="1792"/>
                  </a:lnTo>
                  <a:lnTo>
                    <a:pt x="11562" y="4735"/>
                  </a:lnTo>
                  <a:lnTo>
                    <a:pt x="8576" y="4735"/>
                  </a:lnTo>
                  <a:lnTo>
                    <a:pt x="8576" y="1792"/>
                  </a:lnTo>
                  <a:lnTo>
                    <a:pt x="9471" y="1792"/>
                  </a:lnTo>
                  <a:lnTo>
                    <a:pt x="10666" y="0"/>
                  </a:lnTo>
                  <a:lnTo>
                    <a:pt x="5931" y="0"/>
                  </a:lnTo>
                  <a:lnTo>
                    <a:pt x="4736" y="1792"/>
                  </a:lnTo>
                  <a:lnTo>
                    <a:pt x="5675" y="1792"/>
                  </a:lnTo>
                  <a:lnTo>
                    <a:pt x="5675" y="4735"/>
                  </a:lnTo>
                  <a:lnTo>
                    <a:pt x="2688" y="4735"/>
                  </a:lnTo>
                  <a:lnTo>
                    <a:pt x="2688" y="1792"/>
                  </a:lnTo>
                  <a:lnTo>
                    <a:pt x="3542" y="1792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 rot="-2548515">
              <a:off x="2203466" y="942054"/>
              <a:ext cx="810859" cy="521797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45"/>
          <p:cNvSpPr/>
          <p:nvPr/>
        </p:nvSpPr>
        <p:spPr>
          <a:xfrm rot="5567487">
            <a:off x="4700861" y="1507394"/>
            <a:ext cx="2621490" cy="2099789"/>
          </a:xfrm>
          <a:custGeom>
            <a:avLst/>
            <a:gdLst/>
            <a:ahLst/>
            <a:cxnLst/>
            <a:rect l="l" t="t" r="r" b="b"/>
            <a:pathLst>
              <a:path w="104861" h="60239" extrusionOk="0">
                <a:moveTo>
                  <a:pt x="6485" y="6529"/>
                </a:moveTo>
                <a:cubicBezTo>
                  <a:pt x="7638" y="6529"/>
                  <a:pt x="8746" y="7436"/>
                  <a:pt x="8746" y="8789"/>
                </a:cubicBezTo>
                <a:cubicBezTo>
                  <a:pt x="8746" y="10026"/>
                  <a:pt x="7765" y="11050"/>
                  <a:pt x="6485" y="11050"/>
                </a:cubicBezTo>
                <a:cubicBezTo>
                  <a:pt x="4480" y="11050"/>
                  <a:pt x="3456" y="8618"/>
                  <a:pt x="4907" y="7211"/>
                </a:cubicBezTo>
                <a:cubicBezTo>
                  <a:pt x="5364" y="6739"/>
                  <a:pt x="5930" y="6529"/>
                  <a:pt x="6485" y="6529"/>
                </a:cubicBezTo>
                <a:close/>
                <a:moveTo>
                  <a:pt x="6485" y="17194"/>
                </a:moveTo>
                <a:cubicBezTo>
                  <a:pt x="7638" y="17194"/>
                  <a:pt x="8746" y="18101"/>
                  <a:pt x="8746" y="19454"/>
                </a:cubicBezTo>
                <a:cubicBezTo>
                  <a:pt x="8746" y="20691"/>
                  <a:pt x="7765" y="21715"/>
                  <a:pt x="6485" y="21715"/>
                </a:cubicBezTo>
                <a:cubicBezTo>
                  <a:pt x="4480" y="21715"/>
                  <a:pt x="3456" y="19284"/>
                  <a:pt x="4907" y="17876"/>
                </a:cubicBezTo>
                <a:cubicBezTo>
                  <a:pt x="5364" y="17404"/>
                  <a:pt x="5930" y="17194"/>
                  <a:pt x="6485" y="17194"/>
                </a:cubicBezTo>
                <a:close/>
                <a:moveTo>
                  <a:pt x="6485" y="27860"/>
                </a:moveTo>
                <a:cubicBezTo>
                  <a:pt x="7638" y="27860"/>
                  <a:pt x="8746" y="28766"/>
                  <a:pt x="8746" y="30119"/>
                </a:cubicBezTo>
                <a:cubicBezTo>
                  <a:pt x="8746" y="31357"/>
                  <a:pt x="7765" y="32381"/>
                  <a:pt x="6485" y="32381"/>
                </a:cubicBezTo>
                <a:cubicBezTo>
                  <a:pt x="4480" y="32381"/>
                  <a:pt x="3456" y="29949"/>
                  <a:pt x="4907" y="28541"/>
                </a:cubicBezTo>
                <a:cubicBezTo>
                  <a:pt x="5364" y="28070"/>
                  <a:pt x="5930" y="27860"/>
                  <a:pt x="6485" y="27860"/>
                </a:cubicBezTo>
                <a:close/>
                <a:moveTo>
                  <a:pt x="6485" y="38525"/>
                </a:moveTo>
                <a:cubicBezTo>
                  <a:pt x="7638" y="38525"/>
                  <a:pt x="8746" y="39431"/>
                  <a:pt x="8746" y="40785"/>
                </a:cubicBezTo>
                <a:cubicBezTo>
                  <a:pt x="8746" y="42022"/>
                  <a:pt x="7765" y="43046"/>
                  <a:pt x="6485" y="43046"/>
                </a:cubicBezTo>
                <a:cubicBezTo>
                  <a:pt x="4480" y="43046"/>
                  <a:pt x="3456" y="40614"/>
                  <a:pt x="4907" y="39206"/>
                </a:cubicBezTo>
                <a:cubicBezTo>
                  <a:pt x="5364" y="38735"/>
                  <a:pt x="5930" y="38525"/>
                  <a:pt x="6485" y="38525"/>
                </a:cubicBezTo>
                <a:close/>
                <a:moveTo>
                  <a:pt x="6485" y="49190"/>
                </a:moveTo>
                <a:cubicBezTo>
                  <a:pt x="7638" y="49190"/>
                  <a:pt x="8746" y="50096"/>
                  <a:pt x="8746" y="51450"/>
                </a:cubicBezTo>
                <a:cubicBezTo>
                  <a:pt x="8746" y="52687"/>
                  <a:pt x="7765" y="53711"/>
                  <a:pt x="6485" y="53711"/>
                </a:cubicBezTo>
                <a:cubicBezTo>
                  <a:pt x="4480" y="53711"/>
                  <a:pt x="3456" y="51279"/>
                  <a:pt x="4907" y="49871"/>
                </a:cubicBezTo>
                <a:cubicBezTo>
                  <a:pt x="5364" y="49400"/>
                  <a:pt x="5930" y="49190"/>
                  <a:pt x="6485" y="49190"/>
                </a:cubicBezTo>
                <a:close/>
                <a:moveTo>
                  <a:pt x="1" y="1"/>
                </a:moveTo>
                <a:lnTo>
                  <a:pt x="1" y="60238"/>
                </a:lnTo>
                <a:lnTo>
                  <a:pt x="91636" y="60238"/>
                </a:lnTo>
                <a:lnTo>
                  <a:pt x="104861" y="49061"/>
                </a:lnTo>
                <a:lnTo>
                  <a:pt x="10486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5"/>
          <p:cNvSpPr/>
          <p:nvPr/>
        </p:nvSpPr>
        <p:spPr>
          <a:xfrm rot="5567487">
            <a:off x="5486393" y="3484166"/>
            <a:ext cx="383970" cy="353970"/>
          </a:xfrm>
          <a:custGeom>
            <a:avLst/>
            <a:gdLst/>
            <a:ahLst/>
            <a:cxnLst/>
            <a:rect l="l" t="t" r="r" b="b"/>
            <a:pathLst>
              <a:path w="15359" h="14159" extrusionOk="0">
                <a:moveTo>
                  <a:pt x="3511" y="1"/>
                </a:moveTo>
                <a:cubicBezTo>
                  <a:pt x="1466" y="1"/>
                  <a:pt x="1" y="123"/>
                  <a:pt x="1" y="123"/>
                </a:cubicBezTo>
                <a:cubicBezTo>
                  <a:pt x="4779" y="5924"/>
                  <a:pt x="2134" y="14158"/>
                  <a:pt x="2134" y="14158"/>
                </a:cubicBezTo>
                <a:lnTo>
                  <a:pt x="15359" y="2981"/>
                </a:lnTo>
                <a:cubicBezTo>
                  <a:pt x="13348" y="439"/>
                  <a:pt x="7388" y="1"/>
                  <a:pt x="3511" y="1"/>
                </a:cubicBezTo>
                <a:close/>
              </a:path>
            </a:pathLst>
          </a:custGeom>
          <a:solidFill>
            <a:srgbClr val="EDD5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5"/>
          <p:cNvSpPr txBox="1">
            <a:spLocks noGrp="1"/>
          </p:cNvSpPr>
          <p:nvPr>
            <p:ph type="title" idx="2"/>
          </p:nvPr>
        </p:nvSpPr>
        <p:spPr>
          <a:xfrm>
            <a:off x="723075" y="939026"/>
            <a:ext cx="38451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167FD-8D44-454C-ADEB-FEDA1659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114">
            <a:off x="5065533" y="1794923"/>
            <a:ext cx="1880084" cy="1668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derno Médico para Doenças by Slidesgo">
  <a:themeElements>
    <a:clrScheme name="Simple Light">
      <a:dk1>
        <a:srgbClr val="212121"/>
      </a:dk1>
      <a:lt1>
        <a:srgbClr val="FFF8EE"/>
      </a:lt1>
      <a:dk2>
        <a:srgbClr val="EF4768"/>
      </a:dk2>
      <a:lt2>
        <a:srgbClr val="FFFFFF"/>
      </a:lt2>
      <a:accent1>
        <a:srgbClr val="5195D3"/>
      </a:accent1>
      <a:accent2>
        <a:srgbClr val="384E93"/>
      </a:accent2>
      <a:accent3>
        <a:srgbClr val="72C436"/>
      </a:accent3>
      <a:accent4>
        <a:srgbClr val="EF7FAB"/>
      </a:accent4>
      <a:accent5>
        <a:srgbClr val="FFE56A"/>
      </a:accent5>
      <a:accent6>
        <a:srgbClr val="FEF2DA"/>
      </a:accent6>
      <a:hlink>
        <a:srgbClr val="384E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947</Words>
  <Application>Microsoft Office PowerPoint</Application>
  <PresentationFormat>On-screen Show (16:9)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Nerko One</vt:lpstr>
      <vt:lpstr>Wingdings</vt:lpstr>
      <vt:lpstr>Symbol</vt:lpstr>
      <vt:lpstr>Times New Roman</vt:lpstr>
      <vt:lpstr>Roboto Condensed Light</vt:lpstr>
      <vt:lpstr>Nothing You Could Do</vt:lpstr>
      <vt:lpstr>Fira Sans Condensed Medium</vt:lpstr>
      <vt:lpstr>Arial</vt:lpstr>
      <vt:lpstr>Bahnschrift SemiBold SemiConden</vt:lpstr>
      <vt:lpstr>Caderno Médico para Doenças by Slidesgo</vt:lpstr>
      <vt:lpstr>Cara pemilihan indukan ikan cupang yang baik dan berkualitas</vt:lpstr>
      <vt:lpstr>Petunjuk Penggunaan Modul</vt:lpstr>
      <vt:lpstr>Tujuan Pembelajaran</vt:lpstr>
      <vt:lpstr>Penjelasan umum</vt:lpstr>
      <vt:lpstr>PowerPoint Presentation</vt:lpstr>
      <vt:lpstr>Seleksi induk</vt:lpstr>
      <vt:lpstr>Ciri indukan yang berkualitas</vt:lpstr>
      <vt:lpstr>Sebelum pemillihan indukan, langkah yang paling penting yaitu dapat mengetahui perbedaan antara ikan cupang jantan dan betina. Adapun ciri – ciri ikan cupang jantan dan betina sebagai berikut: </vt:lpstr>
      <vt:lpstr>Ciri - ciri  ikan jantan dan betina</vt:lpstr>
      <vt:lpstr>PowerPoint Presentation</vt:lpstr>
      <vt:lpstr>Cara merawat indukan cupang</vt:lpstr>
      <vt:lpstr>Cara menjaga kualitas air</vt:lpstr>
      <vt:lpstr>Jenis ikan cupang yang masuk dalam kriteria kontes </vt:lpstr>
      <vt:lpstr>Jenis ikan yang masuk kriteria kontes</vt:lpstr>
      <vt:lpstr>Kriteria cupang  kontes</vt:lpstr>
      <vt:lpstr>a. Jenis Halfmoon</vt:lpstr>
      <vt:lpstr>b. Jenis Giant</vt:lpstr>
      <vt:lpstr>c. Jenis serit (crowntail)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pemilihan indukan ikan cupang yang baik dan berkualitas</dc:title>
  <dc:creator>HEWLETT PACKARD</dc:creator>
  <cp:lastModifiedBy>nur intan</cp:lastModifiedBy>
  <cp:revision>14</cp:revision>
  <dcterms:modified xsi:type="dcterms:W3CDTF">2021-10-12T09:35:22Z</dcterms:modified>
</cp:coreProperties>
</file>